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58" r:id="rId6"/>
    <p:sldId id="260"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19" autoAdjust="0"/>
  </p:normalViewPr>
  <p:slideViewPr>
    <p:cSldViewPr snapToGrid="0">
      <p:cViewPr varScale="1">
        <p:scale>
          <a:sx n="81" d="100"/>
          <a:sy n="81" d="100"/>
        </p:scale>
        <p:origin x="67"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078D2C-3A7C-4849-A16F-9671AF825918}" type="doc">
      <dgm:prSet loTypeId="urn:microsoft.com/office/officeart/2017/3/layout/HorizontalPathTimeline" loCatId="process" qsTypeId="urn:microsoft.com/office/officeart/2005/8/quickstyle/simple4" qsCatId="simple" csTypeId="urn:microsoft.com/office/officeart/2005/8/colors/colorful5" csCatId="colorful" phldr="1"/>
      <dgm:spPr/>
      <dgm:t>
        <a:bodyPr/>
        <a:lstStyle/>
        <a:p>
          <a:endParaRPr lang="en-US"/>
        </a:p>
      </dgm:t>
    </dgm:pt>
    <dgm:pt modelId="{0266EA85-19DD-4FBE-B159-8988A712FE7C}">
      <dgm:prSet/>
      <dgm:spPr/>
      <dgm:t>
        <a:bodyPr/>
        <a:lstStyle/>
        <a:p>
          <a:pPr>
            <a:defRPr b="1"/>
          </a:pPr>
          <a:r>
            <a:rPr lang="en-US" dirty="0"/>
            <a:t>Question 1</a:t>
          </a:r>
        </a:p>
      </dgm:t>
    </dgm:pt>
    <dgm:pt modelId="{A6856D7F-E05C-4F5C-9A5A-3BF2C748A4FF}" type="parTrans" cxnId="{D2D12A9B-8CBB-4534-95E5-17E1BEB4578A}">
      <dgm:prSet/>
      <dgm:spPr/>
      <dgm:t>
        <a:bodyPr/>
        <a:lstStyle/>
        <a:p>
          <a:endParaRPr lang="en-US"/>
        </a:p>
      </dgm:t>
    </dgm:pt>
    <dgm:pt modelId="{B7B7FFF4-89F6-406B-8953-6659DC60A3CB}" type="sibTrans" cxnId="{D2D12A9B-8CBB-4534-95E5-17E1BEB4578A}">
      <dgm:prSet/>
      <dgm:spPr/>
      <dgm:t>
        <a:bodyPr/>
        <a:lstStyle/>
        <a:p>
          <a:endParaRPr lang="en-US"/>
        </a:p>
      </dgm:t>
    </dgm:pt>
    <dgm:pt modelId="{B68AF302-95EB-4868-8D0D-7B7C1E2B530A}">
      <dgm:prSet/>
      <dgm:spPr/>
      <dgm:t>
        <a:bodyPr/>
        <a:lstStyle/>
        <a:p>
          <a:pPr algn="ctr"/>
          <a:r>
            <a:rPr lang="en-US" dirty="0"/>
            <a:t>How does the location of the clients affect churn?</a:t>
          </a:r>
        </a:p>
      </dgm:t>
    </dgm:pt>
    <dgm:pt modelId="{1CD5B73F-72E7-422F-A894-17FC1FF9D1C4}" type="parTrans" cxnId="{FF2E504D-B6BF-48E0-806C-5B70AF4820BF}">
      <dgm:prSet/>
      <dgm:spPr/>
      <dgm:t>
        <a:bodyPr/>
        <a:lstStyle/>
        <a:p>
          <a:endParaRPr lang="en-US"/>
        </a:p>
      </dgm:t>
    </dgm:pt>
    <dgm:pt modelId="{5885A52D-46E9-4A09-9512-A3D902B2A7CF}" type="sibTrans" cxnId="{FF2E504D-B6BF-48E0-806C-5B70AF4820BF}">
      <dgm:prSet/>
      <dgm:spPr/>
      <dgm:t>
        <a:bodyPr/>
        <a:lstStyle/>
        <a:p>
          <a:endParaRPr lang="en-US"/>
        </a:p>
      </dgm:t>
    </dgm:pt>
    <dgm:pt modelId="{58F17187-013C-4B0A-89A1-58BEBBF9F66E}">
      <dgm:prSet/>
      <dgm:spPr/>
      <dgm:t>
        <a:bodyPr/>
        <a:lstStyle/>
        <a:p>
          <a:pPr>
            <a:defRPr b="1"/>
          </a:pPr>
          <a:r>
            <a:rPr lang="en-US" dirty="0"/>
            <a:t>Question 2</a:t>
          </a:r>
        </a:p>
      </dgm:t>
    </dgm:pt>
    <dgm:pt modelId="{3EA9D176-6287-4C7B-A551-BD6EBF54BCF9}" type="parTrans" cxnId="{47353927-FC72-479E-8E3A-E7CFCF878210}">
      <dgm:prSet/>
      <dgm:spPr/>
      <dgm:t>
        <a:bodyPr/>
        <a:lstStyle/>
        <a:p>
          <a:endParaRPr lang="en-US"/>
        </a:p>
      </dgm:t>
    </dgm:pt>
    <dgm:pt modelId="{BA72DB37-BA5A-41E5-BA94-09A977467A4F}" type="sibTrans" cxnId="{47353927-FC72-479E-8E3A-E7CFCF878210}">
      <dgm:prSet/>
      <dgm:spPr/>
      <dgm:t>
        <a:bodyPr/>
        <a:lstStyle/>
        <a:p>
          <a:endParaRPr lang="en-US"/>
        </a:p>
      </dgm:t>
    </dgm:pt>
    <dgm:pt modelId="{36A306F3-0C3E-430F-BE97-78A67372630A}">
      <dgm:prSet/>
      <dgm:spPr/>
      <dgm:t>
        <a:bodyPr/>
        <a:lstStyle/>
        <a:p>
          <a:pPr algn="ctr"/>
          <a:r>
            <a:rPr lang="en-US" dirty="0"/>
            <a:t>How does the international plan affect the churn rate?</a:t>
          </a:r>
        </a:p>
      </dgm:t>
    </dgm:pt>
    <dgm:pt modelId="{298151F6-55C4-4AEA-A07F-A56FB504F6D8}" type="parTrans" cxnId="{64338D37-22E1-4EF6-A5BC-0E43F8C004E7}">
      <dgm:prSet/>
      <dgm:spPr/>
      <dgm:t>
        <a:bodyPr/>
        <a:lstStyle/>
        <a:p>
          <a:endParaRPr lang="en-US"/>
        </a:p>
      </dgm:t>
    </dgm:pt>
    <dgm:pt modelId="{D67D3AA2-EF8F-4D00-8BDB-CBAFE315BE55}" type="sibTrans" cxnId="{64338D37-22E1-4EF6-A5BC-0E43F8C004E7}">
      <dgm:prSet/>
      <dgm:spPr/>
      <dgm:t>
        <a:bodyPr/>
        <a:lstStyle/>
        <a:p>
          <a:endParaRPr lang="en-US"/>
        </a:p>
      </dgm:t>
    </dgm:pt>
    <dgm:pt modelId="{D9B0FA0E-6639-4525-849F-19876BD2EA37}">
      <dgm:prSet/>
      <dgm:spPr/>
      <dgm:t>
        <a:bodyPr/>
        <a:lstStyle/>
        <a:p>
          <a:pPr>
            <a:defRPr b="1"/>
          </a:pPr>
          <a:r>
            <a:rPr lang="en-US" dirty="0"/>
            <a:t>Question 3</a:t>
          </a:r>
        </a:p>
      </dgm:t>
    </dgm:pt>
    <dgm:pt modelId="{58E05A3C-26A8-4AB6-B146-DA2473CA6318}" type="parTrans" cxnId="{083B5058-C846-41C7-8C93-A0B80CAAEFF0}">
      <dgm:prSet/>
      <dgm:spPr/>
      <dgm:t>
        <a:bodyPr/>
        <a:lstStyle/>
        <a:p>
          <a:endParaRPr lang="en-US"/>
        </a:p>
      </dgm:t>
    </dgm:pt>
    <dgm:pt modelId="{FF2883C5-9B22-4EDD-A239-EEDCC5C6A528}" type="sibTrans" cxnId="{083B5058-C846-41C7-8C93-A0B80CAAEFF0}">
      <dgm:prSet/>
      <dgm:spPr/>
      <dgm:t>
        <a:bodyPr/>
        <a:lstStyle/>
        <a:p>
          <a:endParaRPr lang="en-US"/>
        </a:p>
      </dgm:t>
    </dgm:pt>
    <dgm:pt modelId="{C308A5BE-8EAA-469F-AD1E-E1D0198EB3D5}">
      <dgm:prSet/>
      <dgm:spPr/>
      <dgm:t>
        <a:bodyPr/>
        <a:lstStyle/>
        <a:p>
          <a:pPr algn="ctr"/>
          <a:r>
            <a:rPr lang="en-US" dirty="0"/>
            <a:t>Is the International charges priced competitively by minutes enough to keep customers?</a:t>
          </a:r>
        </a:p>
      </dgm:t>
    </dgm:pt>
    <dgm:pt modelId="{5ECC0CB3-BD96-4CAB-A1A2-C762A4FCF431}" type="parTrans" cxnId="{4E48DB39-8424-4145-9552-B53BFC138FC3}">
      <dgm:prSet/>
      <dgm:spPr/>
      <dgm:t>
        <a:bodyPr/>
        <a:lstStyle/>
        <a:p>
          <a:endParaRPr lang="en-US"/>
        </a:p>
      </dgm:t>
    </dgm:pt>
    <dgm:pt modelId="{96B13C72-13B6-42D4-ABE7-45654C96600B}" type="sibTrans" cxnId="{4E48DB39-8424-4145-9552-B53BFC138FC3}">
      <dgm:prSet/>
      <dgm:spPr/>
      <dgm:t>
        <a:bodyPr/>
        <a:lstStyle/>
        <a:p>
          <a:endParaRPr lang="en-US"/>
        </a:p>
      </dgm:t>
    </dgm:pt>
    <dgm:pt modelId="{C62589BF-5CDC-4495-9C28-51F5515962EE}" type="pres">
      <dgm:prSet presAssocID="{EA078D2C-3A7C-4849-A16F-9671AF825918}" presName="root" presStyleCnt="0">
        <dgm:presLayoutVars>
          <dgm:chMax/>
          <dgm:chPref/>
          <dgm:animLvl val="lvl"/>
        </dgm:presLayoutVars>
      </dgm:prSet>
      <dgm:spPr/>
    </dgm:pt>
    <dgm:pt modelId="{E01C7840-CF8E-46B0-983E-73D9A5D29EBE}" type="pres">
      <dgm:prSet presAssocID="{EA078D2C-3A7C-4849-A16F-9671AF825918}" presName="divider" presStyleLbl="node1" presStyleIdx="0" presStyleCnt="1"/>
      <dgm:spPr/>
    </dgm:pt>
    <dgm:pt modelId="{A4313275-76A1-4009-847A-4D3457CFEF5F}" type="pres">
      <dgm:prSet presAssocID="{EA078D2C-3A7C-4849-A16F-9671AF825918}" presName="nodes" presStyleCnt="0">
        <dgm:presLayoutVars>
          <dgm:chMax/>
          <dgm:chPref/>
          <dgm:animLvl val="lvl"/>
        </dgm:presLayoutVars>
      </dgm:prSet>
      <dgm:spPr/>
    </dgm:pt>
    <dgm:pt modelId="{2E7BEC98-CF8D-41CA-9AE0-6688BDCC0AE4}" type="pres">
      <dgm:prSet presAssocID="{0266EA85-19DD-4FBE-B159-8988A712FE7C}" presName="composite" presStyleCnt="0"/>
      <dgm:spPr/>
    </dgm:pt>
    <dgm:pt modelId="{C7B5F5A9-71C1-4FC3-8D8D-6A44CB41B9FA}" type="pres">
      <dgm:prSet presAssocID="{0266EA85-19DD-4FBE-B159-8988A712FE7C}" presName="L1TextContainer" presStyleLbl="revTx" presStyleIdx="0" presStyleCnt="3">
        <dgm:presLayoutVars>
          <dgm:chMax val="1"/>
          <dgm:chPref val="1"/>
          <dgm:bulletEnabled val="1"/>
        </dgm:presLayoutVars>
      </dgm:prSet>
      <dgm:spPr/>
    </dgm:pt>
    <dgm:pt modelId="{E82A93E3-4AC8-481F-A655-9F3B585E59F9}" type="pres">
      <dgm:prSet presAssocID="{0266EA85-19DD-4FBE-B159-8988A712FE7C}" presName="L2TextContainerWrapper" presStyleCnt="0">
        <dgm:presLayoutVars>
          <dgm:chMax val="0"/>
          <dgm:chPref val="0"/>
          <dgm:bulletEnabled val="1"/>
        </dgm:presLayoutVars>
      </dgm:prSet>
      <dgm:spPr/>
    </dgm:pt>
    <dgm:pt modelId="{4F832BA5-0FD9-4753-BCC8-207CD37C6668}" type="pres">
      <dgm:prSet presAssocID="{0266EA85-19DD-4FBE-B159-8988A712FE7C}" presName="L2TextContainer" presStyleLbl="bgAccFollowNode1" presStyleIdx="0" presStyleCnt="3"/>
      <dgm:spPr/>
    </dgm:pt>
    <dgm:pt modelId="{C016CC07-200D-47CD-813B-26A43B959A5D}" type="pres">
      <dgm:prSet presAssocID="{0266EA85-19DD-4FBE-B159-8988A712FE7C}" presName="FlexibleEmptyPlaceHolder" presStyleCnt="0"/>
      <dgm:spPr/>
    </dgm:pt>
    <dgm:pt modelId="{F85C8086-0467-4EBA-BBBD-B664EFB07F2F}" type="pres">
      <dgm:prSet presAssocID="{0266EA85-19DD-4FBE-B159-8988A712FE7C}" presName="ConnectLine" presStyleLbl="alignNode1" presStyleIdx="0" presStyleCnt="3"/>
      <dgm:spPr>
        <a:gradFill rotWithShape="0">
          <a:gsLst>
            <a:gs pos="0">
              <a:schemeClr val="accent5">
                <a:satMod val="100000"/>
                <a:lumMod val="100000"/>
              </a:schemeClr>
            </a:gs>
            <a:gs pos="50000">
              <a:schemeClr val="accent5">
                <a:shade val="99000"/>
                <a:satMod val="105000"/>
                <a:lumMod val="100000"/>
              </a:schemeClr>
            </a:gs>
            <a:gs pos="100000">
              <a:schemeClr val="accent5">
                <a:shade val="98000"/>
                <a:satMod val="105000"/>
                <a:lumMod val="100000"/>
              </a:schemeClr>
            </a:gs>
          </a:gsLst>
          <a:lin ang="5400000" scaled="0"/>
        </a:gradFill>
        <a:ln w="6350" cap="flat" cmpd="sng" algn="ctr">
          <a:solidFill>
            <a:schemeClr val="accent5">
              <a:hueOff val="0"/>
              <a:satOff val="0"/>
              <a:lumOff val="0"/>
              <a:alphaOff val="0"/>
            </a:schemeClr>
          </a:solidFill>
          <a:prstDash val="dash"/>
        </a:ln>
        <a:effectLst>
          <a:outerShdw blurRad="38100" dist="12700" dir="5400000" algn="ctr" rotWithShape="0">
            <a:srgbClr val="000000">
              <a:alpha val="63000"/>
            </a:srgbClr>
          </a:outerShdw>
        </a:effectLst>
      </dgm:spPr>
    </dgm:pt>
    <dgm:pt modelId="{AE507E1A-93B8-47F3-875D-F9D1F4EBCE46}" type="pres">
      <dgm:prSet presAssocID="{0266EA85-19DD-4FBE-B159-8988A712FE7C}" presName="ConnectorPoint" presStyleLbl="fgAcc1" presStyleIdx="0" presStyleCnt="3"/>
      <dgm:spPr>
        <a:solidFill>
          <a:schemeClr val="lt1">
            <a:alpha val="90000"/>
            <a:hueOff val="0"/>
            <a:satOff val="0"/>
            <a:lumOff val="0"/>
            <a:alphaOff val="0"/>
          </a:schemeClr>
        </a:solidFill>
        <a:ln w="6350" cap="flat" cmpd="sng" algn="ctr">
          <a:noFill/>
          <a:prstDash val="solid"/>
        </a:ln>
        <a:effectLst/>
      </dgm:spPr>
    </dgm:pt>
    <dgm:pt modelId="{B4738F3D-B721-4789-8247-FED378D7028A}" type="pres">
      <dgm:prSet presAssocID="{0266EA85-19DD-4FBE-B159-8988A712FE7C}" presName="EmptyPlaceHolder" presStyleCnt="0"/>
      <dgm:spPr/>
    </dgm:pt>
    <dgm:pt modelId="{23E38B0A-7BD6-440C-84D5-837BC5DAAAE7}" type="pres">
      <dgm:prSet presAssocID="{B7B7FFF4-89F6-406B-8953-6659DC60A3CB}" presName="spaceBetweenRectangles" presStyleCnt="0"/>
      <dgm:spPr/>
    </dgm:pt>
    <dgm:pt modelId="{E01A65DC-567E-4894-9E15-348B84935BC7}" type="pres">
      <dgm:prSet presAssocID="{58F17187-013C-4B0A-89A1-58BEBBF9F66E}" presName="composite" presStyleCnt="0"/>
      <dgm:spPr/>
    </dgm:pt>
    <dgm:pt modelId="{8D18DEC2-242E-4A5B-AEC2-C217848C11E2}" type="pres">
      <dgm:prSet presAssocID="{58F17187-013C-4B0A-89A1-58BEBBF9F66E}" presName="L1TextContainer" presStyleLbl="revTx" presStyleIdx="1" presStyleCnt="3">
        <dgm:presLayoutVars>
          <dgm:chMax val="1"/>
          <dgm:chPref val="1"/>
          <dgm:bulletEnabled val="1"/>
        </dgm:presLayoutVars>
      </dgm:prSet>
      <dgm:spPr/>
    </dgm:pt>
    <dgm:pt modelId="{64C4991B-B005-4006-BF63-A245291896E9}" type="pres">
      <dgm:prSet presAssocID="{58F17187-013C-4B0A-89A1-58BEBBF9F66E}" presName="L2TextContainerWrapper" presStyleCnt="0">
        <dgm:presLayoutVars>
          <dgm:chMax val="0"/>
          <dgm:chPref val="0"/>
          <dgm:bulletEnabled val="1"/>
        </dgm:presLayoutVars>
      </dgm:prSet>
      <dgm:spPr/>
    </dgm:pt>
    <dgm:pt modelId="{45202E1A-51D1-410F-A40F-605E57F8123E}" type="pres">
      <dgm:prSet presAssocID="{58F17187-013C-4B0A-89A1-58BEBBF9F66E}" presName="L2TextContainer" presStyleLbl="bgAccFollowNode1" presStyleIdx="1" presStyleCnt="3"/>
      <dgm:spPr/>
    </dgm:pt>
    <dgm:pt modelId="{E35C4157-74FE-49FD-86DA-40FB230C95EA}" type="pres">
      <dgm:prSet presAssocID="{58F17187-013C-4B0A-89A1-58BEBBF9F66E}" presName="FlexibleEmptyPlaceHolder" presStyleCnt="0"/>
      <dgm:spPr/>
    </dgm:pt>
    <dgm:pt modelId="{A6D6168D-D46C-4BB9-8F13-F8577F8E3385}" type="pres">
      <dgm:prSet presAssocID="{58F17187-013C-4B0A-89A1-58BEBBF9F66E}" presName="ConnectLine" presStyleLbl="alignNode1" presStyleIdx="1" presStyleCnt="3"/>
      <dgm:spPr>
        <a:gradFill rotWithShape="0">
          <a:gsLst>
            <a:gs pos="0">
              <a:schemeClr val="accent5">
                <a:satMod val="100000"/>
                <a:lumMod val="100000"/>
              </a:schemeClr>
            </a:gs>
            <a:gs pos="50000">
              <a:schemeClr val="accent5">
                <a:shade val="99000"/>
                <a:satMod val="105000"/>
                <a:lumMod val="100000"/>
              </a:schemeClr>
            </a:gs>
            <a:gs pos="100000">
              <a:schemeClr val="accent5">
                <a:shade val="98000"/>
                <a:satMod val="105000"/>
                <a:lumMod val="100000"/>
              </a:schemeClr>
            </a:gs>
          </a:gsLst>
          <a:lin ang="5400000" scaled="0"/>
        </a:gradFill>
        <a:ln w="6350" cap="flat" cmpd="sng" algn="ctr">
          <a:solidFill>
            <a:schemeClr val="accent5">
              <a:hueOff val="6809995"/>
              <a:satOff val="-12023"/>
              <a:lumOff val="-4118"/>
              <a:alphaOff val="0"/>
            </a:schemeClr>
          </a:solidFill>
          <a:prstDash val="dash"/>
        </a:ln>
        <a:effectLst>
          <a:outerShdw blurRad="38100" dist="12700" dir="5400000" algn="ctr" rotWithShape="0">
            <a:srgbClr val="000000">
              <a:alpha val="63000"/>
            </a:srgbClr>
          </a:outerShdw>
        </a:effectLst>
      </dgm:spPr>
    </dgm:pt>
    <dgm:pt modelId="{202C8BF4-5B3E-415F-9DE3-F4C1877C5DA2}" type="pres">
      <dgm:prSet presAssocID="{58F17187-013C-4B0A-89A1-58BEBBF9F66E}" presName="ConnectorPoint" presStyleLbl="fgAcc1" presStyleIdx="1" presStyleCnt="3"/>
      <dgm:spPr>
        <a:solidFill>
          <a:schemeClr val="lt1">
            <a:alpha val="90000"/>
            <a:hueOff val="0"/>
            <a:satOff val="0"/>
            <a:lumOff val="0"/>
            <a:alphaOff val="0"/>
          </a:schemeClr>
        </a:solidFill>
        <a:ln w="6350" cap="flat" cmpd="sng" algn="ctr">
          <a:noFill/>
          <a:prstDash val="solid"/>
        </a:ln>
        <a:effectLst/>
      </dgm:spPr>
    </dgm:pt>
    <dgm:pt modelId="{1F32B0A2-D5BE-4B9B-AF04-5CFE34FB039D}" type="pres">
      <dgm:prSet presAssocID="{58F17187-013C-4B0A-89A1-58BEBBF9F66E}" presName="EmptyPlaceHolder" presStyleCnt="0"/>
      <dgm:spPr/>
    </dgm:pt>
    <dgm:pt modelId="{067E2AB8-F091-434B-86DA-FAE1C9FA59B1}" type="pres">
      <dgm:prSet presAssocID="{BA72DB37-BA5A-41E5-BA94-09A977467A4F}" presName="spaceBetweenRectangles" presStyleCnt="0"/>
      <dgm:spPr/>
    </dgm:pt>
    <dgm:pt modelId="{2DE463EF-BAA1-42D9-8159-9A10F2EF9C60}" type="pres">
      <dgm:prSet presAssocID="{D9B0FA0E-6639-4525-849F-19876BD2EA37}" presName="composite" presStyleCnt="0"/>
      <dgm:spPr/>
    </dgm:pt>
    <dgm:pt modelId="{47E384A9-4D32-454E-B523-9F32C358E59D}" type="pres">
      <dgm:prSet presAssocID="{D9B0FA0E-6639-4525-849F-19876BD2EA37}" presName="L1TextContainer" presStyleLbl="revTx" presStyleIdx="2" presStyleCnt="3">
        <dgm:presLayoutVars>
          <dgm:chMax val="1"/>
          <dgm:chPref val="1"/>
          <dgm:bulletEnabled val="1"/>
        </dgm:presLayoutVars>
      </dgm:prSet>
      <dgm:spPr/>
    </dgm:pt>
    <dgm:pt modelId="{9BC3B781-4A90-43B2-A492-4D2DD5DEE655}" type="pres">
      <dgm:prSet presAssocID="{D9B0FA0E-6639-4525-849F-19876BD2EA37}" presName="L2TextContainerWrapper" presStyleCnt="0">
        <dgm:presLayoutVars>
          <dgm:chMax val="0"/>
          <dgm:chPref val="0"/>
          <dgm:bulletEnabled val="1"/>
        </dgm:presLayoutVars>
      </dgm:prSet>
      <dgm:spPr/>
    </dgm:pt>
    <dgm:pt modelId="{913C5506-E84F-4E6E-9FB5-9300761F5001}" type="pres">
      <dgm:prSet presAssocID="{D9B0FA0E-6639-4525-849F-19876BD2EA37}" presName="L2TextContainer" presStyleLbl="bgAccFollowNode1" presStyleIdx="2" presStyleCnt="3"/>
      <dgm:spPr/>
    </dgm:pt>
    <dgm:pt modelId="{26242569-4109-4E1A-987A-0FE941652032}" type="pres">
      <dgm:prSet presAssocID="{D9B0FA0E-6639-4525-849F-19876BD2EA37}" presName="FlexibleEmptyPlaceHolder" presStyleCnt="0"/>
      <dgm:spPr/>
    </dgm:pt>
    <dgm:pt modelId="{725808CB-4BD3-4219-B497-768B8E8EA017}" type="pres">
      <dgm:prSet presAssocID="{D9B0FA0E-6639-4525-849F-19876BD2EA37}" presName="ConnectLine" presStyleLbl="alignNode1" presStyleIdx="2" presStyleCnt="3"/>
      <dgm:spPr>
        <a:gradFill rotWithShape="0">
          <a:gsLst>
            <a:gs pos="0">
              <a:schemeClr val="accent5">
                <a:satMod val="100000"/>
                <a:lumMod val="100000"/>
              </a:schemeClr>
            </a:gs>
            <a:gs pos="50000">
              <a:schemeClr val="accent5">
                <a:shade val="99000"/>
                <a:satMod val="105000"/>
                <a:lumMod val="100000"/>
              </a:schemeClr>
            </a:gs>
            <a:gs pos="100000">
              <a:schemeClr val="accent5">
                <a:shade val="98000"/>
                <a:satMod val="105000"/>
                <a:lumMod val="100000"/>
              </a:schemeClr>
            </a:gs>
          </a:gsLst>
          <a:lin ang="5400000" scaled="0"/>
        </a:gradFill>
        <a:ln w="6350" cap="flat" cmpd="sng" algn="ctr">
          <a:solidFill>
            <a:schemeClr val="accent5">
              <a:hueOff val="13619991"/>
              <a:satOff val="-24047"/>
              <a:lumOff val="-8236"/>
              <a:alphaOff val="0"/>
            </a:schemeClr>
          </a:solidFill>
          <a:prstDash val="dash"/>
        </a:ln>
        <a:effectLst>
          <a:outerShdw blurRad="38100" dist="12700" dir="5400000" algn="ctr" rotWithShape="0">
            <a:srgbClr val="000000">
              <a:alpha val="63000"/>
            </a:srgbClr>
          </a:outerShdw>
        </a:effectLst>
      </dgm:spPr>
    </dgm:pt>
    <dgm:pt modelId="{8EC237C5-9D03-4EE9-994F-F779505BDE71}" type="pres">
      <dgm:prSet presAssocID="{D9B0FA0E-6639-4525-849F-19876BD2EA37}" presName="ConnectorPoint" presStyleLbl="fgAcc1" presStyleIdx="2" presStyleCnt="3"/>
      <dgm:spPr>
        <a:solidFill>
          <a:schemeClr val="lt1">
            <a:alpha val="90000"/>
            <a:hueOff val="0"/>
            <a:satOff val="0"/>
            <a:lumOff val="0"/>
            <a:alphaOff val="0"/>
          </a:schemeClr>
        </a:solidFill>
        <a:ln w="6350" cap="flat" cmpd="sng" algn="ctr">
          <a:noFill/>
          <a:prstDash val="solid"/>
        </a:ln>
        <a:effectLst/>
      </dgm:spPr>
    </dgm:pt>
    <dgm:pt modelId="{15251F0C-397D-4F35-BAB0-3ED9484B7384}" type="pres">
      <dgm:prSet presAssocID="{D9B0FA0E-6639-4525-849F-19876BD2EA37}" presName="EmptyPlaceHolder" presStyleCnt="0"/>
      <dgm:spPr/>
    </dgm:pt>
  </dgm:ptLst>
  <dgm:cxnLst>
    <dgm:cxn modelId="{C7D92105-6E17-4B9D-8ED7-DDCEC2E8A256}" type="presOf" srcId="{C308A5BE-8EAA-469F-AD1E-E1D0198EB3D5}" destId="{913C5506-E84F-4E6E-9FB5-9300761F5001}" srcOrd="0" destOrd="0" presId="urn:microsoft.com/office/officeart/2017/3/layout/HorizontalPathTimeline"/>
    <dgm:cxn modelId="{47353927-FC72-479E-8E3A-E7CFCF878210}" srcId="{EA078D2C-3A7C-4849-A16F-9671AF825918}" destId="{58F17187-013C-4B0A-89A1-58BEBBF9F66E}" srcOrd="1" destOrd="0" parTransId="{3EA9D176-6287-4C7B-A551-BD6EBF54BCF9}" sibTransId="{BA72DB37-BA5A-41E5-BA94-09A977467A4F}"/>
    <dgm:cxn modelId="{85566B2E-978C-45C6-A0B6-16B37D204432}" type="presOf" srcId="{D9B0FA0E-6639-4525-849F-19876BD2EA37}" destId="{47E384A9-4D32-454E-B523-9F32C358E59D}" srcOrd="0" destOrd="0" presId="urn:microsoft.com/office/officeart/2017/3/layout/HorizontalPathTimeline"/>
    <dgm:cxn modelId="{4EC5B534-EE7A-4E44-B5EA-0CE91B406F64}" type="presOf" srcId="{0266EA85-19DD-4FBE-B159-8988A712FE7C}" destId="{C7B5F5A9-71C1-4FC3-8D8D-6A44CB41B9FA}" srcOrd="0" destOrd="0" presId="urn:microsoft.com/office/officeart/2017/3/layout/HorizontalPathTimeline"/>
    <dgm:cxn modelId="{64338D37-22E1-4EF6-A5BC-0E43F8C004E7}" srcId="{58F17187-013C-4B0A-89A1-58BEBBF9F66E}" destId="{36A306F3-0C3E-430F-BE97-78A67372630A}" srcOrd="0" destOrd="0" parTransId="{298151F6-55C4-4AEA-A07F-A56FB504F6D8}" sibTransId="{D67D3AA2-EF8F-4D00-8BDB-CBAFE315BE55}"/>
    <dgm:cxn modelId="{4E48DB39-8424-4145-9552-B53BFC138FC3}" srcId="{D9B0FA0E-6639-4525-849F-19876BD2EA37}" destId="{C308A5BE-8EAA-469F-AD1E-E1D0198EB3D5}" srcOrd="0" destOrd="0" parTransId="{5ECC0CB3-BD96-4CAB-A1A2-C762A4FCF431}" sibTransId="{96B13C72-13B6-42D4-ABE7-45654C96600B}"/>
    <dgm:cxn modelId="{7652A943-DBB4-4FDE-A1E3-0A3811EF22C4}" type="presOf" srcId="{B68AF302-95EB-4868-8D0D-7B7C1E2B530A}" destId="{4F832BA5-0FD9-4753-BCC8-207CD37C6668}" srcOrd="0" destOrd="0" presId="urn:microsoft.com/office/officeart/2017/3/layout/HorizontalPathTimeline"/>
    <dgm:cxn modelId="{FF2E504D-B6BF-48E0-806C-5B70AF4820BF}" srcId="{0266EA85-19DD-4FBE-B159-8988A712FE7C}" destId="{B68AF302-95EB-4868-8D0D-7B7C1E2B530A}" srcOrd="0" destOrd="0" parTransId="{1CD5B73F-72E7-422F-A894-17FC1FF9D1C4}" sibTransId="{5885A52D-46E9-4A09-9512-A3D902B2A7CF}"/>
    <dgm:cxn modelId="{083B5058-C846-41C7-8C93-A0B80CAAEFF0}" srcId="{EA078D2C-3A7C-4849-A16F-9671AF825918}" destId="{D9B0FA0E-6639-4525-849F-19876BD2EA37}" srcOrd="2" destOrd="0" parTransId="{58E05A3C-26A8-4AB6-B146-DA2473CA6318}" sibTransId="{FF2883C5-9B22-4EDD-A239-EEDCC5C6A528}"/>
    <dgm:cxn modelId="{E03E0190-583C-40AC-A2D1-9281FA3615D1}" type="presOf" srcId="{EA078D2C-3A7C-4849-A16F-9671AF825918}" destId="{C62589BF-5CDC-4495-9C28-51F5515962EE}" srcOrd="0" destOrd="0" presId="urn:microsoft.com/office/officeart/2017/3/layout/HorizontalPathTimeline"/>
    <dgm:cxn modelId="{D2D12A9B-8CBB-4534-95E5-17E1BEB4578A}" srcId="{EA078D2C-3A7C-4849-A16F-9671AF825918}" destId="{0266EA85-19DD-4FBE-B159-8988A712FE7C}" srcOrd="0" destOrd="0" parTransId="{A6856D7F-E05C-4F5C-9A5A-3BF2C748A4FF}" sibTransId="{B7B7FFF4-89F6-406B-8953-6659DC60A3CB}"/>
    <dgm:cxn modelId="{FF0A53D0-6B37-4E2D-9F2A-1C1F49A35265}" type="presOf" srcId="{58F17187-013C-4B0A-89A1-58BEBBF9F66E}" destId="{8D18DEC2-242E-4A5B-AEC2-C217848C11E2}" srcOrd="0" destOrd="0" presId="urn:microsoft.com/office/officeart/2017/3/layout/HorizontalPathTimeline"/>
    <dgm:cxn modelId="{814CA3D9-46D7-4E5E-B652-3DBF5A8C060C}" type="presOf" srcId="{36A306F3-0C3E-430F-BE97-78A67372630A}" destId="{45202E1A-51D1-410F-A40F-605E57F8123E}" srcOrd="0" destOrd="0" presId="urn:microsoft.com/office/officeart/2017/3/layout/HorizontalPathTimeline"/>
    <dgm:cxn modelId="{C504E53E-42D0-4482-8550-9351FCEDDABD}" type="presParOf" srcId="{C62589BF-5CDC-4495-9C28-51F5515962EE}" destId="{E01C7840-CF8E-46B0-983E-73D9A5D29EBE}" srcOrd="0" destOrd="0" presId="urn:microsoft.com/office/officeart/2017/3/layout/HorizontalPathTimeline"/>
    <dgm:cxn modelId="{07C49395-932F-4D09-BA63-E88FD85B2EC2}" type="presParOf" srcId="{C62589BF-5CDC-4495-9C28-51F5515962EE}" destId="{A4313275-76A1-4009-847A-4D3457CFEF5F}" srcOrd="1" destOrd="0" presId="urn:microsoft.com/office/officeart/2017/3/layout/HorizontalPathTimeline"/>
    <dgm:cxn modelId="{53144328-1F4B-4138-A305-FCC842EBE8EB}" type="presParOf" srcId="{A4313275-76A1-4009-847A-4D3457CFEF5F}" destId="{2E7BEC98-CF8D-41CA-9AE0-6688BDCC0AE4}" srcOrd="0" destOrd="0" presId="urn:microsoft.com/office/officeart/2017/3/layout/HorizontalPathTimeline"/>
    <dgm:cxn modelId="{282E144D-B6BA-4FF0-BF01-87B126D72499}" type="presParOf" srcId="{2E7BEC98-CF8D-41CA-9AE0-6688BDCC0AE4}" destId="{C7B5F5A9-71C1-4FC3-8D8D-6A44CB41B9FA}" srcOrd="0" destOrd="0" presId="urn:microsoft.com/office/officeart/2017/3/layout/HorizontalPathTimeline"/>
    <dgm:cxn modelId="{DF0B65A5-3F17-440C-AD13-0210DFB79004}" type="presParOf" srcId="{2E7BEC98-CF8D-41CA-9AE0-6688BDCC0AE4}" destId="{E82A93E3-4AC8-481F-A655-9F3B585E59F9}" srcOrd="1" destOrd="0" presId="urn:microsoft.com/office/officeart/2017/3/layout/HorizontalPathTimeline"/>
    <dgm:cxn modelId="{E95E0662-2AD4-4AF3-A28C-3577823602B4}" type="presParOf" srcId="{E82A93E3-4AC8-481F-A655-9F3B585E59F9}" destId="{4F832BA5-0FD9-4753-BCC8-207CD37C6668}" srcOrd="0" destOrd="0" presId="urn:microsoft.com/office/officeart/2017/3/layout/HorizontalPathTimeline"/>
    <dgm:cxn modelId="{BF40E7FE-DC93-4517-BEF9-DCDEDB5DD4D3}" type="presParOf" srcId="{E82A93E3-4AC8-481F-A655-9F3B585E59F9}" destId="{C016CC07-200D-47CD-813B-26A43B959A5D}" srcOrd="1" destOrd="0" presId="urn:microsoft.com/office/officeart/2017/3/layout/HorizontalPathTimeline"/>
    <dgm:cxn modelId="{4C91C2B6-61A9-488B-B5F7-D33D966F792C}" type="presParOf" srcId="{2E7BEC98-CF8D-41CA-9AE0-6688BDCC0AE4}" destId="{F85C8086-0467-4EBA-BBBD-B664EFB07F2F}" srcOrd="2" destOrd="0" presId="urn:microsoft.com/office/officeart/2017/3/layout/HorizontalPathTimeline"/>
    <dgm:cxn modelId="{0ED59065-D5BA-4597-A9BA-1708D3D205E0}" type="presParOf" srcId="{2E7BEC98-CF8D-41CA-9AE0-6688BDCC0AE4}" destId="{AE507E1A-93B8-47F3-875D-F9D1F4EBCE46}" srcOrd="3" destOrd="0" presId="urn:microsoft.com/office/officeart/2017/3/layout/HorizontalPathTimeline"/>
    <dgm:cxn modelId="{1E6622FA-FF12-46C1-B3EE-741C78867A67}" type="presParOf" srcId="{2E7BEC98-CF8D-41CA-9AE0-6688BDCC0AE4}" destId="{B4738F3D-B721-4789-8247-FED378D7028A}" srcOrd="4" destOrd="0" presId="urn:microsoft.com/office/officeart/2017/3/layout/HorizontalPathTimeline"/>
    <dgm:cxn modelId="{0E015629-CEA5-45BB-9135-3BA4D7A133B3}" type="presParOf" srcId="{A4313275-76A1-4009-847A-4D3457CFEF5F}" destId="{23E38B0A-7BD6-440C-84D5-837BC5DAAAE7}" srcOrd="1" destOrd="0" presId="urn:microsoft.com/office/officeart/2017/3/layout/HorizontalPathTimeline"/>
    <dgm:cxn modelId="{39B740AA-A3CD-4428-99D2-110839BCB948}" type="presParOf" srcId="{A4313275-76A1-4009-847A-4D3457CFEF5F}" destId="{E01A65DC-567E-4894-9E15-348B84935BC7}" srcOrd="2" destOrd="0" presId="urn:microsoft.com/office/officeart/2017/3/layout/HorizontalPathTimeline"/>
    <dgm:cxn modelId="{EF24C1F0-24F1-47BD-8195-2C19335A8630}" type="presParOf" srcId="{E01A65DC-567E-4894-9E15-348B84935BC7}" destId="{8D18DEC2-242E-4A5B-AEC2-C217848C11E2}" srcOrd="0" destOrd="0" presId="urn:microsoft.com/office/officeart/2017/3/layout/HorizontalPathTimeline"/>
    <dgm:cxn modelId="{AF34E8A7-9844-4D47-950E-E5B27098CCEA}" type="presParOf" srcId="{E01A65DC-567E-4894-9E15-348B84935BC7}" destId="{64C4991B-B005-4006-BF63-A245291896E9}" srcOrd="1" destOrd="0" presId="urn:microsoft.com/office/officeart/2017/3/layout/HorizontalPathTimeline"/>
    <dgm:cxn modelId="{BA7865A6-94E5-4D2F-9D2B-448A8A67B2B0}" type="presParOf" srcId="{64C4991B-B005-4006-BF63-A245291896E9}" destId="{45202E1A-51D1-410F-A40F-605E57F8123E}" srcOrd="0" destOrd="0" presId="urn:microsoft.com/office/officeart/2017/3/layout/HorizontalPathTimeline"/>
    <dgm:cxn modelId="{E9702F73-0CCE-4961-99FA-5913218E04B3}" type="presParOf" srcId="{64C4991B-B005-4006-BF63-A245291896E9}" destId="{E35C4157-74FE-49FD-86DA-40FB230C95EA}" srcOrd="1" destOrd="0" presId="urn:microsoft.com/office/officeart/2017/3/layout/HorizontalPathTimeline"/>
    <dgm:cxn modelId="{8E479020-E6DC-4D18-8F49-BF56E173D1F1}" type="presParOf" srcId="{E01A65DC-567E-4894-9E15-348B84935BC7}" destId="{A6D6168D-D46C-4BB9-8F13-F8577F8E3385}" srcOrd="2" destOrd="0" presId="urn:microsoft.com/office/officeart/2017/3/layout/HorizontalPathTimeline"/>
    <dgm:cxn modelId="{3B7DC035-0430-4C5A-A6DB-A6AB05F4F901}" type="presParOf" srcId="{E01A65DC-567E-4894-9E15-348B84935BC7}" destId="{202C8BF4-5B3E-415F-9DE3-F4C1877C5DA2}" srcOrd="3" destOrd="0" presId="urn:microsoft.com/office/officeart/2017/3/layout/HorizontalPathTimeline"/>
    <dgm:cxn modelId="{2025FF52-B3D3-41D9-A4CC-4D37E5CABB09}" type="presParOf" srcId="{E01A65DC-567E-4894-9E15-348B84935BC7}" destId="{1F32B0A2-D5BE-4B9B-AF04-5CFE34FB039D}" srcOrd="4" destOrd="0" presId="urn:microsoft.com/office/officeart/2017/3/layout/HorizontalPathTimeline"/>
    <dgm:cxn modelId="{994C06B6-4436-4E53-BA38-BBF053C4AF9D}" type="presParOf" srcId="{A4313275-76A1-4009-847A-4D3457CFEF5F}" destId="{067E2AB8-F091-434B-86DA-FAE1C9FA59B1}" srcOrd="3" destOrd="0" presId="urn:microsoft.com/office/officeart/2017/3/layout/HorizontalPathTimeline"/>
    <dgm:cxn modelId="{EB174393-FB6E-4279-952F-93006A4DE02C}" type="presParOf" srcId="{A4313275-76A1-4009-847A-4D3457CFEF5F}" destId="{2DE463EF-BAA1-42D9-8159-9A10F2EF9C60}" srcOrd="4" destOrd="0" presId="urn:microsoft.com/office/officeart/2017/3/layout/HorizontalPathTimeline"/>
    <dgm:cxn modelId="{53EA5CF9-4C71-4021-878C-1CAEAD0831DE}" type="presParOf" srcId="{2DE463EF-BAA1-42D9-8159-9A10F2EF9C60}" destId="{47E384A9-4D32-454E-B523-9F32C358E59D}" srcOrd="0" destOrd="0" presId="urn:microsoft.com/office/officeart/2017/3/layout/HorizontalPathTimeline"/>
    <dgm:cxn modelId="{F56B74A7-DE95-4C6A-8854-589C015F4172}" type="presParOf" srcId="{2DE463EF-BAA1-42D9-8159-9A10F2EF9C60}" destId="{9BC3B781-4A90-43B2-A492-4D2DD5DEE655}" srcOrd="1" destOrd="0" presId="urn:microsoft.com/office/officeart/2017/3/layout/HorizontalPathTimeline"/>
    <dgm:cxn modelId="{24F63AAD-3315-4B68-A97A-04E443A88D14}" type="presParOf" srcId="{9BC3B781-4A90-43B2-A492-4D2DD5DEE655}" destId="{913C5506-E84F-4E6E-9FB5-9300761F5001}" srcOrd="0" destOrd="0" presId="urn:microsoft.com/office/officeart/2017/3/layout/HorizontalPathTimeline"/>
    <dgm:cxn modelId="{C4C5E709-48A3-4903-AB3A-BE5FEC01E7BC}" type="presParOf" srcId="{9BC3B781-4A90-43B2-A492-4D2DD5DEE655}" destId="{26242569-4109-4E1A-987A-0FE941652032}" srcOrd="1" destOrd="0" presId="urn:microsoft.com/office/officeart/2017/3/layout/HorizontalPathTimeline"/>
    <dgm:cxn modelId="{E706DD14-C319-48C7-9AA5-793E1BC1B2DF}" type="presParOf" srcId="{2DE463EF-BAA1-42D9-8159-9A10F2EF9C60}" destId="{725808CB-4BD3-4219-B497-768B8E8EA017}" srcOrd="2" destOrd="0" presId="urn:microsoft.com/office/officeart/2017/3/layout/HorizontalPathTimeline"/>
    <dgm:cxn modelId="{302FD71B-1F8C-44FB-A521-ED8BB2FE85F7}" type="presParOf" srcId="{2DE463EF-BAA1-42D9-8159-9A10F2EF9C60}" destId="{8EC237C5-9D03-4EE9-994F-F779505BDE71}" srcOrd="3" destOrd="0" presId="urn:microsoft.com/office/officeart/2017/3/layout/HorizontalPathTimeline"/>
    <dgm:cxn modelId="{BBC71972-9936-4238-B610-AF8FA30A5489}" type="presParOf" srcId="{2DE463EF-BAA1-42D9-8159-9A10F2EF9C60}" destId="{15251F0C-397D-4F35-BAB0-3ED9484B7384}" srcOrd="4" destOrd="0" presId="urn:microsoft.com/office/officeart/2017/3/layout/HorizontalPath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078D2C-3A7C-4849-A16F-9671AF825918}" type="doc">
      <dgm:prSet loTypeId="urn:microsoft.com/office/officeart/2017/3/layout/HorizontalPathTimeline" loCatId="process" qsTypeId="urn:microsoft.com/office/officeart/2005/8/quickstyle/simple4" qsCatId="simple" csTypeId="urn:microsoft.com/office/officeart/2005/8/colors/colorful5" csCatId="colorful" phldr="1"/>
      <dgm:spPr/>
      <dgm:t>
        <a:bodyPr/>
        <a:lstStyle/>
        <a:p>
          <a:endParaRPr lang="en-US"/>
        </a:p>
      </dgm:t>
    </dgm:pt>
    <dgm:pt modelId="{0266EA85-19DD-4FBE-B159-8988A712FE7C}">
      <dgm:prSet/>
      <dgm:spPr/>
      <dgm:t>
        <a:bodyPr/>
        <a:lstStyle/>
        <a:p>
          <a:pPr>
            <a:defRPr b="1"/>
          </a:pPr>
          <a:r>
            <a:rPr lang="en-US" dirty="0"/>
            <a:t>Recommendation 1</a:t>
          </a:r>
        </a:p>
      </dgm:t>
    </dgm:pt>
    <dgm:pt modelId="{A6856D7F-E05C-4F5C-9A5A-3BF2C748A4FF}" type="parTrans" cxnId="{D2D12A9B-8CBB-4534-95E5-17E1BEB4578A}">
      <dgm:prSet/>
      <dgm:spPr/>
      <dgm:t>
        <a:bodyPr/>
        <a:lstStyle/>
        <a:p>
          <a:endParaRPr lang="en-US"/>
        </a:p>
      </dgm:t>
    </dgm:pt>
    <dgm:pt modelId="{B7B7FFF4-89F6-406B-8953-6659DC60A3CB}" type="sibTrans" cxnId="{D2D12A9B-8CBB-4534-95E5-17E1BEB4578A}">
      <dgm:prSet/>
      <dgm:spPr/>
      <dgm:t>
        <a:bodyPr/>
        <a:lstStyle/>
        <a:p>
          <a:endParaRPr lang="en-US"/>
        </a:p>
      </dgm:t>
    </dgm:pt>
    <dgm:pt modelId="{B68AF302-95EB-4868-8D0D-7B7C1E2B530A}">
      <dgm:prSet/>
      <dgm:spPr/>
      <dgm:t>
        <a:bodyPr/>
        <a:lstStyle/>
        <a:p>
          <a:pPr algn="ctr"/>
          <a:r>
            <a:rPr lang="en-US" dirty="0"/>
            <a:t>Create a better International Plan for their customers</a:t>
          </a:r>
        </a:p>
      </dgm:t>
    </dgm:pt>
    <dgm:pt modelId="{1CD5B73F-72E7-422F-A894-17FC1FF9D1C4}" type="parTrans" cxnId="{FF2E504D-B6BF-48E0-806C-5B70AF4820BF}">
      <dgm:prSet/>
      <dgm:spPr/>
      <dgm:t>
        <a:bodyPr/>
        <a:lstStyle/>
        <a:p>
          <a:endParaRPr lang="en-US"/>
        </a:p>
      </dgm:t>
    </dgm:pt>
    <dgm:pt modelId="{5885A52D-46E9-4A09-9512-A3D902B2A7CF}" type="sibTrans" cxnId="{FF2E504D-B6BF-48E0-806C-5B70AF4820BF}">
      <dgm:prSet/>
      <dgm:spPr/>
      <dgm:t>
        <a:bodyPr/>
        <a:lstStyle/>
        <a:p>
          <a:endParaRPr lang="en-US"/>
        </a:p>
      </dgm:t>
    </dgm:pt>
    <dgm:pt modelId="{58F17187-013C-4B0A-89A1-58BEBBF9F66E}">
      <dgm:prSet/>
      <dgm:spPr/>
      <dgm:t>
        <a:bodyPr/>
        <a:lstStyle/>
        <a:p>
          <a:pPr>
            <a:defRPr b="1"/>
          </a:pPr>
          <a:r>
            <a:rPr lang="en-US" dirty="0"/>
            <a:t>Recommendation 2</a:t>
          </a:r>
        </a:p>
      </dgm:t>
    </dgm:pt>
    <dgm:pt modelId="{3EA9D176-6287-4C7B-A551-BD6EBF54BCF9}" type="parTrans" cxnId="{47353927-FC72-479E-8E3A-E7CFCF878210}">
      <dgm:prSet/>
      <dgm:spPr/>
      <dgm:t>
        <a:bodyPr/>
        <a:lstStyle/>
        <a:p>
          <a:endParaRPr lang="en-US"/>
        </a:p>
      </dgm:t>
    </dgm:pt>
    <dgm:pt modelId="{BA72DB37-BA5A-41E5-BA94-09A977467A4F}" type="sibTrans" cxnId="{47353927-FC72-479E-8E3A-E7CFCF878210}">
      <dgm:prSet/>
      <dgm:spPr/>
      <dgm:t>
        <a:bodyPr/>
        <a:lstStyle/>
        <a:p>
          <a:endParaRPr lang="en-US"/>
        </a:p>
      </dgm:t>
    </dgm:pt>
    <dgm:pt modelId="{36A306F3-0C3E-430F-BE97-78A67372630A}">
      <dgm:prSet/>
      <dgm:spPr/>
      <dgm:t>
        <a:bodyPr/>
        <a:lstStyle/>
        <a:p>
          <a:pPr algn="ctr"/>
          <a:r>
            <a:rPr lang="en-US" dirty="0"/>
            <a:t>Optimize your pricing for a better value</a:t>
          </a:r>
        </a:p>
      </dgm:t>
    </dgm:pt>
    <dgm:pt modelId="{298151F6-55C4-4AEA-A07F-A56FB504F6D8}" type="parTrans" cxnId="{64338D37-22E1-4EF6-A5BC-0E43F8C004E7}">
      <dgm:prSet/>
      <dgm:spPr/>
      <dgm:t>
        <a:bodyPr/>
        <a:lstStyle/>
        <a:p>
          <a:endParaRPr lang="en-US"/>
        </a:p>
      </dgm:t>
    </dgm:pt>
    <dgm:pt modelId="{D67D3AA2-EF8F-4D00-8BDB-CBAFE315BE55}" type="sibTrans" cxnId="{64338D37-22E1-4EF6-A5BC-0E43F8C004E7}">
      <dgm:prSet/>
      <dgm:spPr/>
      <dgm:t>
        <a:bodyPr/>
        <a:lstStyle/>
        <a:p>
          <a:endParaRPr lang="en-US"/>
        </a:p>
      </dgm:t>
    </dgm:pt>
    <dgm:pt modelId="{D9B0FA0E-6639-4525-849F-19876BD2EA37}">
      <dgm:prSet/>
      <dgm:spPr/>
      <dgm:t>
        <a:bodyPr/>
        <a:lstStyle/>
        <a:p>
          <a:pPr>
            <a:defRPr b="1"/>
          </a:pPr>
          <a:r>
            <a:rPr lang="en-US" dirty="0"/>
            <a:t>Recommendation 3</a:t>
          </a:r>
        </a:p>
      </dgm:t>
    </dgm:pt>
    <dgm:pt modelId="{58E05A3C-26A8-4AB6-B146-DA2473CA6318}" type="parTrans" cxnId="{083B5058-C846-41C7-8C93-A0B80CAAEFF0}">
      <dgm:prSet/>
      <dgm:spPr/>
      <dgm:t>
        <a:bodyPr/>
        <a:lstStyle/>
        <a:p>
          <a:endParaRPr lang="en-US"/>
        </a:p>
      </dgm:t>
    </dgm:pt>
    <dgm:pt modelId="{FF2883C5-9B22-4EDD-A239-EEDCC5C6A528}" type="sibTrans" cxnId="{083B5058-C846-41C7-8C93-A0B80CAAEFF0}">
      <dgm:prSet/>
      <dgm:spPr/>
      <dgm:t>
        <a:bodyPr/>
        <a:lstStyle/>
        <a:p>
          <a:endParaRPr lang="en-US"/>
        </a:p>
      </dgm:t>
    </dgm:pt>
    <dgm:pt modelId="{C308A5BE-8EAA-469F-AD1E-E1D0198EB3D5}">
      <dgm:prSet/>
      <dgm:spPr/>
      <dgm:t>
        <a:bodyPr/>
        <a:lstStyle/>
        <a:p>
          <a:pPr algn="ctr"/>
          <a:r>
            <a:rPr lang="en-US" dirty="0"/>
            <a:t>Refocus on who your target market is to increase poor customer/product fit and watch out for competitors and conduct a SWOT analysis</a:t>
          </a:r>
        </a:p>
      </dgm:t>
    </dgm:pt>
    <dgm:pt modelId="{5ECC0CB3-BD96-4CAB-A1A2-C762A4FCF431}" type="parTrans" cxnId="{4E48DB39-8424-4145-9552-B53BFC138FC3}">
      <dgm:prSet/>
      <dgm:spPr/>
      <dgm:t>
        <a:bodyPr/>
        <a:lstStyle/>
        <a:p>
          <a:endParaRPr lang="en-US"/>
        </a:p>
      </dgm:t>
    </dgm:pt>
    <dgm:pt modelId="{96B13C72-13B6-42D4-ABE7-45654C96600B}" type="sibTrans" cxnId="{4E48DB39-8424-4145-9552-B53BFC138FC3}">
      <dgm:prSet/>
      <dgm:spPr/>
      <dgm:t>
        <a:bodyPr/>
        <a:lstStyle/>
        <a:p>
          <a:endParaRPr lang="en-US"/>
        </a:p>
      </dgm:t>
    </dgm:pt>
    <dgm:pt modelId="{C62589BF-5CDC-4495-9C28-51F5515962EE}" type="pres">
      <dgm:prSet presAssocID="{EA078D2C-3A7C-4849-A16F-9671AF825918}" presName="root" presStyleCnt="0">
        <dgm:presLayoutVars>
          <dgm:chMax/>
          <dgm:chPref/>
          <dgm:animLvl val="lvl"/>
        </dgm:presLayoutVars>
      </dgm:prSet>
      <dgm:spPr/>
    </dgm:pt>
    <dgm:pt modelId="{E01C7840-CF8E-46B0-983E-73D9A5D29EBE}" type="pres">
      <dgm:prSet presAssocID="{EA078D2C-3A7C-4849-A16F-9671AF825918}" presName="divider" presStyleLbl="node1" presStyleIdx="0" presStyleCnt="1"/>
      <dgm:spPr/>
    </dgm:pt>
    <dgm:pt modelId="{A4313275-76A1-4009-847A-4D3457CFEF5F}" type="pres">
      <dgm:prSet presAssocID="{EA078D2C-3A7C-4849-A16F-9671AF825918}" presName="nodes" presStyleCnt="0">
        <dgm:presLayoutVars>
          <dgm:chMax/>
          <dgm:chPref/>
          <dgm:animLvl val="lvl"/>
        </dgm:presLayoutVars>
      </dgm:prSet>
      <dgm:spPr/>
    </dgm:pt>
    <dgm:pt modelId="{2E7BEC98-CF8D-41CA-9AE0-6688BDCC0AE4}" type="pres">
      <dgm:prSet presAssocID="{0266EA85-19DD-4FBE-B159-8988A712FE7C}" presName="composite" presStyleCnt="0"/>
      <dgm:spPr/>
    </dgm:pt>
    <dgm:pt modelId="{C7B5F5A9-71C1-4FC3-8D8D-6A44CB41B9FA}" type="pres">
      <dgm:prSet presAssocID="{0266EA85-19DD-4FBE-B159-8988A712FE7C}" presName="L1TextContainer" presStyleLbl="revTx" presStyleIdx="0" presStyleCnt="3">
        <dgm:presLayoutVars>
          <dgm:chMax val="1"/>
          <dgm:chPref val="1"/>
          <dgm:bulletEnabled val="1"/>
        </dgm:presLayoutVars>
      </dgm:prSet>
      <dgm:spPr/>
    </dgm:pt>
    <dgm:pt modelId="{E82A93E3-4AC8-481F-A655-9F3B585E59F9}" type="pres">
      <dgm:prSet presAssocID="{0266EA85-19DD-4FBE-B159-8988A712FE7C}" presName="L2TextContainerWrapper" presStyleCnt="0">
        <dgm:presLayoutVars>
          <dgm:chMax val="0"/>
          <dgm:chPref val="0"/>
          <dgm:bulletEnabled val="1"/>
        </dgm:presLayoutVars>
      </dgm:prSet>
      <dgm:spPr/>
    </dgm:pt>
    <dgm:pt modelId="{4F832BA5-0FD9-4753-BCC8-207CD37C6668}" type="pres">
      <dgm:prSet presAssocID="{0266EA85-19DD-4FBE-B159-8988A712FE7C}" presName="L2TextContainer" presStyleLbl="bgAccFollowNode1" presStyleIdx="0" presStyleCnt="3"/>
      <dgm:spPr/>
    </dgm:pt>
    <dgm:pt modelId="{C016CC07-200D-47CD-813B-26A43B959A5D}" type="pres">
      <dgm:prSet presAssocID="{0266EA85-19DD-4FBE-B159-8988A712FE7C}" presName="FlexibleEmptyPlaceHolder" presStyleCnt="0"/>
      <dgm:spPr/>
    </dgm:pt>
    <dgm:pt modelId="{F85C8086-0467-4EBA-BBBD-B664EFB07F2F}" type="pres">
      <dgm:prSet presAssocID="{0266EA85-19DD-4FBE-B159-8988A712FE7C}" presName="ConnectLine" presStyleLbl="alignNode1" presStyleIdx="0" presStyleCnt="3"/>
      <dgm:spPr>
        <a:gradFill rotWithShape="0">
          <a:gsLst>
            <a:gs pos="0">
              <a:schemeClr val="accent5">
                <a:satMod val="100000"/>
                <a:lumMod val="100000"/>
              </a:schemeClr>
            </a:gs>
            <a:gs pos="50000">
              <a:schemeClr val="accent5">
                <a:shade val="99000"/>
                <a:satMod val="105000"/>
                <a:lumMod val="100000"/>
              </a:schemeClr>
            </a:gs>
            <a:gs pos="100000">
              <a:schemeClr val="accent5">
                <a:shade val="98000"/>
                <a:satMod val="105000"/>
                <a:lumMod val="100000"/>
              </a:schemeClr>
            </a:gs>
          </a:gsLst>
          <a:lin ang="5400000" scaled="0"/>
        </a:gradFill>
        <a:ln w="6350" cap="flat" cmpd="sng" algn="ctr">
          <a:solidFill>
            <a:schemeClr val="accent5">
              <a:hueOff val="0"/>
              <a:satOff val="0"/>
              <a:lumOff val="0"/>
              <a:alphaOff val="0"/>
            </a:schemeClr>
          </a:solidFill>
          <a:prstDash val="dash"/>
        </a:ln>
        <a:effectLst>
          <a:outerShdw blurRad="38100" dist="12700" dir="5400000" algn="ctr" rotWithShape="0">
            <a:srgbClr val="000000">
              <a:alpha val="63000"/>
            </a:srgbClr>
          </a:outerShdw>
        </a:effectLst>
      </dgm:spPr>
    </dgm:pt>
    <dgm:pt modelId="{AE507E1A-93B8-47F3-875D-F9D1F4EBCE46}" type="pres">
      <dgm:prSet presAssocID="{0266EA85-19DD-4FBE-B159-8988A712FE7C}" presName="ConnectorPoint" presStyleLbl="fgAcc1" presStyleIdx="0" presStyleCnt="3"/>
      <dgm:spPr>
        <a:solidFill>
          <a:schemeClr val="lt1">
            <a:alpha val="90000"/>
            <a:hueOff val="0"/>
            <a:satOff val="0"/>
            <a:lumOff val="0"/>
            <a:alphaOff val="0"/>
          </a:schemeClr>
        </a:solidFill>
        <a:ln w="6350" cap="flat" cmpd="sng" algn="ctr">
          <a:noFill/>
          <a:prstDash val="solid"/>
        </a:ln>
        <a:effectLst/>
      </dgm:spPr>
    </dgm:pt>
    <dgm:pt modelId="{B4738F3D-B721-4789-8247-FED378D7028A}" type="pres">
      <dgm:prSet presAssocID="{0266EA85-19DD-4FBE-B159-8988A712FE7C}" presName="EmptyPlaceHolder" presStyleCnt="0"/>
      <dgm:spPr/>
    </dgm:pt>
    <dgm:pt modelId="{23E38B0A-7BD6-440C-84D5-837BC5DAAAE7}" type="pres">
      <dgm:prSet presAssocID="{B7B7FFF4-89F6-406B-8953-6659DC60A3CB}" presName="spaceBetweenRectangles" presStyleCnt="0"/>
      <dgm:spPr/>
    </dgm:pt>
    <dgm:pt modelId="{E01A65DC-567E-4894-9E15-348B84935BC7}" type="pres">
      <dgm:prSet presAssocID="{58F17187-013C-4B0A-89A1-58BEBBF9F66E}" presName="composite" presStyleCnt="0"/>
      <dgm:spPr/>
    </dgm:pt>
    <dgm:pt modelId="{8D18DEC2-242E-4A5B-AEC2-C217848C11E2}" type="pres">
      <dgm:prSet presAssocID="{58F17187-013C-4B0A-89A1-58BEBBF9F66E}" presName="L1TextContainer" presStyleLbl="revTx" presStyleIdx="1" presStyleCnt="3">
        <dgm:presLayoutVars>
          <dgm:chMax val="1"/>
          <dgm:chPref val="1"/>
          <dgm:bulletEnabled val="1"/>
        </dgm:presLayoutVars>
      </dgm:prSet>
      <dgm:spPr/>
    </dgm:pt>
    <dgm:pt modelId="{64C4991B-B005-4006-BF63-A245291896E9}" type="pres">
      <dgm:prSet presAssocID="{58F17187-013C-4B0A-89A1-58BEBBF9F66E}" presName="L2TextContainerWrapper" presStyleCnt="0">
        <dgm:presLayoutVars>
          <dgm:chMax val="0"/>
          <dgm:chPref val="0"/>
          <dgm:bulletEnabled val="1"/>
        </dgm:presLayoutVars>
      </dgm:prSet>
      <dgm:spPr/>
    </dgm:pt>
    <dgm:pt modelId="{45202E1A-51D1-410F-A40F-605E57F8123E}" type="pres">
      <dgm:prSet presAssocID="{58F17187-013C-4B0A-89A1-58BEBBF9F66E}" presName="L2TextContainer" presStyleLbl="bgAccFollowNode1" presStyleIdx="1" presStyleCnt="3"/>
      <dgm:spPr/>
    </dgm:pt>
    <dgm:pt modelId="{E35C4157-74FE-49FD-86DA-40FB230C95EA}" type="pres">
      <dgm:prSet presAssocID="{58F17187-013C-4B0A-89A1-58BEBBF9F66E}" presName="FlexibleEmptyPlaceHolder" presStyleCnt="0"/>
      <dgm:spPr/>
    </dgm:pt>
    <dgm:pt modelId="{A6D6168D-D46C-4BB9-8F13-F8577F8E3385}" type="pres">
      <dgm:prSet presAssocID="{58F17187-013C-4B0A-89A1-58BEBBF9F66E}" presName="ConnectLine" presStyleLbl="alignNode1" presStyleIdx="1" presStyleCnt="3"/>
      <dgm:spPr>
        <a:gradFill rotWithShape="0">
          <a:gsLst>
            <a:gs pos="0">
              <a:schemeClr val="accent5">
                <a:satMod val="100000"/>
                <a:lumMod val="100000"/>
              </a:schemeClr>
            </a:gs>
            <a:gs pos="50000">
              <a:schemeClr val="accent5">
                <a:shade val="99000"/>
                <a:satMod val="105000"/>
                <a:lumMod val="100000"/>
              </a:schemeClr>
            </a:gs>
            <a:gs pos="100000">
              <a:schemeClr val="accent5">
                <a:shade val="98000"/>
                <a:satMod val="105000"/>
                <a:lumMod val="100000"/>
              </a:schemeClr>
            </a:gs>
          </a:gsLst>
          <a:lin ang="5400000" scaled="0"/>
        </a:gradFill>
        <a:ln w="6350" cap="flat" cmpd="sng" algn="ctr">
          <a:solidFill>
            <a:schemeClr val="accent5">
              <a:hueOff val="6809995"/>
              <a:satOff val="-12023"/>
              <a:lumOff val="-4118"/>
              <a:alphaOff val="0"/>
            </a:schemeClr>
          </a:solidFill>
          <a:prstDash val="dash"/>
        </a:ln>
        <a:effectLst>
          <a:outerShdw blurRad="38100" dist="12700" dir="5400000" algn="ctr" rotWithShape="0">
            <a:srgbClr val="000000">
              <a:alpha val="63000"/>
            </a:srgbClr>
          </a:outerShdw>
        </a:effectLst>
      </dgm:spPr>
    </dgm:pt>
    <dgm:pt modelId="{202C8BF4-5B3E-415F-9DE3-F4C1877C5DA2}" type="pres">
      <dgm:prSet presAssocID="{58F17187-013C-4B0A-89A1-58BEBBF9F66E}" presName="ConnectorPoint" presStyleLbl="fgAcc1" presStyleIdx="1" presStyleCnt="3"/>
      <dgm:spPr>
        <a:solidFill>
          <a:schemeClr val="lt1">
            <a:alpha val="90000"/>
            <a:hueOff val="0"/>
            <a:satOff val="0"/>
            <a:lumOff val="0"/>
            <a:alphaOff val="0"/>
          </a:schemeClr>
        </a:solidFill>
        <a:ln w="6350" cap="flat" cmpd="sng" algn="ctr">
          <a:noFill/>
          <a:prstDash val="solid"/>
        </a:ln>
        <a:effectLst/>
      </dgm:spPr>
    </dgm:pt>
    <dgm:pt modelId="{1F32B0A2-D5BE-4B9B-AF04-5CFE34FB039D}" type="pres">
      <dgm:prSet presAssocID="{58F17187-013C-4B0A-89A1-58BEBBF9F66E}" presName="EmptyPlaceHolder" presStyleCnt="0"/>
      <dgm:spPr/>
    </dgm:pt>
    <dgm:pt modelId="{067E2AB8-F091-434B-86DA-FAE1C9FA59B1}" type="pres">
      <dgm:prSet presAssocID="{BA72DB37-BA5A-41E5-BA94-09A977467A4F}" presName="spaceBetweenRectangles" presStyleCnt="0"/>
      <dgm:spPr/>
    </dgm:pt>
    <dgm:pt modelId="{2DE463EF-BAA1-42D9-8159-9A10F2EF9C60}" type="pres">
      <dgm:prSet presAssocID="{D9B0FA0E-6639-4525-849F-19876BD2EA37}" presName="composite" presStyleCnt="0"/>
      <dgm:spPr/>
    </dgm:pt>
    <dgm:pt modelId="{47E384A9-4D32-454E-B523-9F32C358E59D}" type="pres">
      <dgm:prSet presAssocID="{D9B0FA0E-6639-4525-849F-19876BD2EA37}" presName="L1TextContainer" presStyleLbl="revTx" presStyleIdx="2" presStyleCnt="3">
        <dgm:presLayoutVars>
          <dgm:chMax val="1"/>
          <dgm:chPref val="1"/>
          <dgm:bulletEnabled val="1"/>
        </dgm:presLayoutVars>
      </dgm:prSet>
      <dgm:spPr/>
    </dgm:pt>
    <dgm:pt modelId="{9BC3B781-4A90-43B2-A492-4D2DD5DEE655}" type="pres">
      <dgm:prSet presAssocID="{D9B0FA0E-6639-4525-849F-19876BD2EA37}" presName="L2TextContainerWrapper" presStyleCnt="0">
        <dgm:presLayoutVars>
          <dgm:chMax val="0"/>
          <dgm:chPref val="0"/>
          <dgm:bulletEnabled val="1"/>
        </dgm:presLayoutVars>
      </dgm:prSet>
      <dgm:spPr/>
    </dgm:pt>
    <dgm:pt modelId="{913C5506-E84F-4E6E-9FB5-9300761F5001}" type="pres">
      <dgm:prSet presAssocID="{D9B0FA0E-6639-4525-849F-19876BD2EA37}" presName="L2TextContainer" presStyleLbl="bgAccFollowNode1" presStyleIdx="2" presStyleCnt="3"/>
      <dgm:spPr/>
    </dgm:pt>
    <dgm:pt modelId="{26242569-4109-4E1A-987A-0FE941652032}" type="pres">
      <dgm:prSet presAssocID="{D9B0FA0E-6639-4525-849F-19876BD2EA37}" presName="FlexibleEmptyPlaceHolder" presStyleCnt="0"/>
      <dgm:spPr/>
    </dgm:pt>
    <dgm:pt modelId="{725808CB-4BD3-4219-B497-768B8E8EA017}" type="pres">
      <dgm:prSet presAssocID="{D9B0FA0E-6639-4525-849F-19876BD2EA37}" presName="ConnectLine" presStyleLbl="alignNode1" presStyleIdx="2" presStyleCnt="3"/>
      <dgm:spPr>
        <a:gradFill rotWithShape="0">
          <a:gsLst>
            <a:gs pos="0">
              <a:schemeClr val="accent5">
                <a:satMod val="100000"/>
                <a:lumMod val="100000"/>
              </a:schemeClr>
            </a:gs>
            <a:gs pos="50000">
              <a:schemeClr val="accent5">
                <a:shade val="99000"/>
                <a:satMod val="105000"/>
                <a:lumMod val="100000"/>
              </a:schemeClr>
            </a:gs>
            <a:gs pos="100000">
              <a:schemeClr val="accent5">
                <a:shade val="98000"/>
                <a:satMod val="105000"/>
                <a:lumMod val="100000"/>
              </a:schemeClr>
            </a:gs>
          </a:gsLst>
          <a:lin ang="5400000" scaled="0"/>
        </a:gradFill>
        <a:ln w="6350" cap="flat" cmpd="sng" algn="ctr">
          <a:solidFill>
            <a:schemeClr val="accent5">
              <a:hueOff val="13619991"/>
              <a:satOff val="-24047"/>
              <a:lumOff val="-8236"/>
              <a:alphaOff val="0"/>
            </a:schemeClr>
          </a:solidFill>
          <a:prstDash val="dash"/>
        </a:ln>
        <a:effectLst>
          <a:outerShdw blurRad="38100" dist="12700" dir="5400000" algn="ctr" rotWithShape="0">
            <a:srgbClr val="000000">
              <a:alpha val="63000"/>
            </a:srgbClr>
          </a:outerShdw>
        </a:effectLst>
      </dgm:spPr>
    </dgm:pt>
    <dgm:pt modelId="{8EC237C5-9D03-4EE9-994F-F779505BDE71}" type="pres">
      <dgm:prSet presAssocID="{D9B0FA0E-6639-4525-849F-19876BD2EA37}" presName="ConnectorPoint" presStyleLbl="fgAcc1" presStyleIdx="2" presStyleCnt="3"/>
      <dgm:spPr>
        <a:solidFill>
          <a:schemeClr val="lt1">
            <a:alpha val="90000"/>
            <a:hueOff val="0"/>
            <a:satOff val="0"/>
            <a:lumOff val="0"/>
            <a:alphaOff val="0"/>
          </a:schemeClr>
        </a:solidFill>
        <a:ln w="6350" cap="flat" cmpd="sng" algn="ctr">
          <a:noFill/>
          <a:prstDash val="solid"/>
        </a:ln>
        <a:effectLst/>
      </dgm:spPr>
    </dgm:pt>
    <dgm:pt modelId="{15251F0C-397D-4F35-BAB0-3ED9484B7384}" type="pres">
      <dgm:prSet presAssocID="{D9B0FA0E-6639-4525-849F-19876BD2EA37}" presName="EmptyPlaceHolder" presStyleCnt="0"/>
      <dgm:spPr/>
    </dgm:pt>
  </dgm:ptLst>
  <dgm:cxnLst>
    <dgm:cxn modelId="{C7D92105-6E17-4B9D-8ED7-DDCEC2E8A256}" type="presOf" srcId="{C308A5BE-8EAA-469F-AD1E-E1D0198EB3D5}" destId="{913C5506-E84F-4E6E-9FB5-9300761F5001}" srcOrd="0" destOrd="0" presId="urn:microsoft.com/office/officeart/2017/3/layout/HorizontalPathTimeline"/>
    <dgm:cxn modelId="{47353927-FC72-479E-8E3A-E7CFCF878210}" srcId="{EA078D2C-3A7C-4849-A16F-9671AF825918}" destId="{58F17187-013C-4B0A-89A1-58BEBBF9F66E}" srcOrd="1" destOrd="0" parTransId="{3EA9D176-6287-4C7B-A551-BD6EBF54BCF9}" sibTransId="{BA72DB37-BA5A-41E5-BA94-09A977467A4F}"/>
    <dgm:cxn modelId="{85566B2E-978C-45C6-A0B6-16B37D204432}" type="presOf" srcId="{D9B0FA0E-6639-4525-849F-19876BD2EA37}" destId="{47E384A9-4D32-454E-B523-9F32C358E59D}" srcOrd="0" destOrd="0" presId="urn:microsoft.com/office/officeart/2017/3/layout/HorizontalPathTimeline"/>
    <dgm:cxn modelId="{4EC5B534-EE7A-4E44-B5EA-0CE91B406F64}" type="presOf" srcId="{0266EA85-19DD-4FBE-B159-8988A712FE7C}" destId="{C7B5F5A9-71C1-4FC3-8D8D-6A44CB41B9FA}" srcOrd="0" destOrd="0" presId="urn:microsoft.com/office/officeart/2017/3/layout/HorizontalPathTimeline"/>
    <dgm:cxn modelId="{64338D37-22E1-4EF6-A5BC-0E43F8C004E7}" srcId="{58F17187-013C-4B0A-89A1-58BEBBF9F66E}" destId="{36A306F3-0C3E-430F-BE97-78A67372630A}" srcOrd="0" destOrd="0" parTransId="{298151F6-55C4-4AEA-A07F-A56FB504F6D8}" sibTransId="{D67D3AA2-EF8F-4D00-8BDB-CBAFE315BE55}"/>
    <dgm:cxn modelId="{4E48DB39-8424-4145-9552-B53BFC138FC3}" srcId="{D9B0FA0E-6639-4525-849F-19876BD2EA37}" destId="{C308A5BE-8EAA-469F-AD1E-E1D0198EB3D5}" srcOrd="0" destOrd="0" parTransId="{5ECC0CB3-BD96-4CAB-A1A2-C762A4FCF431}" sibTransId="{96B13C72-13B6-42D4-ABE7-45654C96600B}"/>
    <dgm:cxn modelId="{7652A943-DBB4-4FDE-A1E3-0A3811EF22C4}" type="presOf" srcId="{B68AF302-95EB-4868-8D0D-7B7C1E2B530A}" destId="{4F832BA5-0FD9-4753-BCC8-207CD37C6668}" srcOrd="0" destOrd="0" presId="urn:microsoft.com/office/officeart/2017/3/layout/HorizontalPathTimeline"/>
    <dgm:cxn modelId="{FF2E504D-B6BF-48E0-806C-5B70AF4820BF}" srcId="{0266EA85-19DD-4FBE-B159-8988A712FE7C}" destId="{B68AF302-95EB-4868-8D0D-7B7C1E2B530A}" srcOrd="0" destOrd="0" parTransId="{1CD5B73F-72E7-422F-A894-17FC1FF9D1C4}" sibTransId="{5885A52D-46E9-4A09-9512-A3D902B2A7CF}"/>
    <dgm:cxn modelId="{083B5058-C846-41C7-8C93-A0B80CAAEFF0}" srcId="{EA078D2C-3A7C-4849-A16F-9671AF825918}" destId="{D9B0FA0E-6639-4525-849F-19876BD2EA37}" srcOrd="2" destOrd="0" parTransId="{58E05A3C-26A8-4AB6-B146-DA2473CA6318}" sibTransId="{FF2883C5-9B22-4EDD-A239-EEDCC5C6A528}"/>
    <dgm:cxn modelId="{E03E0190-583C-40AC-A2D1-9281FA3615D1}" type="presOf" srcId="{EA078D2C-3A7C-4849-A16F-9671AF825918}" destId="{C62589BF-5CDC-4495-9C28-51F5515962EE}" srcOrd="0" destOrd="0" presId="urn:microsoft.com/office/officeart/2017/3/layout/HorizontalPathTimeline"/>
    <dgm:cxn modelId="{D2D12A9B-8CBB-4534-95E5-17E1BEB4578A}" srcId="{EA078D2C-3A7C-4849-A16F-9671AF825918}" destId="{0266EA85-19DD-4FBE-B159-8988A712FE7C}" srcOrd="0" destOrd="0" parTransId="{A6856D7F-E05C-4F5C-9A5A-3BF2C748A4FF}" sibTransId="{B7B7FFF4-89F6-406B-8953-6659DC60A3CB}"/>
    <dgm:cxn modelId="{FF0A53D0-6B37-4E2D-9F2A-1C1F49A35265}" type="presOf" srcId="{58F17187-013C-4B0A-89A1-58BEBBF9F66E}" destId="{8D18DEC2-242E-4A5B-AEC2-C217848C11E2}" srcOrd="0" destOrd="0" presId="urn:microsoft.com/office/officeart/2017/3/layout/HorizontalPathTimeline"/>
    <dgm:cxn modelId="{814CA3D9-46D7-4E5E-B652-3DBF5A8C060C}" type="presOf" srcId="{36A306F3-0C3E-430F-BE97-78A67372630A}" destId="{45202E1A-51D1-410F-A40F-605E57F8123E}" srcOrd="0" destOrd="0" presId="urn:microsoft.com/office/officeart/2017/3/layout/HorizontalPathTimeline"/>
    <dgm:cxn modelId="{C504E53E-42D0-4482-8550-9351FCEDDABD}" type="presParOf" srcId="{C62589BF-5CDC-4495-9C28-51F5515962EE}" destId="{E01C7840-CF8E-46B0-983E-73D9A5D29EBE}" srcOrd="0" destOrd="0" presId="urn:microsoft.com/office/officeart/2017/3/layout/HorizontalPathTimeline"/>
    <dgm:cxn modelId="{07C49395-932F-4D09-BA63-E88FD85B2EC2}" type="presParOf" srcId="{C62589BF-5CDC-4495-9C28-51F5515962EE}" destId="{A4313275-76A1-4009-847A-4D3457CFEF5F}" srcOrd="1" destOrd="0" presId="urn:microsoft.com/office/officeart/2017/3/layout/HorizontalPathTimeline"/>
    <dgm:cxn modelId="{53144328-1F4B-4138-A305-FCC842EBE8EB}" type="presParOf" srcId="{A4313275-76A1-4009-847A-4D3457CFEF5F}" destId="{2E7BEC98-CF8D-41CA-9AE0-6688BDCC0AE4}" srcOrd="0" destOrd="0" presId="urn:microsoft.com/office/officeart/2017/3/layout/HorizontalPathTimeline"/>
    <dgm:cxn modelId="{282E144D-B6BA-4FF0-BF01-87B126D72499}" type="presParOf" srcId="{2E7BEC98-CF8D-41CA-9AE0-6688BDCC0AE4}" destId="{C7B5F5A9-71C1-4FC3-8D8D-6A44CB41B9FA}" srcOrd="0" destOrd="0" presId="urn:microsoft.com/office/officeart/2017/3/layout/HorizontalPathTimeline"/>
    <dgm:cxn modelId="{DF0B65A5-3F17-440C-AD13-0210DFB79004}" type="presParOf" srcId="{2E7BEC98-CF8D-41CA-9AE0-6688BDCC0AE4}" destId="{E82A93E3-4AC8-481F-A655-9F3B585E59F9}" srcOrd="1" destOrd="0" presId="urn:microsoft.com/office/officeart/2017/3/layout/HorizontalPathTimeline"/>
    <dgm:cxn modelId="{E95E0662-2AD4-4AF3-A28C-3577823602B4}" type="presParOf" srcId="{E82A93E3-4AC8-481F-A655-9F3B585E59F9}" destId="{4F832BA5-0FD9-4753-BCC8-207CD37C6668}" srcOrd="0" destOrd="0" presId="urn:microsoft.com/office/officeart/2017/3/layout/HorizontalPathTimeline"/>
    <dgm:cxn modelId="{BF40E7FE-DC93-4517-BEF9-DCDEDB5DD4D3}" type="presParOf" srcId="{E82A93E3-4AC8-481F-A655-9F3B585E59F9}" destId="{C016CC07-200D-47CD-813B-26A43B959A5D}" srcOrd="1" destOrd="0" presId="urn:microsoft.com/office/officeart/2017/3/layout/HorizontalPathTimeline"/>
    <dgm:cxn modelId="{4C91C2B6-61A9-488B-B5F7-D33D966F792C}" type="presParOf" srcId="{2E7BEC98-CF8D-41CA-9AE0-6688BDCC0AE4}" destId="{F85C8086-0467-4EBA-BBBD-B664EFB07F2F}" srcOrd="2" destOrd="0" presId="urn:microsoft.com/office/officeart/2017/3/layout/HorizontalPathTimeline"/>
    <dgm:cxn modelId="{0ED59065-D5BA-4597-A9BA-1708D3D205E0}" type="presParOf" srcId="{2E7BEC98-CF8D-41CA-9AE0-6688BDCC0AE4}" destId="{AE507E1A-93B8-47F3-875D-F9D1F4EBCE46}" srcOrd="3" destOrd="0" presId="urn:microsoft.com/office/officeart/2017/3/layout/HorizontalPathTimeline"/>
    <dgm:cxn modelId="{1E6622FA-FF12-46C1-B3EE-741C78867A67}" type="presParOf" srcId="{2E7BEC98-CF8D-41CA-9AE0-6688BDCC0AE4}" destId="{B4738F3D-B721-4789-8247-FED378D7028A}" srcOrd="4" destOrd="0" presId="urn:microsoft.com/office/officeart/2017/3/layout/HorizontalPathTimeline"/>
    <dgm:cxn modelId="{0E015629-CEA5-45BB-9135-3BA4D7A133B3}" type="presParOf" srcId="{A4313275-76A1-4009-847A-4D3457CFEF5F}" destId="{23E38B0A-7BD6-440C-84D5-837BC5DAAAE7}" srcOrd="1" destOrd="0" presId="urn:microsoft.com/office/officeart/2017/3/layout/HorizontalPathTimeline"/>
    <dgm:cxn modelId="{39B740AA-A3CD-4428-99D2-110839BCB948}" type="presParOf" srcId="{A4313275-76A1-4009-847A-4D3457CFEF5F}" destId="{E01A65DC-567E-4894-9E15-348B84935BC7}" srcOrd="2" destOrd="0" presId="urn:microsoft.com/office/officeart/2017/3/layout/HorizontalPathTimeline"/>
    <dgm:cxn modelId="{EF24C1F0-24F1-47BD-8195-2C19335A8630}" type="presParOf" srcId="{E01A65DC-567E-4894-9E15-348B84935BC7}" destId="{8D18DEC2-242E-4A5B-AEC2-C217848C11E2}" srcOrd="0" destOrd="0" presId="urn:microsoft.com/office/officeart/2017/3/layout/HorizontalPathTimeline"/>
    <dgm:cxn modelId="{AF34E8A7-9844-4D47-950E-E5B27098CCEA}" type="presParOf" srcId="{E01A65DC-567E-4894-9E15-348B84935BC7}" destId="{64C4991B-B005-4006-BF63-A245291896E9}" srcOrd="1" destOrd="0" presId="urn:microsoft.com/office/officeart/2017/3/layout/HorizontalPathTimeline"/>
    <dgm:cxn modelId="{BA7865A6-94E5-4D2F-9D2B-448A8A67B2B0}" type="presParOf" srcId="{64C4991B-B005-4006-BF63-A245291896E9}" destId="{45202E1A-51D1-410F-A40F-605E57F8123E}" srcOrd="0" destOrd="0" presId="urn:microsoft.com/office/officeart/2017/3/layout/HorizontalPathTimeline"/>
    <dgm:cxn modelId="{E9702F73-0CCE-4961-99FA-5913218E04B3}" type="presParOf" srcId="{64C4991B-B005-4006-BF63-A245291896E9}" destId="{E35C4157-74FE-49FD-86DA-40FB230C95EA}" srcOrd="1" destOrd="0" presId="urn:microsoft.com/office/officeart/2017/3/layout/HorizontalPathTimeline"/>
    <dgm:cxn modelId="{8E479020-E6DC-4D18-8F49-BF56E173D1F1}" type="presParOf" srcId="{E01A65DC-567E-4894-9E15-348B84935BC7}" destId="{A6D6168D-D46C-4BB9-8F13-F8577F8E3385}" srcOrd="2" destOrd="0" presId="urn:microsoft.com/office/officeart/2017/3/layout/HorizontalPathTimeline"/>
    <dgm:cxn modelId="{3B7DC035-0430-4C5A-A6DB-A6AB05F4F901}" type="presParOf" srcId="{E01A65DC-567E-4894-9E15-348B84935BC7}" destId="{202C8BF4-5B3E-415F-9DE3-F4C1877C5DA2}" srcOrd="3" destOrd="0" presId="urn:microsoft.com/office/officeart/2017/3/layout/HorizontalPathTimeline"/>
    <dgm:cxn modelId="{2025FF52-B3D3-41D9-A4CC-4D37E5CABB09}" type="presParOf" srcId="{E01A65DC-567E-4894-9E15-348B84935BC7}" destId="{1F32B0A2-D5BE-4B9B-AF04-5CFE34FB039D}" srcOrd="4" destOrd="0" presId="urn:microsoft.com/office/officeart/2017/3/layout/HorizontalPathTimeline"/>
    <dgm:cxn modelId="{994C06B6-4436-4E53-BA38-BBF053C4AF9D}" type="presParOf" srcId="{A4313275-76A1-4009-847A-4D3457CFEF5F}" destId="{067E2AB8-F091-434B-86DA-FAE1C9FA59B1}" srcOrd="3" destOrd="0" presId="urn:microsoft.com/office/officeart/2017/3/layout/HorizontalPathTimeline"/>
    <dgm:cxn modelId="{EB174393-FB6E-4279-952F-93006A4DE02C}" type="presParOf" srcId="{A4313275-76A1-4009-847A-4D3457CFEF5F}" destId="{2DE463EF-BAA1-42D9-8159-9A10F2EF9C60}" srcOrd="4" destOrd="0" presId="urn:microsoft.com/office/officeart/2017/3/layout/HorizontalPathTimeline"/>
    <dgm:cxn modelId="{53EA5CF9-4C71-4021-878C-1CAEAD0831DE}" type="presParOf" srcId="{2DE463EF-BAA1-42D9-8159-9A10F2EF9C60}" destId="{47E384A9-4D32-454E-B523-9F32C358E59D}" srcOrd="0" destOrd="0" presId="urn:microsoft.com/office/officeart/2017/3/layout/HorizontalPathTimeline"/>
    <dgm:cxn modelId="{F56B74A7-DE95-4C6A-8854-589C015F4172}" type="presParOf" srcId="{2DE463EF-BAA1-42D9-8159-9A10F2EF9C60}" destId="{9BC3B781-4A90-43B2-A492-4D2DD5DEE655}" srcOrd="1" destOrd="0" presId="urn:microsoft.com/office/officeart/2017/3/layout/HorizontalPathTimeline"/>
    <dgm:cxn modelId="{24F63AAD-3315-4B68-A97A-04E443A88D14}" type="presParOf" srcId="{9BC3B781-4A90-43B2-A492-4D2DD5DEE655}" destId="{913C5506-E84F-4E6E-9FB5-9300761F5001}" srcOrd="0" destOrd="0" presId="urn:microsoft.com/office/officeart/2017/3/layout/HorizontalPathTimeline"/>
    <dgm:cxn modelId="{C4C5E709-48A3-4903-AB3A-BE5FEC01E7BC}" type="presParOf" srcId="{9BC3B781-4A90-43B2-A492-4D2DD5DEE655}" destId="{26242569-4109-4E1A-987A-0FE941652032}" srcOrd="1" destOrd="0" presId="urn:microsoft.com/office/officeart/2017/3/layout/HorizontalPathTimeline"/>
    <dgm:cxn modelId="{E706DD14-C319-48C7-9AA5-793E1BC1B2DF}" type="presParOf" srcId="{2DE463EF-BAA1-42D9-8159-9A10F2EF9C60}" destId="{725808CB-4BD3-4219-B497-768B8E8EA017}" srcOrd="2" destOrd="0" presId="urn:microsoft.com/office/officeart/2017/3/layout/HorizontalPathTimeline"/>
    <dgm:cxn modelId="{302FD71B-1F8C-44FB-A521-ED8BB2FE85F7}" type="presParOf" srcId="{2DE463EF-BAA1-42D9-8159-9A10F2EF9C60}" destId="{8EC237C5-9D03-4EE9-994F-F779505BDE71}" srcOrd="3" destOrd="0" presId="urn:microsoft.com/office/officeart/2017/3/layout/HorizontalPathTimeline"/>
    <dgm:cxn modelId="{BBC71972-9936-4238-B610-AF8FA30A5489}" type="presParOf" srcId="{2DE463EF-BAA1-42D9-8159-9A10F2EF9C60}" destId="{15251F0C-397D-4F35-BAB0-3ED9484B7384}" srcOrd="4" destOrd="0" presId="urn:microsoft.com/office/officeart/2017/3/layout/HorizontalPath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078D2C-3A7C-4849-A16F-9671AF825918}" type="doc">
      <dgm:prSet loTypeId="urn:microsoft.com/office/officeart/2008/layout/AlternatingHexagons" loCatId="list" qsTypeId="urn:microsoft.com/office/officeart/2005/8/quickstyle/simple2" qsCatId="simple" csTypeId="urn:microsoft.com/office/officeart/2005/8/colors/accent3_2" csCatId="accent3" phldr="1"/>
      <dgm:spPr/>
      <dgm:t>
        <a:bodyPr/>
        <a:lstStyle/>
        <a:p>
          <a:endParaRPr lang="en-US"/>
        </a:p>
      </dgm:t>
    </dgm:pt>
    <dgm:pt modelId="{0266EA85-19DD-4FBE-B159-8988A712FE7C}">
      <dgm:prSet/>
      <dgm:spPr/>
      <dgm:t>
        <a:bodyPr/>
        <a:lstStyle/>
        <a:p>
          <a:pPr>
            <a:defRPr b="1"/>
          </a:pPr>
          <a:r>
            <a:rPr lang="en-US" dirty="0"/>
            <a:t>1</a:t>
          </a:r>
        </a:p>
      </dgm:t>
    </dgm:pt>
    <dgm:pt modelId="{A6856D7F-E05C-4F5C-9A5A-3BF2C748A4FF}" type="parTrans" cxnId="{D2D12A9B-8CBB-4534-95E5-17E1BEB4578A}">
      <dgm:prSet/>
      <dgm:spPr/>
      <dgm:t>
        <a:bodyPr/>
        <a:lstStyle/>
        <a:p>
          <a:endParaRPr lang="en-US"/>
        </a:p>
      </dgm:t>
    </dgm:pt>
    <dgm:pt modelId="{B7B7FFF4-89F6-406B-8953-6659DC60A3CB}" type="sibTrans" cxnId="{D2D12A9B-8CBB-4534-95E5-17E1BEB4578A}">
      <dgm:prSet/>
      <dgm:spPr/>
      <dgm:t>
        <a:bodyPr/>
        <a:lstStyle/>
        <a:p>
          <a:endParaRPr lang="en-US"/>
        </a:p>
      </dgm:t>
    </dgm:pt>
    <dgm:pt modelId="{B68AF302-95EB-4868-8D0D-7B7C1E2B530A}">
      <dgm:prSet custT="1"/>
      <dgm:spPr/>
      <dgm:t>
        <a:bodyPr/>
        <a:lstStyle/>
        <a:p>
          <a:pPr algn="ctr"/>
          <a:r>
            <a:rPr lang="en-US" sz="1200" dirty="0"/>
            <a:t>Look into promotions targeted at the wrong market</a:t>
          </a:r>
        </a:p>
      </dgm:t>
    </dgm:pt>
    <dgm:pt modelId="{1CD5B73F-72E7-422F-A894-17FC1FF9D1C4}" type="parTrans" cxnId="{FF2E504D-B6BF-48E0-806C-5B70AF4820BF}">
      <dgm:prSet/>
      <dgm:spPr/>
      <dgm:t>
        <a:bodyPr/>
        <a:lstStyle/>
        <a:p>
          <a:endParaRPr lang="en-US"/>
        </a:p>
      </dgm:t>
    </dgm:pt>
    <dgm:pt modelId="{5885A52D-46E9-4A09-9512-A3D902B2A7CF}" type="sibTrans" cxnId="{FF2E504D-B6BF-48E0-806C-5B70AF4820BF}">
      <dgm:prSet/>
      <dgm:spPr/>
      <dgm:t>
        <a:bodyPr/>
        <a:lstStyle/>
        <a:p>
          <a:endParaRPr lang="en-US"/>
        </a:p>
      </dgm:t>
    </dgm:pt>
    <dgm:pt modelId="{58F17187-013C-4B0A-89A1-58BEBBF9F66E}">
      <dgm:prSet/>
      <dgm:spPr/>
      <dgm:t>
        <a:bodyPr/>
        <a:lstStyle/>
        <a:p>
          <a:pPr>
            <a:defRPr b="1"/>
          </a:pPr>
          <a:r>
            <a:rPr lang="en-US" dirty="0"/>
            <a:t>2</a:t>
          </a:r>
        </a:p>
      </dgm:t>
    </dgm:pt>
    <dgm:pt modelId="{3EA9D176-6287-4C7B-A551-BD6EBF54BCF9}" type="parTrans" cxnId="{47353927-FC72-479E-8E3A-E7CFCF878210}">
      <dgm:prSet/>
      <dgm:spPr/>
      <dgm:t>
        <a:bodyPr/>
        <a:lstStyle/>
        <a:p>
          <a:endParaRPr lang="en-US"/>
        </a:p>
      </dgm:t>
    </dgm:pt>
    <dgm:pt modelId="{BA72DB37-BA5A-41E5-BA94-09A977467A4F}" type="sibTrans" cxnId="{47353927-FC72-479E-8E3A-E7CFCF878210}">
      <dgm:prSet/>
      <dgm:spPr/>
      <dgm:t>
        <a:bodyPr/>
        <a:lstStyle/>
        <a:p>
          <a:endParaRPr lang="en-US"/>
        </a:p>
      </dgm:t>
    </dgm:pt>
    <dgm:pt modelId="{36A306F3-0C3E-430F-BE97-78A67372630A}">
      <dgm:prSet custT="1"/>
      <dgm:spPr/>
      <dgm:t>
        <a:bodyPr/>
        <a:lstStyle/>
        <a:p>
          <a:pPr algn="ctr"/>
          <a:r>
            <a:rPr lang="en-US" sz="1200" dirty="0"/>
            <a:t>Competitor’s International Plan</a:t>
          </a:r>
        </a:p>
      </dgm:t>
    </dgm:pt>
    <dgm:pt modelId="{298151F6-55C4-4AEA-A07F-A56FB504F6D8}" type="parTrans" cxnId="{64338D37-22E1-4EF6-A5BC-0E43F8C004E7}">
      <dgm:prSet/>
      <dgm:spPr/>
      <dgm:t>
        <a:bodyPr/>
        <a:lstStyle/>
        <a:p>
          <a:endParaRPr lang="en-US"/>
        </a:p>
      </dgm:t>
    </dgm:pt>
    <dgm:pt modelId="{D67D3AA2-EF8F-4D00-8BDB-CBAFE315BE55}" type="sibTrans" cxnId="{64338D37-22E1-4EF6-A5BC-0E43F8C004E7}">
      <dgm:prSet/>
      <dgm:spPr/>
      <dgm:t>
        <a:bodyPr/>
        <a:lstStyle/>
        <a:p>
          <a:endParaRPr lang="en-US"/>
        </a:p>
      </dgm:t>
    </dgm:pt>
    <dgm:pt modelId="{D9B0FA0E-6639-4525-849F-19876BD2EA37}">
      <dgm:prSet/>
      <dgm:spPr/>
      <dgm:t>
        <a:bodyPr/>
        <a:lstStyle/>
        <a:p>
          <a:pPr>
            <a:defRPr b="1"/>
          </a:pPr>
          <a:r>
            <a:rPr lang="en-US" dirty="0"/>
            <a:t>3</a:t>
          </a:r>
        </a:p>
      </dgm:t>
    </dgm:pt>
    <dgm:pt modelId="{58E05A3C-26A8-4AB6-B146-DA2473CA6318}" type="parTrans" cxnId="{083B5058-C846-41C7-8C93-A0B80CAAEFF0}">
      <dgm:prSet/>
      <dgm:spPr/>
      <dgm:t>
        <a:bodyPr/>
        <a:lstStyle/>
        <a:p>
          <a:endParaRPr lang="en-US"/>
        </a:p>
      </dgm:t>
    </dgm:pt>
    <dgm:pt modelId="{FF2883C5-9B22-4EDD-A239-EEDCC5C6A528}" type="sibTrans" cxnId="{083B5058-C846-41C7-8C93-A0B80CAAEFF0}">
      <dgm:prSet/>
      <dgm:spPr/>
      <dgm:t>
        <a:bodyPr/>
        <a:lstStyle/>
        <a:p>
          <a:endParaRPr lang="en-US"/>
        </a:p>
      </dgm:t>
    </dgm:pt>
    <dgm:pt modelId="{C308A5BE-8EAA-469F-AD1E-E1D0198EB3D5}">
      <dgm:prSet custT="1"/>
      <dgm:spPr/>
      <dgm:t>
        <a:bodyPr/>
        <a:lstStyle/>
        <a:p>
          <a:pPr algn="ctr"/>
          <a:r>
            <a:rPr lang="en-US" sz="1200" dirty="0"/>
            <a:t>Product and service customer offerings</a:t>
          </a:r>
        </a:p>
      </dgm:t>
    </dgm:pt>
    <dgm:pt modelId="{5ECC0CB3-BD96-4CAB-A1A2-C762A4FCF431}" type="parTrans" cxnId="{4E48DB39-8424-4145-9552-B53BFC138FC3}">
      <dgm:prSet/>
      <dgm:spPr/>
      <dgm:t>
        <a:bodyPr/>
        <a:lstStyle/>
        <a:p>
          <a:endParaRPr lang="en-US"/>
        </a:p>
      </dgm:t>
    </dgm:pt>
    <dgm:pt modelId="{96B13C72-13B6-42D4-ABE7-45654C96600B}" type="sibTrans" cxnId="{4E48DB39-8424-4145-9552-B53BFC138FC3}">
      <dgm:prSet/>
      <dgm:spPr/>
      <dgm:t>
        <a:bodyPr/>
        <a:lstStyle/>
        <a:p>
          <a:endParaRPr lang="en-US"/>
        </a:p>
      </dgm:t>
    </dgm:pt>
    <dgm:pt modelId="{C500BA1C-3CFE-4364-977F-88A444CA1241}" type="pres">
      <dgm:prSet presAssocID="{EA078D2C-3A7C-4849-A16F-9671AF825918}" presName="Name0" presStyleCnt="0">
        <dgm:presLayoutVars>
          <dgm:chMax/>
          <dgm:chPref/>
          <dgm:dir/>
          <dgm:animLvl val="lvl"/>
        </dgm:presLayoutVars>
      </dgm:prSet>
      <dgm:spPr/>
    </dgm:pt>
    <dgm:pt modelId="{5DB9AB42-F0FA-4687-AAF8-325011483249}" type="pres">
      <dgm:prSet presAssocID="{0266EA85-19DD-4FBE-B159-8988A712FE7C}" presName="composite" presStyleCnt="0"/>
      <dgm:spPr/>
    </dgm:pt>
    <dgm:pt modelId="{C1329151-583A-46CF-A283-3EA003CF0E49}" type="pres">
      <dgm:prSet presAssocID="{0266EA85-19DD-4FBE-B159-8988A712FE7C}" presName="Parent1" presStyleLbl="node1" presStyleIdx="0" presStyleCnt="6">
        <dgm:presLayoutVars>
          <dgm:chMax val="1"/>
          <dgm:chPref val="1"/>
          <dgm:bulletEnabled val="1"/>
        </dgm:presLayoutVars>
      </dgm:prSet>
      <dgm:spPr/>
    </dgm:pt>
    <dgm:pt modelId="{50BC9AEC-AA6E-4412-987E-B60D02C3E59C}" type="pres">
      <dgm:prSet presAssocID="{0266EA85-19DD-4FBE-B159-8988A712FE7C}" presName="Childtext1" presStyleLbl="revTx" presStyleIdx="0" presStyleCnt="3">
        <dgm:presLayoutVars>
          <dgm:chMax val="0"/>
          <dgm:chPref val="0"/>
          <dgm:bulletEnabled val="1"/>
        </dgm:presLayoutVars>
      </dgm:prSet>
      <dgm:spPr/>
    </dgm:pt>
    <dgm:pt modelId="{964DEEEE-FBFF-4A39-8E68-EC9BA8D2F91F}" type="pres">
      <dgm:prSet presAssocID="{0266EA85-19DD-4FBE-B159-8988A712FE7C}" presName="BalanceSpacing" presStyleCnt="0"/>
      <dgm:spPr/>
    </dgm:pt>
    <dgm:pt modelId="{AEA13017-1367-46C9-9224-CAE3714BE3FB}" type="pres">
      <dgm:prSet presAssocID="{0266EA85-19DD-4FBE-B159-8988A712FE7C}" presName="BalanceSpacing1" presStyleCnt="0"/>
      <dgm:spPr/>
    </dgm:pt>
    <dgm:pt modelId="{D9EB8EC9-78B3-466D-B970-EB4E309F25A8}" type="pres">
      <dgm:prSet presAssocID="{B7B7FFF4-89F6-406B-8953-6659DC60A3CB}" presName="Accent1Text" presStyleLbl="node1" presStyleIdx="1" presStyleCnt="6"/>
      <dgm:spPr/>
    </dgm:pt>
    <dgm:pt modelId="{DC0DC70F-67C5-4FC2-863B-7182953F179E}" type="pres">
      <dgm:prSet presAssocID="{B7B7FFF4-89F6-406B-8953-6659DC60A3CB}" presName="spaceBetweenRectangles" presStyleCnt="0"/>
      <dgm:spPr/>
    </dgm:pt>
    <dgm:pt modelId="{60B32659-DAFF-416A-82CA-B23163CE5FD2}" type="pres">
      <dgm:prSet presAssocID="{58F17187-013C-4B0A-89A1-58BEBBF9F66E}" presName="composite" presStyleCnt="0"/>
      <dgm:spPr/>
    </dgm:pt>
    <dgm:pt modelId="{7858D594-23FE-411F-9712-A2008F202247}" type="pres">
      <dgm:prSet presAssocID="{58F17187-013C-4B0A-89A1-58BEBBF9F66E}" presName="Parent1" presStyleLbl="node1" presStyleIdx="2" presStyleCnt="6">
        <dgm:presLayoutVars>
          <dgm:chMax val="1"/>
          <dgm:chPref val="1"/>
          <dgm:bulletEnabled val="1"/>
        </dgm:presLayoutVars>
      </dgm:prSet>
      <dgm:spPr/>
    </dgm:pt>
    <dgm:pt modelId="{304AFF01-AE1A-4122-8565-C1EDC1774FA3}" type="pres">
      <dgm:prSet presAssocID="{58F17187-013C-4B0A-89A1-58BEBBF9F66E}" presName="Childtext1" presStyleLbl="revTx" presStyleIdx="1" presStyleCnt="3">
        <dgm:presLayoutVars>
          <dgm:chMax val="0"/>
          <dgm:chPref val="0"/>
          <dgm:bulletEnabled val="1"/>
        </dgm:presLayoutVars>
      </dgm:prSet>
      <dgm:spPr/>
    </dgm:pt>
    <dgm:pt modelId="{CFBFE370-EDFA-40B5-B3C1-C6692D2FB0B5}" type="pres">
      <dgm:prSet presAssocID="{58F17187-013C-4B0A-89A1-58BEBBF9F66E}" presName="BalanceSpacing" presStyleCnt="0"/>
      <dgm:spPr/>
    </dgm:pt>
    <dgm:pt modelId="{BDCE23CE-625D-48FA-9F6A-ABF6704A34E7}" type="pres">
      <dgm:prSet presAssocID="{58F17187-013C-4B0A-89A1-58BEBBF9F66E}" presName="BalanceSpacing1" presStyleCnt="0"/>
      <dgm:spPr/>
    </dgm:pt>
    <dgm:pt modelId="{37EFC69D-1201-4351-AFDD-09C5C4787007}" type="pres">
      <dgm:prSet presAssocID="{BA72DB37-BA5A-41E5-BA94-09A977467A4F}" presName="Accent1Text" presStyleLbl="node1" presStyleIdx="3" presStyleCnt="6"/>
      <dgm:spPr/>
    </dgm:pt>
    <dgm:pt modelId="{A4370334-778B-46A5-B56B-7FD900050907}" type="pres">
      <dgm:prSet presAssocID="{BA72DB37-BA5A-41E5-BA94-09A977467A4F}" presName="spaceBetweenRectangles" presStyleCnt="0"/>
      <dgm:spPr/>
    </dgm:pt>
    <dgm:pt modelId="{B3D9F613-7391-474D-A813-C4792AE04611}" type="pres">
      <dgm:prSet presAssocID="{D9B0FA0E-6639-4525-849F-19876BD2EA37}" presName="composite" presStyleCnt="0"/>
      <dgm:spPr/>
    </dgm:pt>
    <dgm:pt modelId="{5E44909D-5C6B-489A-AEB4-397A863EFE9D}" type="pres">
      <dgm:prSet presAssocID="{D9B0FA0E-6639-4525-849F-19876BD2EA37}" presName="Parent1" presStyleLbl="node1" presStyleIdx="4" presStyleCnt="6">
        <dgm:presLayoutVars>
          <dgm:chMax val="1"/>
          <dgm:chPref val="1"/>
          <dgm:bulletEnabled val="1"/>
        </dgm:presLayoutVars>
      </dgm:prSet>
      <dgm:spPr/>
    </dgm:pt>
    <dgm:pt modelId="{6A6DDD8C-6663-4140-927B-11B619C61DD2}" type="pres">
      <dgm:prSet presAssocID="{D9B0FA0E-6639-4525-849F-19876BD2EA37}" presName="Childtext1" presStyleLbl="revTx" presStyleIdx="2" presStyleCnt="3">
        <dgm:presLayoutVars>
          <dgm:chMax val="0"/>
          <dgm:chPref val="0"/>
          <dgm:bulletEnabled val="1"/>
        </dgm:presLayoutVars>
      </dgm:prSet>
      <dgm:spPr/>
    </dgm:pt>
    <dgm:pt modelId="{580ABD93-15C4-47BC-9FB6-175B357502BA}" type="pres">
      <dgm:prSet presAssocID="{D9B0FA0E-6639-4525-849F-19876BD2EA37}" presName="BalanceSpacing" presStyleCnt="0"/>
      <dgm:spPr/>
    </dgm:pt>
    <dgm:pt modelId="{341A3977-B27E-40AC-873F-5C22B83A0A4A}" type="pres">
      <dgm:prSet presAssocID="{D9B0FA0E-6639-4525-849F-19876BD2EA37}" presName="BalanceSpacing1" presStyleCnt="0"/>
      <dgm:spPr/>
    </dgm:pt>
    <dgm:pt modelId="{89BFB02C-06BC-4EA9-B90D-9D7FD39BF0D4}" type="pres">
      <dgm:prSet presAssocID="{FF2883C5-9B22-4EDD-A239-EEDCC5C6A528}" presName="Accent1Text" presStyleLbl="node1" presStyleIdx="5" presStyleCnt="6"/>
      <dgm:spPr/>
    </dgm:pt>
  </dgm:ptLst>
  <dgm:cxnLst>
    <dgm:cxn modelId="{AB228900-7EAD-4C68-A643-1CBD2DB1D073}" type="presOf" srcId="{D9B0FA0E-6639-4525-849F-19876BD2EA37}" destId="{5E44909D-5C6B-489A-AEB4-397A863EFE9D}" srcOrd="0" destOrd="0" presId="urn:microsoft.com/office/officeart/2008/layout/AlternatingHexagons"/>
    <dgm:cxn modelId="{C3192F09-0246-4167-98F2-338CE2DCFC77}" type="presOf" srcId="{BA72DB37-BA5A-41E5-BA94-09A977467A4F}" destId="{37EFC69D-1201-4351-AFDD-09C5C4787007}" srcOrd="0" destOrd="0" presId="urn:microsoft.com/office/officeart/2008/layout/AlternatingHexagons"/>
    <dgm:cxn modelId="{19C0BF0A-B708-4DE9-A0A5-B262EE35BAD1}" type="presOf" srcId="{36A306F3-0C3E-430F-BE97-78A67372630A}" destId="{304AFF01-AE1A-4122-8565-C1EDC1774FA3}" srcOrd="0" destOrd="0" presId="urn:microsoft.com/office/officeart/2008/layout/AlternatingHexagons"/>
    <dgm:cxn modelId="{52DAE920-C160-474A-8AF2-B54072B23EDE}" type="presOf" srcId="{58F17187-013C-4B0A-89A1-58BEBBF9F66E}" destId="{7858D594-23FE-411F-9712-A2008F202247}" srcOrd="0" destOrd="0" presId="urn:microsoft.com/office/officeart/2008/layout/AlternatingHexagons"/>
    <dgm:cxn modelId="{47353927-FC72-479E-8E3A-E7CFCF878210}" srcId="{EA078D2C-3A7C-4849-A16F-9671AF825918}" destId="{58F17187-013C-4B0A-89A1-58BEBBF9F66E}" srcOrd="1" destOrd="0" parTransId="{3EA9D176-6287-4C7B-A551-BD6EBF54BCF9}" sibTransId="{BA72DB37-BA5A-41E5-BA94-09A977467A4F}"/>
    <dgm:cxn modelId="{64338D37-22E1-4EF6-A5BC-0E43F8C004E7}" srcId="{58F17187-013C-4B0A-89A1-58BEBBF9F66E}" destId="{36A306F3-0C3E-430F-BE97-78A67372630A}" srcOrd="0" destOrd="0" parTransId="{298151F6-55C4-4AEA-A07F-A56FB504F6D8}" sibTransId="{D67D3AA2-EF8F-4D00-8BDB-CBAFE315BE55}"/>
    <dgm:cxn modelId="{4E48DB39-8424-4145-9552-B53BFC138FC3}" srcId="{D9B0FA0E-6639-4525-849F-19876BD2EA37}" destId="{C308A5BE-8EAA-469F-AD1E-E1D0198EB3D5}" srcOrd="0" destOrd="0" parTransId="{5ECC0CB3-BD96-4CAB-A1A2-C762A4FCF431}" sibTransId="{96B13C72-13B6-42D4-ABE7-45654C96600B}"/>
    <dgm:cxn modelId="{0C00155B-3AA0-4A42-80C1-D5E4BD8FA051}" type="presOf" srcId="{FF2883C5-9B22-4EDD-A239-EEDCC5C6A528}" destId="{89BFB02C-06BC-4EA9-B90D-9D7FD39BF0D4}" srcOrd="0" destOrd="0" presId="urn:microsoft.com/office/officeart/2008/layout/AlternatingHexagons"/>
    <dgm:cxn modelId="{FF2E504D-B6BF-48E0-806C-5B70AF4820BF}" srcId="{0266EA85-19DD-4FBE-B159-8988A712FE7C}" destId="{B68AF302-95EB-4868-8D0D-7B7C1E2B530A}" srcOrd="0" destOrd="0" parTransId="{1CD5B73F-72E7-422F-A894-17FC1FF9D1C4}" sibTransId="{5885A52D-46E9-4A09-9512-A3D902B2A7CF}"/>
    <dgm:cxn modelId="{B4F37070-A390-4CE4-AAA4-F1C94B19BC17}" type="presOf" srcId="{C308A5BE-8EAA-469F-AD1E-E1D0198EB3D5}" destId="{6A6DDD8C-6663-4140-927B-11B619C61DD2}" srcOrd="0" destOrd="0" presId="urn:microsoft.com/office/officeart/2008/layout/AlternatingHexagons"/>
    <dgm:cxn modelId="{0611BA53-69F4-4970-85CD-AA305FC49B40}" type="presOf" srcId="{EA078D2C-3A7C-4849-A16F-9671AF825918}" destId="{C500BA1C-3CFE-4364-977F-88A444CA1241}" srcOrd="0" destOrd="0" presId="urn:microsoft.com/office/officeart/2008/layout/AlternatingHexagons"/>
    <dgm:cxn modelId="{AA24FA76-E6C3-4060-954C-A7867656033B}" type="presOf" srcId="{B68AF302-95EB-4868-8D0D-7B7C1E2B530A}" destId="{50BC9AEC-AA6E-4412-987E-B60D02C3E59C}" srcOrd="0" destOrd="0" presId="urn:microsoft.com/office/officeart/2008/layout/AlternatingHexagons"/>
    <dgm:cxn modelId="{083B5058-C846-41C7-8C93-A0B80CAAEFF0}" srcId="{EA078D2C-3A7C-4849-A16F-9671AF825918}" destId="{D9B0FA0E-6639-4525-849F-19876BD2EA37}" srcOrd="2" destOrd="0" parTransId="{58E05A3C-26A8-4AB6-B146-DA2473CA6318}" sibTransId="{FF2883C5-9B22-4EDD-A239-EEDCC5C6A528}"/>
    <dgm:cxn modelId="{8D25328C-FF31-4D0F-9421-A253FA3B007E}" type="presOf" srcId="{B7B7FFF4-89F6-406B-8953-6659DC60A3CB}" destId="{D9EB8EC9-78B3-466D-B970-EB4E309F25A8}" srcOrd="0" destOrd="0" presId="urn:microsoft.com/office/officeart/2008/layout/AlternatingHexagons"/>
    <dgm:cxn modelId="{F25FA691-37C9-43B5-8B69-FFAFBAD81751}" type="presOf" srcId="{0266EA85-19DD-4FBE-B159-8988A712FE7C}" destId="{C1329151-583A-46CF-A283-3EA003CF0E49}" srcOrd="0" destOrd="0" presId="urn:microsoft.com/office/officeart/2008/layout/AlternatingHexagons"/>
    <dgm:cxn modelId="{D2D12A9B-8CBB-4534-95E5-17E1BEB4578A}" srcId="{EA078D2C-3A7C-4849-A16F-9671AF825918}" destId="{0266EA85-19DD-4FBE-B159-8988A712FE7C}" srcOrd="0" destOrd="0" parTransId="{A6856D7F-E05C-4F5C-9A5A-3BF2C748A4FF}" sibTransId="{B7B7FFF4-89F6-406B-8953-6659DC60A3CB}"/>
    <dgm:cxn modelId="{17B99E25-F62B-45B2-AE9E-C377D91F6F0C}" type="presParOf" srcId="{C500BA1C-3CFE-4364-977F-88A444CA1241}" destId="{5DB9AB42-F0FA-4687-AAF8-325011483249}" srcOrd="0" destOrd="0" presId="urn:microsoft.com/office/officeart/2008/layout/AlternatingHexagons"/>
    <dgm:cxn modelId="{748917FF-3A33-436E-9EBF-1CA5B028262A}" type="presParOf" srcId="{5DB9AB42-F0FA-4687-AAF8-325011483249}" destId="{C1329151-583A-46CF-A283-3EA003CF0E49}" srcOrd="0" destOrd="0" presId="urn:microsoft.com/office/officeart/2008/layout/AlternatingHexagons"/>
    <dgm:cxn modelId="{38C12213-600D-4505-977F-756A265FF90D}" type="presParOf" srcId="{5DB9AB42-F0FA-4687-AAF8-325011483249}" destId="{50BC9AEC-AA6E-4412-987E-B60D02C3E59C}" srcOrd="1" destOrd="0" presId="urn:microsoft.com/office/officeart/2008/layout/AlternatingHexagons"/>
    <dgm:cxn modelId="{09408ABC-472F-41D2-B950-12386D04B8CA}" type="presParOf" srcId="{5DB9AB42-F0FA-4687-AAF8-325011483249}" destId="{964DEEEE-FBFF-4A39-8E68-EC9BA8D2F91F}" srcOrd="2" destOrd="0" presId="urn:microsoft.com/office/officeart/2008/layout/AlternatingHexagons"/>
    <dgm:cxn modelId="{B02509C5-C59D-4D23-9AF1-6CC081EB79F1}" type="presParOf" srcId="{5DB9AB42-F0FA-4687-AAF8-325011483249}" destId="{AEA13017-1367-46C9-9224-CAE3714BE3FB}" srcOrd="3" destOrd="0" presId="urn:microsoft.com/office/officeart/2008/layout/AlternatingHexagons"/>
    <dgm:cxn modelId="{7F81D86B-89E3-421E-984D-E86CA8C82FAA}" type="presParOf" srcId="{5DB9AB42-F0FA-4687-AAF8-325011483249}" destId="{D9EB8EC9-78B3-466D-B970-EB4E309F25A8}" srcOrd="4" destOrd="0" presId="urn:microsoft.com/office/officeart/2008/layout/AlternatingHexagons"/>
    <dgm:cxn modelId="{FD5C4C6F-409A-4BE3-AF63-7E8ED45EAC4D}" type="presParOf" srcId="{C500BA1C-3CFE-4364-977F-88A444CA1241}" destId="{DC0DC70F-67C5-4FC2-863B-7182953F179E}" srcOrd="1" destOrd="0" presId="urn:microsoft.com/office/officeart/2008/layout/AlternatingHexagons"/>
    <dgm:cxn modelId="{BE0E79A4-47B3-4AF7-AF58-E2B82B7B807C}" type="presParOf" srcId="{C500BA1C-3CFE-4364-977F-88A444CA1241}" destId="{60B32659-DAFF-416A-82CA-B23163CE5FD2}" srcOrd="2" destOrd="0" presId="urn:microsoft.com/office/officeart/2008/layout/AlternatingHexagons"/>
    <dgm:cxn modelId="{97C2ADE6-A49E-4A72-9524-A96E1053D0CE}" type="presParOf" srcId="{60B32659-DAFF-416A-82CA-B23163CE5FD2}" destId="{7858D594-23FE-411F-9712-A2008F202247}" srcOrd="0" destOrd="0" presId="urn:microsoft.com/office/officeart/2008/layout/AlternatingHexagons"/>
    <dgm:cxn modelId="{4115F26D-50B4-4524-B53D-10693FE4F308}" type="presParOf" srcId="{60B32659-DAFF-416A-82CA-B23163CE5FD2}" destId="{304AFF01-AE1A-4122-8565-C1EDC1774FA3}" srcOrd="1" destOrd="0" presId="urn:microsoft.com/office/officeart/2008/layout/AlternatingHexagons"/>
    <dgm:cxn modelId="{2304293D-2B87-43A5-9681-DE2CCE97D41C}" type="presParOf" srcId="{60B32659-DAFF-416A-82CA-B23163CE5FD2}" destId="{CFBFE370-EDFA-40B5-B3C1-C6692D2FB0B5}" srcOrd="2" destOrd="0" presId="urn:microsoft.com/office/officeart/2008/layout/AlternatingHexagons"/>
    <dgm:cxn modelId="{4545D7F5-A5CA-4ABE-A79C-4562C9CF28F6}" type="presParOf" srcId="{60B32659-DAFF-416A-82CA-B23163CE5FD2}" destId="{BDCE23CE-625D-48FA-9F6A-ABF6704A34E7}" srcOrd="3" destOrd="0" presId="urn:microsoft.com/office/officeart/2008/layout/AlternatingHexagons"/>
    <dgm:cxn modelId="{0F520A38-E7A4-4FDA-9100-950678358FAA}" type="presParOf" srcId="{60B32659-DAFF-416A-82CA-B23163CE5FD2}" destId="{37EFC69D-1201-4351-AFDD-09C5C4787007}" srcOrd="4" destOrd="0" presId="urn:microsoft.com/office/officeart/2008/layout/AlternatingHexagons"/>
    <dgm:cxn modelId="{4356016A-E88E-4F73-B8D6-FCC17DA8E70C}" type="presParOf" srcId="{C500BA1C-3CFE-4364-977F-88A444CA1241}" destId="{A4370334-778B-46A5-B56B-7FD900050907}" srcOrd="3" destOrd="0" presId="urn:microsoft.com/office/officeart/2008/layout/AlternatingHexagons"/>
    <dgm:cxn modelId="{C81307B5-9EBD-42BB-B72C-3F099C2EC550}" type="presParOf" srcId="{C500BA1C-3CFE-4364-977F-88A444CA1241}" destId="{B3D9F613-7391-474D-A813-C4792AE04611}" srcOrd="4" destOrd="0" presId="urn:microsoft.com/office/officeart/2008/layout/AlternatingHexagons"/>
    <dgm:cxn modelId="{5764E09E-16CF-4FB2-A1AC-E92F0EBE491F}" type="presParOf" srcId="{B3D9F613-7391-474D-A813-C4792AE04611}" destId="{5E44909D-5C6B-489A-AEB4-397A863EFE9D}" srcOrd="0" destOrd="0" presId="urn:microsoft.com/office/officeart/2008/layout/AlternatingHexagons"/>
    <dgm:cxn modelId="{F4EEEF27-85FD-4B2B-8653-536E2C297795}" type="presParOf" srcId="{B3D9F613-7391-474D-A813-C4792AE04611}" destId="{6A6DDD8C-6663-4140-927B-11B619C61DD2}" srcOrd="1" destOrd="0" presId="urn:microsoft.com/office/officeart/2008/layout/AlternatingHexagons"/>
    <dgm:cxn modelId="{E1FAB773-2291-41A4-A729-8BE196ED01CD}" type="presParOf" srcId="{B3D9F613-7391-474D-A813-C4792AE04611}" destId="{580ABD93-15C4-47BC-9FB6-175B357502BA}" srcOrd="2" destOrd="0" presId="urn:microsoft.com/office/officeart/2008/layout/AlternatingHexagons"/>
    <dgm:cxn modelId="{6FAE49F1-8DE2-49F0-9365-543B91C61603}" type="presParOf" srcId="{B3D9F613-7391-474D-A813-C4792AE04611}" destId="{341A3977-B27E-40AC-873F-5C22B83A0A4A}" srcOrd="3" destOrd="0" presId="urn:microsoft.com/office/officeart/2008/layout/AlternatingHexagons"/>
    <dgm:cxn modelId="{9C2032EB-951B-48F4-8F65-EE38FC0AF9A4}" type="presParOf" srcId="{B3D9F613-7391-474D-A813-C4792AE04611}" destId="{89BFB02C-06BC-4EA9-B90D-9D7FD39BF0D4}"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5F5A9-71C1-4FC3-8D8D-6A44CB41B9FA}">
      <dsp:nvSpPr>
        <dsp:cNvPr id="0" name=""/>
        <dsp:cNvSpPr/>
      </dsp:nvSpPr>
      <dsp:spPr>
        <a:xfrm>
          <a:off x="502919" y="2067248"/>
          <a:ext cx="4023360" cy="435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Question 1</a:t>
          </a:r>
        </a:p>
      </dsp:txBody>
      <dsp:txXfrm>
        <a:off x="502919" y="2067248"/>
        <a:ext cx="4023360" cy="435007"/>
      </dsp:txXfrm>
    </dsp:sp>
    <dsp:sp modelId="{E01C7840-CF8E-46B0-983E-73D9A5D29EBE}">
      <dsp:nvSpPr>
        <dsp:cNvPr id="0" name=""/>
        <dsp:cNvSpPr/>
      </dsp:nvSpPr>
      <dsp:spPr>
        <a:xfrm>
          <a:off x="0" y="1847819"/>
          <a:ext cx="10058399" cy="153984"/>
        </a:xfrm>
        <a:prstGeom prst="rect">
          <a:avLst/>
        </a:prstGeom>
        <a:gradFill rotWithShape="0">
          <a:gsLst>
            <a:gs pos="0">
              <a:schemeClr val="accent5">
                <a:hueOff val="0"/>
                <a:satOff val="0"/>
                <a:lumOff val="0"/>
                <a:alphaOff val="0"/>
                <a:satMod val="100000"/>
                <a:lumMod val="100000"/>
              </a:schemeClr>
            </a:gs>
            <a:gs pos="50000">
              <a:schemeClr val="accent5">
                <a:hueOff val="0"/>
                <a:satOff val="0"/>
                <a:lumOff val="0"/>
                <a:alphaOff val="0"/>
                <a:shade val="99000"/>
                <a:satMod val="105000"/>
                <a:lumMod val="100000"/>
              </a:schemeClr>
            </a:gs>
            <a:gs pos="100000">
              <a:schemeClr val="accent5">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sp>
    <dsp:sp modelId="{4F832BA5-0FD9-4753-BCC8-207CD37C6668}">
      <dsp:nvSpPr>
        <dsp:cNvPr id="0" name=""/>
        <dsp:cNvSpPr/>
      </dsp:nvSpPr>
      <dsp:spPr>
        <a:xfrm>
          <a:off x="301751" y="488541"/>
          <a:ext cx="4425696" cy="704842"/>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ctr" defTabSz="666750">
            <a:lnSpc>
              <a:spcPct val="90000"/>
            </a:lnSpc>
            <a:spcBef>
              <a:spcPct val="0"/>
            </a:spcBef>
            <a:spcAft>
              <a:spcPct val="35000"/>
            </a:spcAft>
            <a:buNone/>
          </a:pPr>
          <a:r>
            <a:rPr lang="en-US" sz="1500" kern="1200" dirty="0"/>
            <a:t>How does the location of the clients affect churn?</a:t>
          </a:r>
        </a:p>
      </dsp:txBody>
      <dsp:txXfrm>
        <a:off x="301751" y="488541"/>
        <a:ext cx="4425696" cy="704842"/>
      </dsp:txXfrm>
    </dsp:sp>
    <dsp:sp modelId="{F85C8086-0467-4EBA-BBBD-B664EFB07F2F}">
      <dsp:nvSpPr>
        <dsp:cNvPr id="0" name=""/>
        <dsp:cNvSpPr/>
      </dsp:nvSpPr>
      <dsp:spPr>
        <a:xfrm>
          <a:off x="2514599" y="1193383"/>
          <a:ext cx="0" cy="654436"/>
        </a:xfrm>
        <a:prstGeom prst="line">
          <a:avLst/>
        </a:prstGeom>
        <a:gradFill rotWithShape="0">
          <a:gsLst>
            <a:gs pos="0">
              <a:schemeClr val="accent5">
                <a:satMod val="100000"/>
                <a:lumMod val="100000"/>
              </a:schemeClr>
            </a:gs>
            <a:gs pos="50000">
              <a:schemeClr val="accent5">
                <a:shade val="99000"/>
                <a:satMod val="105000"/>
                <a:lumMod val="100000"/>
              </a:schemeClr>
            </a:gs>
            <a:gs pos="100000">
              <a:schemeClr val="accent5">
                <a:shade val="98000"/>
                <a:satMod val="105000"/>
                <a:lumMod val="100000"/>
              </a:schemeClr>
            </a:gs>
          </a:gsLst>
          <a:lin ang="5400000" scaled="0"/>
        </a:gradFill>
        <a:ln w="6350" cap="flat" cmpd="sng" algn="ctr">
          <a:solidFill>
            <a:schemeClr val="accent5">
              <a:hueOff val="0"/>
              <a:satOff val="0"/>
              <a:lumOff val="0"/>
              <a:alphaOff val="0"/>
            </a:schemeClr>
          </a:solidFill>
          <a:prstDash val="dash"/>
        </a:ln>
        <a:effectLst>
          <a:outerShdw blurRad="38100" dist="12700" dir="5400000" algn="ctr" rotWithShape="0">
            <a:srgbClr val="000000">
              <a:alpha val="63000"/>
            </a:srgbClr>
          </a:outerShdw>
        </a:effectLst>
      </dsp:spPr>
      <dsp:style>
        <a:lnRef idx="1">
          <a:scrgbClr r="0" g="0" b="0"/>
        </a:lnRef>
        <a:fillRef idx="3">
          <a:scrgbClr r="0" g="0" b="0"/>
        </a:fillRef>
        <a:effectRef idx="2">
          <a:scrgbClr r="0" g="0" b="0"/>
        </a:effectRef>
        <a:fontRef idx="minor">
          <a:schemeClr val="lt1"/>
        </a:fontRef>
      </dsp:style>
    </dsp:sp>
    <dsp:sp modelId="{8D18DEC2-242E-4A5B-AEC2-C217848C11E2}">
      <dsp:nvSpPr>
        <dsp:cNvPr id="0" name=""/>
        <dsp:cNvSpPr/>
      </dsp:nvSpPr>
      <dsp:spPr>
        <a:xfrm>
          <a:off x="3017519" y="1347368"/>
          <a:ext cx="4023360" cy="435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t>Question 2</a:t>
          </a:r>
        </a:p>
      </dsp:txBody>
      <dsp:txXfrm>
        <a:off x="3017519" y="1347368"/>
        <a:ext cx="4023360" cy="435007"/>
      </dsp:txXfrm>
    </dsp:sp>
    <dsp:sp modelId="{45202E1A-51D1-410F-A40F-605E57F8123E}">
      <dsp:nvSpPr>
        <dsp:cNvPr id="0" name=""/>
        <dsp:cNvSpPr/>
      </dsp:nvSpPr>
      <dsp:spPr>
        <a:xfrm>
          <a:off x="2816351" y="2656240"/>
          <a:ext cx="4425696" cy="704842"/>
        </a:xfrm>
        <a:prstGeom prst="rect">
          <a:avLst/>
        </a:prstGeom>
        <a:solidFill>
          <a:schemeClr val="accent5">
            <a:tint val="40000"/>
            <a:alpha val="90000"/>
            <a:hueOff val="6878333"/>
            <a:satOff val="-9128"/>
            <a:lumOff val="-1035"/>
            <a:alphaOff val="0"/>
          </a:schemeClr>
        </a:solidFill>
        <a:ln w="6350" cap="flat" cmpd="sng" algn="ctr">
          <a:solidFill>
            <a:schemeClr val="accent5">
              <a:tint val="40000"/>
              <a:alpha val="90000"/>
              <a:hueOff val="6878333"/>
              <a:satOff val="-9128"/>
              <a:lumOff val="-103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ctr" defTabSz="666750">
            <a:lnSpc>
              <a:spcPct val="90000"/>
            </a:lnSpc>
            <a:spcBef>
              <a:spcPct val="0"/>
            </a:spcBef>
            <a:spcAft>
              <a:spcPct val="35000"/>
            </a:spcAft>
            <a:buNone/>
          </a:pPr>
          <a:r>
            <a:rPr lang="en-US" sz="1500" kern="1200" dirty="0"/>
            <a:t>How does the international plan affect the churn rate?</a:t>
          </a:r>
        </a:p>
      </dsp:txBody>
      <dsp:txXfrm>
        <a:off x="2816351" y="2656240"/>
        <a:ext cx="4425696" cy="704842"/>
      </dsp:txXfrm>
    </dsp:sp>
    <dsp:sp modelId="{A6D6168D-D46C-4BB9-8F13-F8577F8E3385}">
      <dsp:nvSpPr>
        <dsp:cNvPr id="0" name=""/>
        <dsp:cNvSpPr/>
      </dsp:nvSpPr>
      <dsp:spPr>
        <a:xfrm>
          <a:off x="5029199" y="2001804"/>
          <a:ext cx="0" cy="654436"/>
        </a:xfrm>
        <a:prstGeom prst="line">
          <a:avLst/>
        </a:prstGeom>
        <a:gradFill rotWithShape="0">
          <a:gsLst>
            <a:gs pos="0">
              <a:schemeClr val="accent5">
                <a:satMod val="100000"/>
                <a:lumMod val="100000"/>
              </a:schemeClr>
            </a:gs>
            <a:gs pos="50000">
              <a:schemeClr val="accent5">
                <a:shade val="99000"/>
                <a:satMod val="105000"/>
                <a:lumMod val="100000"/>
              </a:schemeClr>
            </a:gs>
            <a:gs pos="100000">
              <a:schemeClr val="accent5">
                <a:shade val="98000"/>
                <a:satMod val="105000"/>
                <a:lumMod val="100000"/>
              </a:schemeClr>
            </a:gs>
          </a:gsLst>
          <a:lin ang="5400000" scaled="0"/>
        </a:gradFill>
        <a:ln w="6350" cap="flat" cmpd="sng" algn="ctr">
          <a:solidFill>
            <a:schemeClr val="accent5">
              <a:hueOff val="6809995"/>
              <a:satOff val="-12023"/>
              <a:lumOff val="-4118"/>
              <a:alphaOff val="0"/>
            </a:schemeClr>
          </a:solidFill>
          <a:prstDash val="dash"/>
        </a:ln>
        <a:effectLst>
          <a:outerShdw blurRad="38100" dist="12700" dir="5400000" algn="ctr" rotWithShape="0">
            <a:srgbClr val="000000">
              <a:alpha val="63000"/>
            </a:srgbClr>
          </a:outerShdw>
        </a:effectLst>
      </dsp:spPr>
      <dsp:style>
        <a:lnRef idx="1">
          <a:scrgbClr r="0" g="0" b="0"/>
        </a:lnRef>
        <a:fillRef idx="3">
          <a:scrgbClr r="0" g="0" b="0"/>
        </a:fillRef>
        <a:effectRef idx="2">
          <a:scrgbClr r="0" g="0" b="0"/>
        </a:effectRef>
        <a:fontRef idx="minor">
          <a:schemeClr val="lt1"/>
        </a:fontRef>
      </dsp:style>
    </dsp:sp>
    <dsp:sp modelId="{AE507E1A-93B8-47F3-875D-F9D1F4EBCE46}">
      <dsp:nvSpPr>
        <dsp:cNvPr id="0" name=""/>
        <dsp:cNvSpPr/>
      </dsp:nvSpPr>
      <dsp:spPr>
        <a:xfrm>
          <a:off x="2466479" y="1876691"/>
          <a:ext cx="96240" cy="96240"/>
        </a:xfrm>
        <a:prstGeom prst="ellipse">
          <a:avLst/>
        </a:prstGeom>
        <a:solidFill>
          <a:schemeClr val="lt1">
            <a:alpha val="90000"/>
            <a:hueOff val="0"/>
            <a:satOff val="0"/>
            <a:lumOff val="0"/>
            <a:alphaOff val="0"/>
          </a:schemeClr>
        </a:solidFill>
        <a:ln w="6350" cap="flat" cmpd="sng" algn="ctr">
          <a:noFill/>
          <a:prstDash val="solid"/>
        </a:ln>
        <a:effectLst/>
      </dsp:spPr>
      <dsp:style>
        <a:lnRef idx="1">
          <a:scrgbClr r="0" g="0" b="0"/>
        </a:lnRef>
        <a:fillRef idx="1">
          <a:scrgbClr r="0" g="0" b="0"/>
        </a:fillRef>
        <a:effectRef idx="0">
          <a:scrgbClr r="0" g="0" b="0"/>
        </a:effectRef>
        <a:fontRef idx="minor"/>
      </dsp:style>
    </dsp:sp>
    <dsp:sp modelId="{202C8BF4-5B3E-415F-9DE3-F4C1877C5DA2}">
      <dsp:nvSpPr>
        <dsp:cNvPr id="0" name=""/>
        <dsp:cNvSpPr/>
      </dsp:nvSpPr>
      <dsp:spPr>
        <a:xfrm>
          <a:off x="4981079" y="1876691"/>
          <a:ext cx="96240" cy="96240"/>
        </a:xfrm>
        <a:prstGeom prst="ellipse">
          <a:avLst/>
        </a:prstGeom>
        <a:solidFill>
          <a:schemeClr val="lt1">
            <a:alpha val="90000"/>
            <a:hueOff val="0"/>
            <a:satOff val="0"/>
            <a:lumOff val="0"/>
            <a:alphaOff val="0"/>
          </a:schemeClr>
        </a:solidFill>
        <a:ln w="6350" cap="flat" cmpd="sng" algn="ctr">
          <a:noFill/>
          <a:prstDash val="solid"/>
        </a:ln>
        <a:effectLst/>
      </dsp:spPr>
      <dsp:style>
        <a:lnRef idx="1">
          <a:scrgbClr r="0" g="0" b="0"/>
        </a:lnRef>
        <a:fillRef idx="1">
          <a:scrgbClr r="0" g="0" b="0"/>
        </a:fillRef>
        <a:effectRef idx="0">
          <a:scrgbClr r="0" g="0" b="0"/>
        </a:effectRef>
        <a:fontRef idx="minor"/>
      </dsp:style>
    </dsp:sp>
    <dsp:sp modelId="{47E384A9-4D32-454E-B523-9F32C358E59D}">
      <dsp:nvSpPr>
        <dsp:cNvPr id="0" name=""/>
        <dsp:cNvSpPr/>
      </dsp:nvSpPr>
      <dsp:spPr>
        <a:xfrm>
          <a:off x="5532119" y="2067248"/>
          <a:ext cx="4023360" cy="435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Question 3</a:t>
          </a:r>
        </a:p>
      </dsp:txBody>
      <dsp:txXfrm>
        <a:off x="5532119" y="2067248"/>
        <a:ext cx="4023360" cy="435007"/>
      </dsp:txXfrm>
    </dsp:sp>
    <dsp:sp modelId="{913C5506-E84F-4E6E-9FB5-9300761F5001}">
      <dsp:nvSpPr>
        <dsp:cNvPr id="0" name=""/>
        <dsp:cNvSpPr/>
      </dsp:nvSpPr>
      <dsp:spPr>
        <a:xfrm>
          <a:off x="5330952" y="270375"/>
          <a:ext cx="4425696" cy="923007"/>
        </a:xfrm>
        <a:prstGeom prst="rect">
          <a:avLst/>
        </a:prstGeom>
        <a:solidFill>
          <a:schemeClr val="accent5">
            <a:tint val="40000"/>
            <a:alpha val="90000"/>
            <a:hueOff val="13756666"/>
            <a:satOff val="-18256"/>
            <a:lumOff val="-2070"/>
            <a:alphaOff val="0"/>
          </a:schemeClr>
        </a:solidFill>
        <a:ln w="6350" cap="flat" cmpd="sng" algn="ctr">
          <a:solidFill>
            <a:schemeClr val="accent5">
              <a:tint val="40000"/>
              <a:alpha val="90000"/>
              <a:hueOff val="13756666"/>
              <a:satOff val="-18256"/>
              <a:lumOff val="-207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ctr" defTabSz="666750">
            <a:lnSpc>
              <a:spcPct val="90000"/>
            </a:lnSpc>
            <a:spcBef>
              <a:spcPct val="0"/>
            </a:spcBef>
            <a:spcAft>
              <a:spcPct val="35000"/>
            </a:spcAft>
            <a:buNone/>
          </a:pPr>
          <a:r>
            <a:rPr lang="en-US" sz="1500" kern="1200" dirty="0"/>
            <a:t>Is the International charges priced competitively by minutes enough to keep customers?</a:t>
          </a:r>
        </a:p>
      </dsp:txBody>
      <dsp:txXfrm>
        <a:off x="5330952" y="270375"/>
        <a:ext cx="4425696" cy="923007"/>
      </dsp:txXfrm>
    </dsp:sp>
    <dsp:sp modelId="{725808CB-4BD3-4219-B497-768B8E8EA017}">
      <dsp:nvSpPr>
        <dsp:cNvPr id="0" name=""/>
        <dsp:cNvSpPr/>
      </dsp:nvSpPr>
      <dsp:spPr>
        <a:xfrm>
          <a:off x="7543800" y="1193383"/>
          <a:ext cx="0" cy="654436"/>
        </a:xfrm>
        <a:prstGeom prst="line">
          <a:avLst/>
        </a:prstGeom>
        <a:gradFill rotWithShape="0">
          <a:gsLst>
            <a:gs pos="0">
              <a:schemeClr val="accent5">
                <a:satMod val="100000"/>
                <a:lumMod val="100000"/>
              </a:schemeClr>
            </a:gs>
            <a:gs pos="50000">
              <a:schemeClr val="accent5">
                <a:shade val="99000"/>
                <a:satMod val="105000"/>
                <a:lumMod val="100000"/>
              </a:schemeClr>
            </a:gs>
            <a:gs pos="100000">
              <a:schemeClr val="accent5">
                <a:shade val="98000"/>
                <a:satMod val="105000"/>
                <a:lumMod val="100000"/>
              </a:schemeClr>
            </a:gs>
          </a:gsLst>
          <a:lin ang="5400000" scaled="0"/>
        </a:gradFill>
        <a:ln w="6350" cap="flat" cmpd="sng" algn="ctr">
          <a:solidFill>
            <a:schemeClr val="accent5">
              <a:hueOff val="13619991"/>
              <a:satOff val="-24047"/>
              <a:lumOff val="-8236"/>
              <a:alphaOff val="0"/>
            </a:schemeClr>
          </a:solidFill>
          <a:prstDash val="dash"/>
        </a:ln>
        <a:effectLst>
          <a:outerShdw blurRad="38100" dist="12700" dir="5400000" algn="ctr" rotWithShape="0">
            <a:srgbClr val="000000">
              <a:alpha val="63000"/>
            </a:srgbClr>
          </a:outerShdw>
        </a:effectLst>
      </dsp:spPr>
      <dsp:style>
        <a:lnRef idx="1">
          <a:scrgbClr r="0" g="0" b="0"/>
        </a:lnRef>
        <a:fillRef idx="3">
          <a:scrgbClr r="0" g="0" b="0"/>
        </a:fillRef>
        <a:effectRef idx="2">
          <a:scrgbClr r="0" g="0" b="0"/>
        </a:effectRef>
        <a:fontRef idx="minor">
          <a:schemeClr val="lt1"/>
        </a:fontRef>
      </dsp:style>
    </dsp:sp>
    <dsp:sp modelId="{8EC237C5-9D03-4EE9-994F-F779505BDE71}">
      <dsp:nvSpPr>
        <dsp:cNvPr id="0" name=""/>
        <dsp:cNvSpPr/>
      </dsp:nvSpPr>
      <dsp:spPr>
        <a:xfrm>
          <a:off x="7495679" y="1876691"/>
          <a:ext cx="96240" cy="96240"/>
        </a:xfrm>
        <a:prstGeom prst="ellipse">
          <a:avLst/>
        </a:prstGeom>
        <a:solidFill>
          <a:schemeClr val="lt1">
            <a:alpha val="90000"/>
            <a:hueOff val="0"/>
            <a:satOff val="0"/>
            <a:lumOff val="0"/>
            <a:alphaOff val="0"/>
          </a:schemeClr>
        </a:solidFill>
        <a:ln w="6350" cap="flat" cmpd="sng" algn="ctr">
          <a:no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5F5A9-71C1-4FC3-8D8D-6A44CB41B9FA}">
      <dsp:nvSpPr>
        <dsp:cNvPr id="0" name=""/>
        <dsp:cNvSpPr/>
      </dsp:nvSpPr>
      <dsp:spPr>
        <a:xfrm>
          <a:off x="502919" y="2067248"/>
          <a:ext cx="4023360" cy="435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Recommendation 1</a:t>
          </a:r>
        </a:p>
      </dsp:txBody>
      <dsp:txXfrm>
        <a:off x="502919" y="2067248"/>
        <a:ext cx="4023360" cy="435007"/>
      </dsp:txXfrm>
    </dsp:sp>
    <dsp:sp modelId="{E01C7840-CF8E-46B0-983E-73D9A5D29EBE}">
      <dsp:nvSpPr>
        <dsp:cNvPr id="0" name=""/>
        <dsp:cNvSpPr/>
      </dsp:nvSpPr>
      <dsp:spPr>
        <a:xfrm>
          <a:off x="0" y="1847819"/>
          <a:ext cx="10058399" cy="153984"/>
        </a:xfrm>
        <a:prstGeom prst="rect">
          <a:avLst/>
        </a:prstGeom>
        <a:gradFill rotWithShape="0">
          <a:gsLst>
            <a:gs pos="0">
              <a:schemeClr val="accent5">
                <a:hueOff val="0"/>
                <a:satOff val="0"/>
                <a:lumOff val="0"/>
                <a:alphaOff val="0"/>
                <a:satMod val="100000"/>
                <a:lumMod val="100000"/>
              </a:schemeClr>
            </a:gs>
            <a:gs pos="50000">
              <a:schemeClr val="accent5">
                <a:hueOff val="0"/>
                <a:satOff val="0"/>
                <a:lumOff val="0"/>
                <a:alphaOff val="0"/>
                <a:shade val="99000"/>
                <a:satMod val="105000"/>
                <a:lumMod val="100000"/>
              </a:schemeClr>
            </a:gs>
            <a:gs pos="100000">
              <a:schemeClr val="accent5">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sp>
    <dsp:sp modelId="{4F832BA5-0FD9-4753-BCC8-207CD37C6668}">
      <dsp:nvSpPr>
        <dsp:cNvPr id="0" name=""/>
        <dsp:cNvSpPr/>
      </dsp:nvSpPr>
      <dsp:spPr>
        <a:xfrm>
          <a:off x="301751" y="488541"/>
          <a:ext cx="4425696" cy="704842"/>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ctr" defTabSz="666750">
            <a:lnSpc>
              <a:spcPct val="90000"/>
            </a:lnSpc>
            <a:spcBef>
              <a:spcPct val="0"/>
            </a:spcBef>
            <a:spcAft>
              <a:spcPct val="35000"/>
            </a:spcAft>
            <a:buNone/>
          </a:pPr>
          <a:r>
            <a:rPr lang="en-US" sz="1500" kern="1200" dirty="0"/>
            <a:t>Create a better International Plan for their customers</a:t>
          </a:r>
        </a:p>
      </dsp:txBody>
      <dsp:txXfrm>
        <a:off x="301751" y="488541"/>
        <a:ext cx="4425696" cy="704842"/>
      </dsp:txXfrm>
    </dsp:sp>
    <dsp:sp modelId="{F85C8086-0467-4EBA-BBBD-B664EFB07F2F}">
      <dsp:nvSpPr>
        <dsp:cNvPr id="0" name=""/>
        <dsp:cNvSpPr/>
      </dsp:nvSpPr>
      <dsp:spPr>
        <a:xfrm>
          <a:off x="2514599" y="1193383"/>
          <a:ext cx="0" cy="654436"/>
        </a:xfrm>
        <a:prstGeom prst="line">
          <a:avLst/>
        </a:prstGeom>
        <a:gradFill rotWithShape="0">
          <a:gsLst>
            <a:gs pos="0">
              <a:schemeClr val="accent5">
                <a:satMod val="100000"/>
                <a:lumMod val="100000"/>
              </a:schemeClr>
            </a:gs>
            <a:gs pos="50000">
              <a:schemeClr val="accent5">
                <a:shade val="99000"/>
                <a:satMod val="105000"/>
                <a:lumMod val="100000"/>
              </a:schemeClr>
            </a:gs>
            <a:gs pos="100000">
              <a:schemeClr val="accent5">
                <a:shade val="98000"/>
                <a:satMod val="105000"/>
                <a:lumMod val="100000"/>
              </a:schemeClr>
            </a:gs>
          </a:gsLst>
          <a:lin ang="5400000" scaled="0"/>
        </a:gradFill>
        <a:ln w="6350" cap="flat" cmpd="sng" algn="ctr">
          <a:solidFill>
            <a:schemeClr val="accent5">
              <a:hueOff val="0"/>
              <a:satOff val="0"/>
              <a:lumOff val="0"/>
              <a:alphaOff val="0"/>
            </a:schemeClr>
          </a:solidFill>
          <a:prstDash val="dash"/>
        </a:ln>
        <a:effectLst>
          <a:outerShdw blurRad="38100" dist="12700" dir="5400000" algn="ctr" rotWithShape="0">
            <a:srgbClr val="000000">
              <a:alpha val="63000"/>
            </a:srgbClr>
          </a:outerShdw>
        </a:effectLst>
      </dsp:spPr>
      <dsp:style>
        <a:lnRef idx="1">
          <a:scrgbClr r="0" g="0" b="0"/>
        </a:lnRef>
        <a:fillRef idx="3">
          <a:scrgbClr r="0" g="0" b="0"/>
        </a:fillRef>
        <a:effectRef idx="2">
          <a:scrgbClr r="0" g="0" b="0"/>
        </a:effectRef>
        <a:fontRef idx="minor">
          <a:schemeClr val="lt1"/>
        </a:fontRef>
      </dsp:style>
    </dsp:sp>
    <dsp:sp modelId="{8D18DEC2-242E-4A5B-AEC2-C217848C11E2}">
      <dsp:nvSpPr>
        <dsp:cNvPr id="0" name=""/>
        <dsp:cNvSpPr/>
      </dsp:nvSpPr>
      <dsp:spPr>
        <a:xfrm>
          <a:off x="3017519" y="1347368"/>
          <a:ext cx="4023360" cy="435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t>Recommendation 2</a:t>
          </a:r>
        </a:p>
      </dsp:txBody>
      <dsp:txXfrm>
        <a:off x="3017519" y="1347368"/>
        <a:ext cx="4023360" cy="435007"/>
      </dsp:txXfrm>
    </dsp:sp>
    <dsp:sp modelId="{45202E1A-51D1-410F-A40F-605E57F8123E}">
      <dsp:nvSpPr>
        <dsp:cNvPr id="0" name=""/>
        <dsp:cNvSpPr/>
      </dsp:nvSpPr>
      <dsp:spPr>
        <a:xfrm>
          <a:off x="2816351" y="2656240"/>
          <a:ext cx="4425696" cy="537022"/>
        </a:xfrm>
        <a:prstGeom prst="rect">
          <a:avLst/>
        </a:prstGeom>
        <a:solidFill>
          <a:schemeClr val="accent5">
            <a:tint val="40000"/>
            <a:alpha val="90000"/>
            <a:hueOff val="6878333"/>
            <a:satOff val="-9128"/>
            <a:lumOff val="-1035"/>
            <a:alphaOff val="0"/>
          </a:schemeClr>
        </a:solidFill>
        <a:ln w="6350" cap="flat" cmpd="sng" algn="ctr">
          <a:solidFill>
            <a:schemeClr val="accent5">
              <a:tint val="40000"/>
              <a:alpha val="90000"/>
              <a:hueOff val="6878333"/>
              <a:satOff val="-9128"/>
              <a:lumOff val="-103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ctr" defTabSz="666750">
            <a:lnSpc>
              <a:spcPct val="90000"/>
            </a:lnSpc>
            <a:spcBef>
              <a:spcPct val="0"/>
            </a:spcBef>
            <a:spcAft>
              <a:spcPct val="35000"/>
            </a:spcAft>
            <a:buNone/>
          </a:pPr>
          <a:r>
            <a:rPr lang="en-US" sz="1500" kern="1200" dirty="0"/>
            <a:t>Optimize your pricing for a better value</a:t>
          </a:r>
        </a:p>
      </dsp:txBody>
      <dsp:txXfrm>
        <a:off x="2816351" y="2656240"/>
        <a:ext cx="4425696" cy="537022"/>
      </dsp:txXfrm>
    </dsp:sp>
    <dsp:sp modelId="{A6D6168D-D46C-4BB9-8F13-F8577F8E3385}">
      <dsp:nvSpPr>
        <dsp:cNvPr id="0" name=""/>
        <dsp:cNvSpPr/>
      </dsp:nvSpPr>
      <dsp:spPr>
        <a:xfrm>
          <a:off x="5029199" y="2001804"/>
          <a:ext cx="0" cy="654436"/>
        </a:xfrm>
        <a:prstGeom prst="line">
          <a:avLst/>
        </a:prstGeom>
        <a:gradFill rotWithShape="0">
          <a:gsLst>
            <a:gs pos="0">
              <a:schemeClr val="accent5">
                <a:satMod val="100000"/>
                <a:lumMod val="100000"/>
              </a:schemeClr>
            </a:gs>
            <a:gs pos="50000">
              <a:schemeClr val="accent5">
                <a:shade val="99000"/>
                <a:satMod val="105000"/>
                <a:lumMod val="100000"/>
              </a:schemeClr>
            </a:gs>
            <a:gs pos="100000">
              <a:schemeClr val="accent5">
                <a:shade val="98000"/>
                <a:satMod val="105000"/>
                <a:lumMod val="100000"/>
              </a:schemeClr>
            </a:gs>
          </a:gsLst>
          <a:lin ang="5400000" scaled="0"/>
        </a:gradFill>
        <a:ln w="6350" cap="flat" cmpd="sng" algn="ctr">
          <a:solidFill>
            <a:schemeClr val="accent5">
              <a:hueOff val="6809995"/>
              <a:satOff val="-12023"/>
              <a:lumOff val="-4118"/>
              <a:alphaOff val="0"/>
            </a:schemeClr>
          </a:solidFill>
          <a:prstDash val="dash"/>
        </a:ln>
        <a:effectLst>
          <a:outerShdw blurRad="38100" dist="12700" dir="5400000" algn="ctr" rotWithShape="0">
            <a:srgbClr val="000000">
              <a:alpha val="63000"/>
            </a:srgbClr>
          </a:outerShdw>
        </a:effectLst>
      </dsp:spPr>
      <dsp:style>
        <a:lnRef idx="1">
          <a:scrgbClr r="0" g="0" b="0"/>
        </a:lnRef>
        <a:fillRef idx="3">
          <a:scrgbClr r="0" g="0" b="0"/>
        </a:fillRef>
        <a:effectRef idx="2">
          <a:scrgbClr r="0" g="0" b="0"/>
        </a:effectRef>
        <a:fontRef idx="minor">
          <a:schemeClr val="lt1"/>
        </a:fontRef>
      </dsp:style>
    </dsp:sp>
    <dsp:sp modelId="{AE507E1A-93B8-47F3-875D-F9D1F4EBCE46}">
      <dsp:nvSpPr>
        <dsp:cNvPr id="0" name=""/>
        <dsp:cNvSpPr/>
      </dsp:nvSpPr>
      <dsp:spPr>
        <a:xfrm>
          <a:off x="2466479" y="1876691"/>
          <a:ext cx="96240" cy="96240"/>
        </a:xfrm>
        <a:prstGeom prst="ellipse">
          <a:avLst/>
        </a:prstGeom>
        <a:solidFill>
          <a:schemeClr val="lt1">
            <a:alpha val="90000"/>
            <a:hueOff val="0"/>
            <a:satOff val="0"/>
            <a:lumOff val="0"/>
            <a:alphaOff val="0"/>
          </a:schemeClr>
        </a:solidFill>
        <a:ln w="6350" cap="flat" cmpd="sng" algn="ctr">
          <a:noFill/>
          <a:prstDash val="solid"/>
        </a:ln>
        <a:effectLst/>
      </dsp:spPr>
      <dsp:style>
        <a:lnRef idx="1">
          <a:scrgbClr r="0" g="0" b="0"/>
        </a:lnRef>
        <a:fillRef idx="1">
          <a:scrgbClr r="0" g="0" b="0"/>
        </a:fillRef>
        <a:effectRef idx="0">
          <a:scrgbClr r="0" g="0" b="0"/>
        </a:effectRef>
        <a:fontRef idx="minor"/>
      </dsp:style>
    </dsp:sp>
    <dsp:sp modelId="{202C8BF4-5B3E-415F-9DE3-F4C1877C5DA2}">
      <dsp:nvSpPr>
        <dsp:cNvPr id="0" name=""/>
        <dsp:cNvSpPr/>
      </dsp:nvSpPr>
      <dsp:spPr>
        <a:xfrm>
          <a:off x="4981079" y="1876691"/>
          <a:ext cx="96240" cy="96240"/>
        </a:xfrm>
        <a:prstGeom prst="ellipse">
          <a:avLst/>
        </a:prstGeom>
        <a:solidFill>
          <a:schemeClr val="lt1">
            <a:alpha val="90000"/>
            <a:hueOff val="0"/>
            <a:satOff val="0"/>
            <a:lumOff val="0"/>
            <a:alphaOff val="0"/>
          </a:schemeClr>
        </a:solidFill>
        <a:ln w="6350" cap="flat" cmpd="sng" algn="ctr">
          <a:noFill/>
          <a:prstDash val="solid"/>
        </a:ln>
        <a:effectLst/>
      </dsp:spPr>
      <dsp:style>
        <a:lnRef idx="1">
          <a:scrgbClr r="0" g="0" b="0"/>
        </a:lnRef>
        <a:fillRef idx="1">
          <a:scrgbClr r="0" g="0" b="0"/>
        </a:fillRef>
        <a:effectRef idx="0">
          <a:scrgbClr r="0" g="0" b="0"/>
        </a:effectRef>
        <a:fontRef idx="minor"/>
      </dsp:style>
    </dsp:sp>
    <dsp:sp modelId="{47E384A9-4D32-454E-B523-9F32C358E59D}">
      <dsp:nvSpPr>
        <dsp:cNvPr id="0" name=""/>
        <dsp:cNvSpPr/>
      </dsp:nvSpPr>
      <dsp:spPr>
        <a:xfrm>
          <a:off x="5532119" y="2067248"/>
          <a:ext cx="4023360" cy="435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Recommendation 3</a:t>
          </a:r>
        </a:p>
      </dsp:txBody>
      <dsp:txXfrm>
        <a:off x="5532119" y="2067248"/>
        <a:ext cx="4023360" cy="435007"/>
      </dsp:txXfrm>
    </dsp:sp>
    <dsp:sp modelId="{913C5506-E84F-4E6E-9FB5-9300761F5001}">
      <dsp:nvSpPr>
        <dsp:cNvPr id="0" name=""/>
        <dsp:cNvSpPr/>
      </dsp:nvSpPr>
      <dsp:spPr>
        <a:xfrm>
          <a:off x="5330952" y="52210"/>
          <a:ext cx="4425696" cy="1141172"/>
        </a:xfrm>
        <a:prstGeom prst="rect">
          <a:avLst/>
        </a:prstGeom>
        <a:solidFill>
          <a:schemeClr val="accent5">
            <a:tint val="40000"/>
            <a:alpha val="90000"/>
            <a:hueOff val="13756666"/>
            <a:satOff val="-18256"/>
            <a:lumOff val="-2070"/>
            <a:alphaOff val="0"/>
          </a:schemeClr>
        </a:solidFill>
        <a:ln w="6350" cap="flat" cmpd="sng" algn="ctr">
          <a:solidFill>
            <a:schemeClr val="accent5">
              <a:tint val="40000"/>
              <a:alpha val="90000"/>
              <a:hueOff val="13756666"/>
              <a:satOff val="-18256"/>
              <a:lumOff val="-207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ctr" defTabSz="666750">
            <a:lnSpc>
              <a:spcPct val="90000"/>
            </a:lnSpc>
            <a:spcBef>
              <a:spcPct val="0"/>
            </a:spcBef>
            <a:spcAft>
              <a:spcPct val="35000"/>
            </a:spcAft>
            <a:buNone/>
          </a:pPr>
          <a:r>
            <a:rPr lang="en-US" sz="1500" kern="1200" dirty="0"/>
            <a:t>Refocus on who your target market is to increase poor customer/product fit and watch out for competitors and conduct a SWOT analysis</a:t>
          </a:r>
        </a:p>
      </dsp:txBody>
      <dsp:txXfrm>
        <a:off x="5330952" y="52210"/>
        <a:ext cx="4425696" cy="1141172"/>
      </dsp:txXfrm>
    </dsp:sp>
    <dsp:sp modelId="{725808CB-4BD3-4219-B497-768B8E8EA017}">
      <dsp:nvSpPr>
        <dsp:cNvPr id="0" name=""/>
        <dsp:cNvSpPr/>
      </dsp:nvSpPr>
      <dsp:spPr>
        <a:xfrm>
          <a:off x="7543800" y="1193383"/>
          <a:ext cx="0" cy="654436"/>
        </a:xfrm>
        <a:prstGeom prst="line">
          <a:avLst/>
        </a:prstGeom>
        <a:gradFill rotWithShape="0">
          <a:gsLst>
            <a:gs pos="0">
              <a:schemeClr val="accent5">
                <a:satMod val="100000"/>
                <a:lumMod val="100000"/>
              </a:schemeClr>
            </a:gs>
            <a:gs pos="50000">
              <a:schemeClr val="accent5">
                <a:shade val="99000"/>
                <a:satMod val="105000"/>
                <a:lumMod val="100000"/>
              </a:schemeClr>
            </a:gs>
            <a:gs pos="100000">
              <a:schemeClr val="accent5">
                <a:shade val="98000"/>
                <a:satMod val="105000"/>
                <a:lumMod val="100000"/>
              </a:schemeClr>
            </a:gs>
          </a:gsLst>
          <a:lin ang="5400000" scaled="0"/>
        </a:gradFill>
        <a:ln w="6350" cap="flat" cmpd="sng" algn="ctr">
          <a:solidFill>
            <a:schemeClr val="accent5">
              <a:hueOff val="13619991"/>
              <a:satOff val="-24047"/>
              <a:lumOff val="-8236"/>
              <a:alphaOff val="0"/>
            </a:schemeClr>
          </a:solidFill>
          <a:prstDash val="dash"/>
        </a:ln>
        <a:effectLst>
          <a:outerShdw blurRad="38100" dist="12700" dir="5400000" algn="ctr" rotWithShape="0">
            <a:srgbClr val="000000">
              <a:alpha val="63000"/>
            </a:srgbClr>
          </a:outerShdw>
        </a:effectLst>
      </dsp:spPr>
      <dsp:style>
        <a:lnRef idx="1">
          <a:scrgbClr r="0" g="0" b="0"/>
        </a:lnRef>
        <a:fillRef idx="3">
          <a:scrgbClr r="0" g="0" b="0"/>
        </a:fillRef>
        <a:effectRef idx="2">
          <a:scrgbClr r="0" g="0" b="0"/>
        </a:effectRef>
        <a:fontRef idx="minor">
          <a:schemeClr val="lt1"/>
        </a:fontRef>
      </dsp:style>
    </dsp:sp>
    <dsp:sp modelId="{8EC237C5-9D03-4EE9-994F-F779505BDE71}">
      <dsp:nvSpPr>
        <dsp:cNvPr id="0" name=""/>
        <dsp:cNvSpPr/>
      </dsp:nvSpPr>
      <dsp:spPr>
        <a:xfrm>
          <a:off x="7495679" y="1876691"/>
          <a:ext cx="96240" cy="96240"/>
        </a:xfrm>
        <a:prstGeom prst="ellipse">
          <a:avLst/>
        </a:prstGeom>
        <a:solidFill>
          <a:schemeClr val="lt1">
            <a:alpha val="90000"/>
            <a:hueOff val="0"/>
            <a:satOff val="0"/>
            <a:lumOff val="0"/>
            <a:alphaOff val="0"/>
          </a:schemeClr>
        </a:solidFill>
        <a:ln w="6350" cap="flat" cmpd="sng" algn="ctr">
          <a:no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29151-583A-46CF-A283-3EA003CF0E49}">
      <dsp:nvSpPr>
        <dsp:cNvPr id="0" name=""/>
        <dsp:cNvSpPr/>
      </dsp:nvSpPr>
      <dsp:spPr>
        <a:xfrm rot="5400000">
          <a:off x="4633346" y="92811"/>
          <a:ext cx="1427013" cy="1241501"/>
        </a:xfrm>
        <a:prstGeom prst="hexagon">
          <a:avLst>
            <a:gd name="adj" fmla="val 25000"/>
            <a:gd name="vf" fmla="val 11547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defRPr b="1"/>
          </a:pPr>
          <a:r>
            <a:rPr lang="en-US" sz="4500" kern="1200" dirty="0"/>
            <a:t>1</a:t>
          </a:r>
        </a:p>
      </dsp:txBody>
      <dsp:txXfrm rot="-5400000">
        <a:off x="4919569" y="222431"/>
        <a:ext cx="854567" cy="982261"/>
      </dsp:txXfrm>
    </dsp:sp>
    <dsp:sp modelId="{50BC9AEC-AA6E-4412-987E-B60D02C3E59C}">
      <dsp:nvSpPr>
        <dsp:cNvPr id="0" name=""/>
        <dsp:cNvSpPr/>
      </dsp:nvSpPr>
      <dsp:spPr>
        <a:xfrm>
          <a:off x="6005277" y="285458"/>
          <a:ext cx="1592547" cy="856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Look into promotions targeted at the wrong market</a:t>
          </a:r>
        </a:p>
      </dsp:txBody>
      <dsp:txXfrm>
        <a:off x="6005277" y="285458"/>
        <a:ext cx="1592547" cy="856208"/>
      </dsp:txXfrm>
    </dsp:sp>
    <dsp:sp modelId="{D9EB8EC9-78B3-466D-B970-EB4E309F25A8}">
      <dsp:nvSpPr>
        <dsp:cNvPr id="0" name=""/>
        <dsp:cNvSpPr/>
      </dsp:nvSpPr>
      <dsp:spPr>
        <a:xfrm rot="5400000">
          <a:off x="3292524" y="92811"/>
          <a:ext cx="1427013" cy="1241501"/>
        </a:xfrm>
        <a:prstGeom prst="hexagon">
          <a:avLst>
            <a:gd name="adj" fmla="val 25000"/>
            <a:gd name="vf" fmla="val 11547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578747" y="222431"/>
        <a:ext cx="854567" cy="982261"/>
      </dsp:txXfrm>
    </dsp:sp>
    <dsp:sp modelId="{7858D594-23FE-411F-9712-A2008F202247}">
      <dsp:nvSpPr>
        <dsp:cNvPr id="0" name=""/>
        <dsp:cNvSpPr/>
      </dsp:nvSpPr>
      <dsp:spPr>
        <a:xfrm rot="5400000">
          <a:off x="3960366" y="1304061"/>
          <a:ext cx="1427013" cy="1241501"/>
        </a:xfrm>
        <a:prstGeom prst="hexagon">
          <a:avLst>
            <a:gd name="adj" fmla="val 25000"/>
            <a:gd name="vf" fmla="val 11547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defRPr b="1"/>
          </a:pPr>
          <a:r>
            <a:rPr lang="en-US" sz="4500" kern="1200" dirty="0"/>
            <a:t>2</a:t>
          </a:r>
        </a:p>
      </dsp:txBody>
      <dsp:txXfrm rot="-5400000">
        <a:off x="4246589" y="1433681"/>
        <a:ext cx="854567" cy="982261"/>
      </dsp:txXfrm>
    </dsp:sp>
    <dsp:sp modelId="{304AFF01-AE1A-4122-8565-C1EDC1774FA3}">
      <dsp:nvSpPr>
        <dsp:cNvPr id="0" name=""/>
        <dsp:cNvSpPr/>
      </dsp:nvSpPr>
      <dsp:spPr>
        <a:xfrm>
          <a:off x="2460575" y="1496707"/>
          <a:ext cx="1541174" cy="856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Competitor’s International Plan</a:t>
          </a:r>
        </a:p>
      </dsp:txBody>
      <dsp:txXfrm>
        <a:off x="2460575" y="1496707"/>
        <a:ext cx="1541174" cy="856208"/>
      </dsp:txXfrm>
    </dsp:sp>
    <dsp:sp modelId="{37EFC69D-1201-4351-AFDD-09C5C4787007}">
      <dsp:nvSpPr>
        <dsp:cNvPr id="0" name=""/>
        <dsp:cNvSpPr/>
      </dsp:nvSpPr>
      <dsp:spPr>
        <a:xfrm rot="5400000">
          <a:off x="5301188" y="1304061"/>
          <a:ext cx="1427013" cy="1241501"/>
        </a:xfrm>
        <a:prstGeom prst="hexagon">
          <a:avLst>
            <a:gd name="adj" fmla="val 25000"/>
            <a:gd name="vf" fmla="val 11547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5587411" y="1433681"/>
        <a:ext cx="854567" cy="982261"/>
      </dsp:txXfrm>
    </dsp:sp>
    <dsp:sp modelId="{5E44909D-5C6B-489A-AEB4-397A863EFE9D}">
      <dsp:nvSpPr>
        <dsp:cNvPr id="0" name=""/>
        <dsp:cNvSpPr/>
      </dsp:nvSpPr>
      <dsp:spPr>
        <a:xfrm rot="5400000">
          <a:off x="4633346" y="2515310"/>
          <a:ext cx="1427013" cy="1241501"/>
        </a:xfrm>
        <a:prstGeom prst="hexagon">
          <a:avLst>
            <a:gd name="adj" fmla="val 25000"/>
            <a:gd name="vf" fmla="val 11547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defRPr b="1"/>
          </a:pPr>
          <a:r>
            <a:rPr lang="en-US" sz="4500" kern="1200" dirty="0"/>
            <a:t>3</a:t>
          </a:r>
        </a:p>
      </dsp:txBody>
      <dsp:txXfrm rot="-5400000">
        <a:off x="4919569" y="2644930"/>
        <a:ext cx="854567" cy="982261"/>
      </dsp:txXfrm>
    </dsp:sp>
    <dsp:sp modelId="{6A6DDD8C-6663-4140-927B-11B619C61DD2}">
      <dsp:nvSpPr>
        <dsp:cNvPr id="0" name=""/>
        <dsp:cNvSpPr/>
      </dsp:nvSpPr>
      <dsp:spPr>
        <a:xfrm>
          <a:off x="6005277" y="2707957"/>
          <a:ext cx="1592547" cy="856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Product and service customer offerings</a:t>
          </a:r>
        </a:p>
      </dsp:txBody>
      <dsp:txXfrm>
        <a:off x="6005277" y="2707957"/>
        <a:ext cx="1592547" cy="856208"/>
      </dsp:txXfrm>
    </dsp:sp>
    <dsp:sp modelId="{89BFB02C-06BC-4EA9-B90D-9D7FD39BF0D4}">
      <dsp:nvSpPr>
        <dsp:cNvPr id="0" name=""/>
        <dsp:cNvSpPr/>
      </dsp:nvSpPr>
      <dsp:spPr>
        <a:xfrm rot="5400000">
          <a:off x="3292524" y="2515310"/>
          <a:ext cx="1427013" cy="1241501"/>
        </a:xfrm>
        <a:prstGeom prst="hexagon">
          <a:avLst>
            <a:gd name="adj" fmla="val 25000"/>
            <a:gd name="vf" fmla="val 11547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578747" y="2644930"/>
        <a:ext cx="854567" cy="982261"/>
      </dsp:txXfrm>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7/23/2020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7/23/2020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7/23/2020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7/23/2020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7/23/2020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indoor, sitting, table, large&#10;&#10;Description automatically generated">
            <a:extLst>
              <a:ext uri="{FF2B5EF4-FFF2-40B4-BE49-F238E27FC236}">
                <a16:creationId xmlns:a16="http://schemas.microsoft.com/office/drawing/2014/main" id="{17203700-6930-43DF-A3C5-5D2B9A180622}"/>
              </a:ext>
            </a:extLst>
          </p:cNvPr>
          <p:cNvPicPr>
            <a:picLocks noChangeAspect="1"/>
          </p:cNvPicPr>
          <p:nvPr/>
        </p:nvPicPr>
        <p:blipFill>
          <a:blip r:embed="rId2"/>
          <a:stretch>
            <a:fillRect/>
          </a:stretch>
        </p:blipFill>
        <p:spPr>
          <a:xfrm>
            <a:off x="0" y="0"/>
            <a:ext cx="12192000" cy="685800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4" y="2347457"/>
            <a:ext cx="4775075" cy="1630906"/>
          </a:xfrm>
        </p:spPr>
        <p:txBody>
          <a:bodyPr>
            <a:normAutofit/>
          </a:bodyPr>
          <a:lstStyle/>
          <a:p>
            <a:r>
              <a:rPr lang="en-US" sz="4400" dirty="0">
                <a:solidFill>
                  <a:schemeClr val="tx1"/>
                </a:solidFill>
              </a:rPr>
              <a:t>Telecom Churn Rate</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By: Heather McLauren </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dirty="0"/>
              <a:t>Questions to Explore on Churn Rate</a:t>
            </a:r>
            <a:br>
              <a:rPr lang="en-US" dirty="0"/>
            </a:br>
            <a:r>
              <a:rPr lang="en-US" sz="1600" dirty="0"/>
              <a:t>My goal in this project is to figure out what features are causing customer churn at a Telecom company and create a predictive model to help them in the future predict if a customer will cancel their account based on the important features I discovered in my model. </a:t>
            </a:r>
            <a:endParaRPr lang="en-US" dirty="0"/>
          </a:p>
        </p:txBody>
      </p:sp>
      <p:sp>
        <p:nvSpPr>
          <p:cNvPr id="39" name="Rectangle 38">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graphicFrame>
        <p:nvGraphicFramePr>
          <p:cNvPr id="35" name="Content Placeholder 2" descr="timeline">
            <a:extLst>
              <a:ext uri="{FF2B5EF4-FFF2-40B4-BE49-F238E27FC236}">
                <a16:creationId xmlns:a16="http://schemas.microsoft.com/office/drawing/2014/main" id="{5F2688F8-E0C6-4753-B067-E076B08C44F3}"/>
              </a:ext>
            </a:extLst>
          </p:cNvPr>
          <p:cNvGraphicFramePr/>
          <p:nvPr>
            <p:extLst>
              <p:ext uri="{D42A27DB-BD31-4B8C-83A1-F6EECF244321}">
                <p14:modId xmlns:p14="http://schemas.microsoft.com/office/powerpoint/2010/main" val="2860140078"/>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60103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6445219" y="1170510"/>
            <a:ext cx="5092425" cy="4516979"/>
          </a:xfrm>
        </p:spPr>
        <p:txBody>
          <a:bodyPr>
            <a:normAutofit/>
          </a:bodyPr>
          <a:lstStyle/>
          <a:p>
            <a:pPr algn="ctr"/>
            <a:r>
              <a:rPr lang="en-US" sz="2400" dirty="0"/>
              <a:t>Important Features Discovered from Logistic Regression Modeling</a:t>
            </a:r>
            <a:br>
              <a:rPr lang="en-US" sz="2400" dirty="0"/>
            </a:br>
            <a:br>
              <a:rPr lang="en-US" sz="2400" dirty="0"/>
            </a:br>
            <a:r>
              <a:rPr lang="en-US" sz="2400" dirty="0"/>
              <a:t>Accuracy score of:</a:t>
            </a:r>
            <a:br>
              <a:rPr lang="en-US" sz="2400" dirty="0"/>
            </a:br>
            <a:r>
              <a:rPr lang="en-US" sz="2400" dirty="0"/>
              <a:t>85%</a:t>
            </a:r>
            <a:br>
              <a:rPr lang="en-US" sz="2400" dirty="0"/>
            </a:br>
            <a:br>
              <a:rPr lang="en-US" sz="2400" dirty="0"/>
            </a:br>
            <a:br>
              <a:rPr lang="en-US" sz="2400" dirty="0"/>
            </a:br>
            <a:br>
              <a:rPr lang="en-US" sz="2400" dirty="0"/>
            </a:br>
            <a:r>
              <a:rPr lang="en-US" sz="2400" dirty="0"/>
              <a:t>Top Features to Explore Further:</a:t>
            </a:r>
            <a:br>
              <a:rPr lang="en-US" sz="2400" dirty="0"/>
            </a:br>
            <a:r>
              <a:rPr lang="en-US" sz="2400" dirty="0"/>
              <a:t>1. Total International Charge</a:t>
            </a:r>
            <a:br>
              <a:rPr lang="en-US" sz="2400" dirty="0"/>
            </a:br>
            <a:r>
              <a:rPr lang="en-US" sz="2400" dirty="0"/>
              <a:t>2. Area Code</a:t>
            </a:r>
            <a:br>
              <a:rPr lang="en-US" sz="2400" dirty="0"/>
            </a:br>
            <a:r>
              <a:rPr lang="en-US" sz="2400" dirty="0"/>
              <a:t>3. Total International Minutes</a:t>
            </a:r>
            <a:br>
              <a:rPr lang="en-US" sz="2400" dirty="0"/>
            </a:br>
            <a:endParaRPr lang="en-US" sz="2400" dirty="0"/>
          </a:p>
        </p:txBody>
      </p:sp>
      <p:sp>
        <p:nvSpPr>
          <p:cNvPr id="46" name="Rectangle 45">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pic>
        <p:nvPicPr>
          <p:cNvPr id="5" name="Picture 4" descr="A screenshot of a cell phone&#10;&#10;Description automatically generated">
            <a:extLst>
              <a:ext uri="{FF2B5EF4-FFF2-40B4-BE49-F238E27FC236}">
                <a16:creationId xmlns:a16="http://schemas.microsoft.com/office/drawing/2014/main" id="{6292C061-948F-4812-B2A2-92ECC03A640C}"/>
              </a:ext>
            </a:extLst>
          </p:cNvPr>
          <p:cNvPicPr>
            <a:picLocks noChangeAspect="1"/>
          </p:cNvPicPr>
          <p:nvPr/>
        </p:nvPicPr>
        <p:blipFill>
          <a:blip r:embed="rId3"/>
          <a:stretch>
            <a:fillRect/>
          </a:stretch>
        </p:blipFill>
        <p:spPr>
          <a:xfrm>
            <a:off x="654356" y="1099902"/>
            <a:ext cx="5556168" cy="4396229"/>
          </a:xfrm>
          <a:prstGeom prst="rect">
            <a:avLst/>
          </a:prstGeom>
        </p:spPr>
      </p:pic>
    </p:spTree>
    <p:extLst>
      <p:ext uri="{BB962C8B-B14F-4D97-AF65-F5344CB8AC3E}">
        <p14:creationId xmlns:p14="http://schemas.microsoft.com/office/powerpoint/2010/main" val="428267597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20" y="-180965"/>
            <a:ext cx="12191979" cy="6857990"/>
          </a:xfrm>
          <a:prstGeom prst="rect">
            <a:avLst/>
          </a:prstGeom>
        </p:spPr>
      </p:pic>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602365" y="4385790"/>
            <a:ext cx="11106261" cy="2738720"/>
          </a:xfrm>
        </p:spPr>
        <p:txBody>
          <a:bodyPr>
            <a:normAutofit/>
          </a:bodyPr>
          <a:lstStyle/>
          <a:p>
            <a:pPr algn="ctr"/>
            <a:r>
              <a:rPr lang="en-US" sz="2000" dirty="0"/>
              <a:t>There are lower account lengths for states who are not typically known to be big business areas. </a:t>
            </a:r>
          </a:p>
        </p:txBody>
      </p:sp>
      <p:sp>
        <p:nvSpPr>
          <p:cNvPr id="46" name="Rectangle 45">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
        <p:nvSpPr>
          <p:cNvPr id="9" name="TextBox 8">
            <a:extLst>
              <a:ext uri="{FF2B5EF4-FFF2-40B4-BE49-F238E27FC236}">
                <a16:creationId xmlns:a16="http://schemas.microsoft.com/office/drawing/2014/main" id="{F487C102-969B-4119-A03D-1E04AED60A03}"/>
              </a:ext>
            </a:extLst>
          </p:cNvPr>
          <p:cNvSpPr txBox="1"/>
          <p:nvPr/>
        </p:nvSpPr>
        <p:spPr>
          <a:xfrm>
            <a:off x="1676400" y="523875"/>
            <a:ext cx="9010650" cy="677108"/>
          </a:xfrm>
          <a:prstGeom prst="rect">
            <a:avLst/>
          </a:prstGeom>
          <a:noFill/>
        </p:spPr>
        <p:txBody>
          <a:bodyPr wrap="square" rtlCol="0">
            <a:spAutoFit/>
          </a:bodyPr>
          <a:lstStyle/>
          <a:p>
            <a:pPr lvl="0" algn="ctr"/>
            <a:r>
              <a:rPr lang="en-US" sz="2000" dirty="0"/>
              <a:t>Question 1: How does the location of the clients affect churn?</a:t>
            </a:r>
          </a:p>
          <a:p>
            <a:pPr algn="ctr"/>
            <a:r>
              <a:rPr lang="en-US" dirty="0"/>
              <a:t> </a:t>
            </a:r>
          </a:p>
        </p:txBody>
      </p:sp>
      <p:pic>
        <p:nvPicPr>
          <p:cNvPr id="5" name="Picture 4" descr="A close up of a map&#10;&#10;Description automatically generated">
            <a:extLst>
              <a:ext uri="{FF2B5EF4-FFF2-40B4-BE49-F238E27FC236}">
                <a16:creationId xmlns:a16="http://schemas.microsoft.com/office/drawing/2014/main" id="{B69071A3-BBA9-48D5-B2B5-1112C643E736}"/>
              </a:ext>
            </a:extLst>
          </p:cNvPr>
          <p:cNvPicPr>
            <a:picLocks noChangeAspect="1"/>
          </p:cNvPicPr>
          <p:nvPr/>
        </p:nvPicPr>
        <p:blipFill>
          <a:blip r:embed="rId3"/>
          <a:stretch>
            <a:fillRect/>
          </a:stretch>
        </p:blipFill>
        <p:spPr>
          <a:xfrm>
            <a:off x="3476330" y="965364"/>
            <a:ext cx="7465833" cy="4286250"/>
          </a:xfrm>
          <a:prstGeom prst="rect">
            <a:avLst/>
          </a:prstGeom>
        </p:spPr>
      </p:pic>
      <p:sp>
        <p:nvSpPr>
          <p:cNvPr id="7" name="TextBox 6">
            <a:extLst>
              <a:ext uri="{FF2B5EF4-FFF2-40B4-BE49-F238E27FC236}">
                <a16:creationId xmlns:a16="http://schemas.microsoft.com/office/drawing/2014/main" id="{C2C8A0DD-D3E3-422F-86B4-8C087F1EF549}"/>
              </a:ext>
            </a:extLst>
          </p:cNvPr>
          <p:cNvSpPr txBox="1"/>
          <p:nvPr/>
        </p:nvSpPr>
        <p:spPr>
          <a:xfrm flipH="1">
            <a:off x="630178" y="2064468"/>
            <a:ext cx="2742453" cy="2585323"/>
          </a:xfrm>
          <a:prstGeom prst="rect">
            <a:avLst/>
          </a:prstGeom>
          <a:noFill/>
        </p:spPr>
        <p:txBody>
          <a:bodyPr wrap="square" rtlCol="0">
            <a:spAutoFit/>
          </a:bodyPr>
          <a:lstStyle/>
          <a:p>
            <a:pPr algn="ctr"/>
            <a:r>
              <a:rPr lang="en-US" dirty="0"/>
              <a:t>States with the highest amount of customers</a:t>
            </a:r>
          </a:p>
          <a:p>
            <a:pPr algn="ctr"/>
            <a:endParaRPr lang="en-US" dirty="0"/>
          </a:p>
          <a:p>
            <a:pPr marL="342900" indent="-342900">
              <a:buAutoNum type="arabicPeriod"/>
            </a:pPr>
            <a:r>
              <a:rPr lang="en-US" dirty="0"/>
              <a:t>West Virginia -106</a:t>
            </a:r>
          </a:p>
          <a:p>
            <a:pPr marL="342900" indent="-342900">
              <a:buAutoNum type="arabicPeriod"/>
            </a:pPr>
            <a:r>
              <a:rPr lang="en-US" dirty="0"/>
              <a:t>Minnesota - 84</a:t>
            </a:r>
          </a:p>
          <a:p>
            <a:pPr marL="342900" indent="-342900">
              <a:buAutoNum type="arabicPeriod"/>
            </a:pPr>
            <a:r>
              <a:rPr lang="en-US" dirty="0"/>
              <a:t>New York - 83</a:t>
            </a:r>
          </a:p>
          <a:p>
            <a:pPr marL="342900" indent="-342900">
              <a:buAutoNum type="arabicPeriod"/>
            </a:pPr>
            <a:r>
              <a:rPr lang="en-US" dirty="0"/>
              <a:t>Alabama - 80</a:t>
            </a:r>
          </a:p>
          <a:p>
            <a:pPr marL="342900" indent="-342900">
              <a:buAutoNum type="arabicPeriod"/>
            </a:pPr>
            <a:r>
              <a:rPr lang="en-US" dirty="0"/>
              <a:t>Wisconsin - 78</a:t>
            </a:r>
          </a:p>
          <a:p>
            <a:pPr marL="342900" indent="-342900">
              <a:buAutoNum type="arabicPeriod"/>
            </a:pPr>
            <a:endParaRPr lang="en-US" dirty="0"/>
          </a:p>
        </p:txBody>
      </p:sp>
    </p:spTree>
    <p:extLst>
      <p:ext uri="{BB962C8B-B14F-4D97-AF65-F5344CB8AC3E}">
        <p14:creationId xmlns:p14="http://schemas.microsoft.com/office/powerpoint/2010/main" val="133552611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20" y="-180965"/>
            <a:ext cx="12191979" cy="6857990"/>
          </a:xfrm>
          <a:prstGeom prst="rect">
            <a:avLst/>
          </a:prstGeom>
        </p:spPr>
      </p:pic>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602365" y="4538190"/>
            <a:ext cx="11106261" cy="2738720"/>
          </a:xfrm>
        </p:spPr>
        <p:txBody>
          <a:bodyPr>
            <a:normAutofit/>
          </a:bodyPr>
          <a:lstStyle/>
          <a:p>
            <a:pPr algn="ctr"/>
            <a:r>
              <a:rPr lang="en-US" sz="2000" dirty="0"/>
              <a:t>There are higher customer churn with customer with international plans when their total international charges are 3.5 and higher a month. There is a sweet spot for accounts staying active when the total international charges are between 2 and 3.5 a month. </a:t>
            </a:r>
          </a:p>
        </p:txBody>
      </p:sp>
      <p:sp>
        <p:nvSpPr>
          <p:cNvPr id="46" name="Rectangle 45">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
        <p:nvSpPr>
          <p:cNvPr id="9" name="TextBox 8">
            <a:extLst>
              <a:ext uri="{FF2B5EF4-FFF2-40B4-BE49-F238E27FC236}">
                <a16:creationId xmlns:a16="http://schemas.microsoft.com/office/drawing/2014/main" id="{F487C102-969B-4119-A03D-1E04AED60A03}"/>
              </a:ext>
            </a:extLst>
          </p:cNvPr>
          <p:cNvSpPr txBox="1"/>
          <p:nvPr/>
        </p:nvSpPr>
        <p:spPr>
          <a:xfrm>
            <a:off x="1676400" y="523875"/>
            <a:ext cx="9010650" cy="984885"/>
          </a:xfrm>
          <a:prstGeom prst="rect">
            <a:avLst/>
          </a:prstGeom>
          <a:noFill/>
        </p:spPr>
        <p:txBody>
          <a:bodyPr wrap="square" rtlCol="0">
            <a:spAutoFit/>
          </a:bodyPr>
          <a:lstStyle/>
          <a:p>
            <a:pPr algn="ctr"/>
            <a:r>
              <a:rPr lang="en-US" sz="2000" dirty="0"/>
              <a:t>Question 2: How does the international plan affect the churn rate?</a:t>
            </a:r>
          </a:p>
          <a:p>
            <a:pPr algn="ctr"/>
            <a:endParaRPr lang="en-US" sz="2000" dirty="0"/>
          </a:p>
          <a:p>
            <a:pPr algn="ctr"/>
            <a:r>
              <a:rPr lang="en-US" dirty="0"/>
              <a:t> </a:t>
            </a:r>
          </a:p>
        </p:txBody>
      </p:sp>
      <p:pic>
        <p:nvPicPr>
          <p:cNvPr id="10" name="Picture 9" descr="A close up of a map&#10;&#10;Description automatically generated">
            <a:extLst>
              <a:ext uri="{FF2B5EF4-FFF2-40B4-BE49-F238E27FC236}">
                <a16:creationId xmlns:a16="http://schemas.microsoft.com/office/drawing/2014/main" id="{9AFBCB59-16C3-4E70-AA52-A9BD8F016A2A}"/>
              </a:ext>
            </a:extLst>
          </p:cNvPr>
          <p:cNvPicPr>
            <a:picLocks noChangeAspect="1"/>
          </p:cNvPicPr>
          <p:nvPr/>
        </p:nvPicPr>
        <p:blipFill>
          <a:blip r:embed="rId3"/>
          <a:stretch>
            <a:fillRect/>
          </a:stretch>
        </p:blipFill>
        <p:spPr>
          <a:xfrm>
            <a:off x="577975" y="1294214"/>
            <a:ext cx="4439000" cy="3591904"/>
          </a:xfrm>
          <a:prstGeom prst="rect">
            <a:avLst/>
          </a:prstGeom>
        </p:spPr>
      </p:pic>
      <p:pic>
        <p:nvPicPr>
          <p:cNvPr id="12" name="Picture 11" descr="A close up of a logo&#10;&#10;Description automatically generated">
            <a:extLst>
              <a:ext uri="{FF2B5EF4-FFF2-40B4-BE49-F238E27FC236}">
                <a16:creationId xmlns:a16="http://schemas.microsoft.com/office/drawing/2014/main" id="{F6DE2627-CF26-4E86-9CF0-FAA561C3ADB8}"/>
              </a:ext>
            </a:extLst>
          </p:cNvPr>
          <p:cNvPicPr>
            <a:picLocks noChangeAspect="1"/>
          </p:cNvPicPr>
          <p:nvPr/>
        </p:nvPicPr>
        <p:blipFill>
          <a:blip r:embed="rId4"/>
          <a:stretch>
            <a:fillRect/>
          </a:stretch>
        </p:blipFill>
        <p:spPr>
          <a:xfrm>
            <a:off x="5418692" y="1316276"/>
            <a:ext cx="6455740" cy="3569841"/>
          </a:xfrm>
          <a:prstGeom prst="rect">
            <a:avLst/>
          </a:prstGeom>
        </p:spPr>
      </p:pic>
    </p:spTree>
    <p:extLst>
      <p:ext uri="{BB962C8B-B14F-4D97-AF65-F5344CB8AC3E}">
        <p14:creationId xmlns:p14="http://schemas.microsoft.com/office/powerpoint/2010/main" val="232333936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20" y="-180965"/>
            <a:ext cx="12191979" cy="6857990"/>
          </a:xfrm>
          <a:prstGeom prst="rect">
            <a:avLst/>
          </a:prstGeom>
        </p:spPr>
      </p:pic>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602365" y="4538190"/>
            <a:ext cx="11106261" cy="2738720"/>
          </a:xfrm>
        </p:spPr>
        <p:txBody>
          <a:bodyPr>
            <a:normAutofit/>
          </a:bodyPr>
          <a:lstStyle/>
          <a:p>
            <a:pPr algn="ctr"/>
            <a:r>
              <a:rPr lang="en-US" sz="2000" dirty="0"/>
              <a:t>There are higher customer churn when the customer uses more than 10 minutes a month on the international plan. The average account length uses around 7.5 to 13 international minutes a month.</a:t>
            </a:r>
          </a:p>
        </p:txBody>
      </p:sp>
      <p:sp>
        <p:nvSpPr>
          <p:cNvPr id="46" name="Rectangle 45">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
        <p:nvSpPr>
          <p:cNvPr id="9" name="TextBox 8">
            <a:extLst>
              <a:ext uri="{FF2B5EF4-FFF2-40B4-BE49-F238E27FC236}">
                <a16:creationId xmlns:a16="http://schemas.microsoft.com/office/drawing/2014/main" id="{F487C102-969B-4119-A03D-1E04AED60A03}"/>
              </a:ext>
            </a:extLst>
          </p:cNvPr>
          <p:cNvSpPr txBox="1"/>
          <p:nvPr/>
        </p:nvSpPr>
        <p:spPr>
          <a:xfrm>
            <a:off x="1676400" y="523875"/>
            <a:ext cx="9010650" cy="1600438"/>
          </a:xfrm>
          <a:prstGeom prst="rect">
            <a:avLst/>
          </a:prstGeom>
          <a:noFill/>
        </p:spPr>
        <p:txBody>
          <a:bodyPr wrap="square" rtlCol="0">
            <a:spAutoFit/>
          </a:bodyPr>
          <a:lstStyle/>
          <a:p>
            <a:pPr algn="ctr"/>
            <a:r>
              <a:rPr lang="en-US" sz="2000" dirty="0"/>
              <a:t>Question 3: Is the International charges priced competitively by minutes enough to keep customers?</a:t>
            </a:r>
          </a:p>
          <a:p>
            <a:pPr lvl="0" algn="ctr"/>
            <a:endParaRPr lang="en-US" sz="2000" dirty="0"/>
          </a:p>
          <a:p>
            <a:pPr algn="ctr"/>
            <a:endParaRPr lang="en-US" sz="2000" dirty="0"/>
          </a:p>
          <a:p>
            <a:pPr algn="ctr"/>
            <a:r>
              <a:rPr lang="en-US" dirty="0"/>
              <a:t> </a:t>
            </a:r>
          </a:p>
        </p:txBody>
      </p:sp>
      <p:pic>
        <p:nvPicPr>
          <p:cNvPr id="6" name="Picture 5" descr="A screenshot of a cell phone&#10;&#10;Description automatically generated">
            <a:extLst>
              <a:ext uri="{FF2B5EF4-FFF2-40B4-BE49-F238E27FC236}">
                <a16:creationId xmlns:a16="http://schemas.microsoft.com/office/drawing/2014/main" id="{D5E1C1A9-9D14-49DF-B2E8-BB8A0BAAEB20}"/>
              </a:ext>
            </a:extLst>
          </p:cNvPr>
          <p:cNvPicPr>
            <a:picLocks noChangeAspect="1"/>
          </p:cNvPicPr>
          <p:nvPr/>
        </p:nvPicPr>
        <p:blipFill>
          <a:blip r:embed="rId3"/>
          <a:stretch>
            <a:fillRect/>
          </a:stretch>
        </p:blipFill>
        <p:spPr>
          <a:xfrm>
            <a:off x="344290" y="1255229"/>
            <a:ext cx="4984287" cy="4013307"/>
          </a:xfrm>
          <a:prstGeom prst="rect">
            <a:avLst/>
          </a:prstGeom>
        </p:spPr>
      </p:pic>
      <p:pic>
        <p:nvPicPr>
          <p:cNvPr id="12" name="Picture 11" descr="A close up of a logo&#10;&#10;Description automatically generated">
            <a:extLst>
              <a:ext uri="{FF2B5EF4-FFF2-40B4-BE49-F238E27FC236}">
                <a16:creationId xmlns:a16="http://schemas.microsoft.com/office/drawing/2014/main" id="{8F88B21E-6D86-4DD4-B683-E7AB700AF02B}"/>
              </a:ext>
            </a:extLst>
          </p:cNvPr>
          <p:cNvPicPr>
            <a:picLocks noChangeAspect="1"/>
          </p:cNvPicPr>
          <p:nvPr/>
        </p:nvPicPr>
        <p:blipFill>
          <a:blip r:embed="rId4"/>
          <a:stretch>
            <a:fillRect/>
          </a:stretch>
        </p:blipFill>
        <p:spPr>
          <a:xfrm>
            <a:off x="5372458" y="1269894"/>
            <a:ext cx="6475252" cy="3998642"/>
          </a:xfrm>
          <a:prstGeom prst="rect">
            <a:avLst/>
          </a:prstGeom>
        </p:spPr>
      </p:pic>
    </p:spTree>
    <p:extLst>
      <p:ext uri="{BB962C8B-B14F-4D97-AF65-F5344CB8AC3E}">
        <p14:creationId xmlns:p14="http://schemas.microsoft.com/office/powerpoint/2010/main" val="408894856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dirty="0"/>
              <a:t>Recommendations</a:t>
            </a:r>
            <a:br>
              <a:rPr lang="en-US" dirty="0"/>
            </a:br>
            <a:r>
              <a:rPr lang="en-US" sz="1600" dirty="0"/>
              <a:t>Based on my findings, I recommend the following:</a:t>
            </a:r>
            <a:endParaRPr lang="en-US" dirty="0"/>
          </a:p>
        </p:txBody>
      </p:sp>
      <p:sp>
        <p:nvSpPr>
          <p:cNvPr id="39" name="Rectangle 38">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graphicFrame>
        <p:nvGraphicFramePr>
          <p:cNvPr id="35" name="Content Placeholder 2" descr="timeline">
            <a:extLst>
              <a:ext uri="{FF2B5EF4-FFF2-40B4-BE49-F238E27FC236}">
                <a16:creationId xmlns:a16="http://schemas.microsoft.com/office/drawing/2014/main" id="{5F2688F8-E0C6-4753-B067-E076B08C44F3}"/>
              </a:ext>
            </a:extLst>
          </p:cNvPr>
          <p:cNvGraphicFramePr/>
          <p:nvPr>
            <p:extLst>
              <p:ext uri="{D42A27DB-BD31-4B8C-83A1-F6EECF244321}">
                <p14:modId xmlns:p14="http://schemas.microsoft.com/office/powerpoint/2010/main" val="2817260005"/>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199320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dirty="0"/>
              <a:t>Future Work</a:t>
            </a:r>
          </a:p>
        </p:txBody>
      </p:sp>
      <p:sp>
        <p:nvSpPr>
          <p:cNvPr id="46" name="Rectangle 45">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graphicFrame>
        <p:nvGraphicFramePr>
          <p:cNvPr id="35" name="Content Placeholder 2" descr="timeline">
            <a:extLst>
              <a:ext uri="{FF2B5EF4-FFF2-40B4-BE49-F238E27FC236}">
                <a16:creationId xmlns:a16="http://schemas.microsoft.com/office/drawing/2014/main" id="{5F2688F8-E0C6-4753-B067-E076B08C44F3}"/>
              </a:ext>
            </a:extLst>
          </p:cNvPr>
          <p:cNvGraphicFramePr/>
          <p:nvPr>
            <p:extLst>
              <p:ext uri="{D42A27DB-BD31-4B8C-83A1-F6EECF244321}">
                <p14:modId xmlns:p14="http://schemas.microsoft.com/office/powerpoint/2010/main" val="223051655"/>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670978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indoor, sitting, table, large&#10;&#10;Description automatically generated">
            <a:extLst>
              <a:ext uri="{FF2B5EF4-FFF2-40B4-BE49-F238E27FC236}">
                <a16:creationId xmlns:a16="http://schemas.microsoft.com/office/drawing/2014/main" id="{17203700-6930-43DF-A3C5-5D2B9A180622}"/>
              </a:ext>
            </a:extLst>
          </p:cNvPr>
          <p:cNvPicPr>
            <a:picLocks noChangeAspect="1"/>
          </p:cNvPicPr>
          <p:nvPr/>
        </p:nvPicPr>
        <p:blipFill>
          <a:blip r:embed="rId2"/>
          <a:stretch>
            <a:fillRect/>
          </a:stretch>
        </p:blipFill>
        <p:spPr>
          <a:xfrm>
            <a:off x="0" y="0"/>
            <a:ext cx="12192000" cy="685800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4" y="2693686"/>
            <a:ext cx="4775075" cy="1630906"/>
          </a:xfrm>
        </p:spPr>
        <p:txBody>
          <a:bodyPr>
            <a:normAutofit/>
          </a:bodyPr>
          <a:lstStyle/>
          <a:p>
            <a:r>
              <a:rPr lang="en-US" sz="4400" dirty="0">
                <a:solidFill>
                  <a:schemeClr val="tx1"/>
                </a:solidFill>
              </a:rPr>
              <a:t>Thank you!</a:t>
            </a:r>
          </a:p>
        </p:txBody>
      </p:sp>
      <p:pic>
        <p:nvPicPr>
          <p:cNvPr id="5" name="Picture 4">
            <a:extLst>
              <a:ext uri="{FF2B5EF4-FFF2-40B4-BE49-F238E27FC236}">
                <a16:creationId xmlns:a16="http://schemas.microsoft.com/office/drawing/2014/main" id="{1AF999FD-553A-4670-BEFF-311597367C0F}"/>
              </a:ext>
            </a:extLst>
          </p:cNvPr>
          <p:cNvPicPr>
            <a:picLocks noChangeAspect="1"/>
          </p:cNvPicPr>
          <p:nvPr/>
        </p:nvPicPr>
        <p:blipFill>
          <a:blip r:embed="rId3"/>
          <a:stretch>
            <a:fillRect/>
          </a:stretch>
        </p:blipFill>
        <p:spPr>
          <a:xfrm>
            <a:off x="8581177" y="171588"/>
            <a:ext cx="2076450" cy="2200275"/>
          </a:xfrm>
          <a:prstGeom prst="rect">
            <a:avLst/>
          </a:prstGeom>
        </p:spPr>
      </p:pic>
      <p:pic>
        <p:nvPicPr>
          <p:cNvPr id="8" name="Picture 7" descr="A picture containing text, newspaper, young, smiling&#10;&#10;Description automatically generated">
            <a:extLst>
              <a:ext uri="{FF2B5EF4-FFF2-40B4-BE49-F238E27FC236}">
                <a16:creationId xmlns:a16="http://schemas.microsoft.com/office/drawing/2014/main" id="{63DC0205-60CD-4965-B881-E5D11D27350A}"/>
              </a:ext>
            </a:extLst>
          </p:cNvPr>
          <p:cNvPicPr>
            <a:picLocks noChangeAspect="1"/>
          </p:cNvPicPr>
          <p:nvPr/>
        </p:nvPicPr>
        <p:blipFill>
          <a:blip r:embed="rId4"/>
          <a:stretch>
            <a:fillRect/>
          </a:stretch>
        </p:blipFill>
        <p:spPr>
          <a:xfrm>
            <a:off x="5790413" y="885154"/>
            <a:ext cx="2599649" cy="2103762"/>
          </a:xfrm>
          <a:prstGeom prst="rect">
            <a:avLst/>
          </a:prstGeom>
        </p:spPr>
      </p:pic>
    </p:spTree>
    <p:extLst>
      <p:ext uri="{BB962C8B-B14F-4D97-AF65-F5344CB8AC3E}">
        <p14:creationId xmlns:p14="http://schemas.microsoft.com/office/powerpoint/2010/main" val="90536544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392</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Avenir Next LT Pro</vt:lpstr>
      <vt:lpstr>Avenir Next LT Pro Light</vt:lpstr>
      <vt:lpstr>Garamond</vt:lpstr>
      <vt:lpstr>SavonVTI</vt:lpstr>
      <vt:lpstr>Telecom Churn Rate</vt:lpstr>
      <vt:lpstr>Questions to Explore on Churn Rate My goal in this project is to figure out what features are causing customer churn at a Telecom company and create a predictive model to help them in the future predict if a customer will cancel their account based on the important features I discovered in my model. </vt:lpstr>
      <vt:lpstr>Important Features Discovered from Logistic Regression Modeling  Accuracy score of: 85%    Top Features to Explore Further: 1. Total International Charge 2. Area Code 3. Total International Minutes </vt:lpstr>
      <vt:lpstr>There are lower account lengths for states who are not typically known to be big business areas. </vt:lpstr>
      <vt:lpstr>There are higher customer churn with customer with international plans when their total international charges are 3.5 and higher a month. There is a sweet spot for accounts staying active when the total international charges are between 2 and 3.5 a month. </vt:lpstr>
      <vt:lpstr>There are higher customer churn when the customer uses more than 10 minutes a month on the international plan. The average account length uses around 7.5 to 13 international minutes a month.</vt:lpstr>
      <vt:lpstr>Recommendations Based on my findings, I recommend the following:</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2020-07-10T17:01:28Z</dcterms:created>
  <dcterms:modified xsi:type="dcterms:W3CDTF">2020-07-23T13:48:28Z</dcterms:modified>
</cp:coreProperties>
</file>