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ff6dd35a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ff6dd35a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fd6a2c5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fd6a2c5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fd371f8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fd371f8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d371f8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fd371f8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fd6a2c5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fd6a2c5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fd6a2c5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fd6a2c5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ff6dd35a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ff6dd35a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0cb1bc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0cb1bc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a5478f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a5478f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ff6dd35a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ff6dd35a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f6dd35aa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f6dd35aa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ff6dd35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ff6dd35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ff6dd35aa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ff6dd35aa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fd371f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fd371f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ff6dd35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ff6dd35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d371f8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fd371f8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UMD Data Challenge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Veoride Trends: 2019 vs 2020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Miranda Clay, June Tian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Ruchira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2019 and 2020 - Duration of Rides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 for 2019 number of minutes: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 for 2020 number of minutes: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25" y="1404650"/>
            <a:ext cx="468975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00" y="2374200"/>
            <a:ext cx="4689750" cy="70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3077650"/>
            <a:ext cx="81771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a t-test to see if difference in means is statistically significant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125" y="3506750"/>
            <a:ext cx="4376575" cy="14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002800" y="3506750"/>
            <a:ext cx="34860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the average duration of rides between Oct. 2019 and Oct. 2020 </a:t>
            </a:r>
            <a:r>
              <a:rPr b="1" lang="en"/>
              <a:t>are not </a:t>
            </a:r>
            <a:r>
              <a:rPr b="1" lang="en"/>
              <a:t>significantly</a:t>
            </a:r>
            <a:r>
              <a:rPr b="1" lang="en"/>
              <a:t> different</a:t>
            </a:r>
            <a:endParaRPr b="1"/>
          </a:p>
        </p:txBody>
      </p:sp>
      <p:sp>
        <p:nvSpPr>
          <p:cNvPr id="130" name="Google Shape;130;p22"/>
          <p:cNvSpPr/>
          <p:nvPr/>
        </p:nvSpPr>
        <p:spPr>
          <a:xfrm>
            <a:off x="2370825" y="3917875"/>
            <a:ext cx="1155300" cy="170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Mapping to Determine Most Popular Locations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21300" y="1152475"/>
            <a:ext cx="422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library in R called mapview, generated a map showing all start and end coordinates in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draw conclusions from this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software called QGIS, generated heat maps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15" y="1215550"/>
            <a:ext cx="45262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Starting Points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75" y="947400"/>
            <a:ext cx="7842525" cy="39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Ending Points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0" y="957450"/>
            <a:ext cx="7821100" cy="39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Heatmap of Starting and Ending Points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50" y="1633075"/>
            <a:ext cx="6700325" cy="34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12175" y="8867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Because the resulting heatmaps were so similar, we can combine them to determine which points are the most popular for both starting and ending.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7 Most Popular Starting and End Points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17791" r="15696" t="0"/>
          <a:stretch/>
        </p:blipFill>
        <p:spPr>
          <a:xfrm>
            <a:off x="311700" y="1090625"/>
            <a:ext cx="4731599" cy="36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5203775" y="1090625"/>
            <a:ext cx="37572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Eppley Recreation Center</a:t>
            </a:r>
            <a:endParaRPr sz="5489"/>
          </a:p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UMD Department of Transportation services</a:t>
            </a:r>
            <a:endParaRPr sz="5489"/>
          </a:p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The Varsity Apartments</a:t>
            </a:r>
            <a:endParaRPr sz="5489"/>
          </a:p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Cypress Building (close to The View)</a:t>
            </a:r>
            <a:endParaRPr sz="5489"/>
          </a:p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Susquehanna hall (close to south commons)</a:t>
            </a:r>
            <a:endParaRPr sz="5489"/>
          </a:p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Francis Scott Key Hall</a:t>
            </a:r>
            <a:endParaRPr sz="5489"/>
          </a:p>
          <a:p>
            <a:pPr indent="-315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489"/>
              <a:t>Target</a:t>
            </a:r>
            <a:endParaRPr sz="54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0825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1215550" y="1526975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1719550" y="3668475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2283850" y="2163275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1903825" y="3119375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3743925" y="1587250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625075" y="2027775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863300" y="3777475"/>
            <a:ext cx="331500" cy="35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7"/>
          <p:cNvCxnSpPr>
            <a:stCxn id="164" idx="6"/>
          </p:cNvCxnSpPr>
          <p:nvPr/>
        </p:nvCxnSpPr>
        <p:spPr>
          <a:xfrm flipH="1" rot="10800000">
            <a:off x="1547050" y="1305875"/>
            <a:ext cx="3927900" cy="3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7"/>
          <p:cNvCxnSpPr>
            <a:stCxn id="166" idx="6"/>
          </p:cNvCxnSpPr>
          <p:nvPr/>
        </p:nvCxnSpPr>
        <p:spPr>
          <a:xfrm flipH="1" rot="10800000">
            <a:off x="2615350" y="1677575"/>
            <a:ext cx="2889900" cy="66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7"/>
          <p:cNvCxnSpPr>
            <a:stCxn id="169" idx="6"/>
          </p:cNvCxnSpPr>
          <p:nvPr/>
        </p:nvCxnSpPr>
        <p:spPr>
          <a:xfrm>
            <a:off x="3956575" y="2203575"/>
            <a:ext cx="1528500" cy="24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>
            <a:stCxn id="168" idx="5"/>
          </p:cNvCxnSpPr>
          <p:nvPr/>
        </p:nvCxnSpPr>
        <p:spPr>
          <a:xfrm>
            <a:off x="4026878" y="1887359"/>
            <a:ext cx="1468200" cy="9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>
            <a:stCxn id="167" idx="6"/>
          </p:cNvCxnSpPr>
          <p:nvPr/>
        </p:nvCxnSpPr>
        <p:spPr>
          <a:xfrm>
            <a:off x="2235325" y="3295175"/>
            <a:ext cx="3229800" cy="65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>
            <a:stCxn id="165" idx="6"/>
          </p:cNvCxnSpPr>
          <p:nvPr/>
        </p:nvCxnSpPr>
        <p:spPr>
          <a:xfrm flipH="1" rot="10800000">
            <a:off x="2051050" y="3189975"/>
            <a:ext cx="3423900" cy="65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7"/>
          <p:cNvCxnSpPr>
            <a:stCxn id="170" idx="6"/>
          </p:cNvCxnSpPr>
          <p:nvPr/>
        </p:nvCxnSpPr>
        <p:spPr>
          <a:xfrm>
            <a:off x="3194800" y="3953275"/>
            <a:ext cx="2230200" cy="35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Conclusions 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average distance of rides in October 2020 is greater, the distances in this period also show a larger spread than the distances in October 2019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the distance, the durations of scooter rides are not significantly different between these two periods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that people during the pandemic are likely to travel longer distances by scooter, even though people do not spend significantly more time on the scooter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could be because people are able to travel faster and become more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comfortable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longer distances on a less crowded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campus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popular locations: Eppley Recreation Center, UMD Department of Transportation services, The Varsity Apartments, Cypress Building (close to The View), Susquehanna hall (close to south commons), Francis Scott Key Hall, and Target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Veoride dataset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ncluded over 40k entries of individual rides in October 2019 and October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that we focused on in our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Distance traveled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minutes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Coordinate location data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we used in our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QGIS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generating graphs and conducting statistical tests, we were able to answer the following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Were there differences in the number of rides between 2019 and 2020?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there a </a:t>
            </a:r>
            <a:r>
              <a:rPr lang="en"/>
              <a:t>significant</a:t>
            </a:r>
            <a:r>
              <a:rPr lang="en"/>
              <a:t> difference in average travel distance between 2019 and 2020?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there a significant difference in average minutes per ride between 2019 and 2020?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most popular starting and ending locations?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Geocoding was a new </a:t>
            </a:r>
            <a:r>
              <a:rPr lang="en"/>
              <a:t>territory</a:t>
            </a:r>
            <a:r>
              <a:rPr lang="en"/>
              <a:t> for us, but we were able to figure out how to use new programs and software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how detailed the problem statement was, we decided to focus our analysis on what we saw as within our 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2019 and 2020 - Number of Rides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October 2019</a:t>
            </a:r>
            <a:r>
              <a:rPr lang="en" sz="2000"/>
              <a:t>				</a:t>
            </a:r>
            <a:r>
              <a:rPr lang="en" sz="2000" u="sng"/>
              <a:t>October 2020 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Total Rides:</a:t>
            </a:r>
            <a:r>
              <a:rPr b="1" lang="en" sz="2000"/>
              <a:t> 						</a:t>
            </a:r>
            <a:r>
              <a:rPr b="1" lang="en" sz="2000"/>
              <a:t>1</a:t>
            </a:r>
            <a:r>
              <a:rPr b="1" lang="en" sz="2000"/>
              <a:t>7,662</a:t>
            </a:r>
            <a:r>
              <a:rPr lang="en" sz="2000"/>
              <a:t> </a:t>
            </a:r>
            <a:r>
              <a:rPr lang="en" sz="2000"/>
              <a:t>						</a:t>
            </a:r>
            <a:r>
              <a:rPr b="1" lang="en" sz="2000"/>
              <a:t>21,215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Average Rides Per Customer:      </a:t>
            </a:r>
            <a:r>
              <a:rPr b="1" lang="en" sz="2000"/>
              <a:t> 5.603</a:t>
            </a:r>
            <a:r>
              <a:rPr lang="en" sz="2000"/>
              <a:t>						 </a:t>
            </a:r>
            <a:r>
              <a:rPr b="1" lang="en" sz="2000"/>
              <a:t>6.582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Both the </a:t>
            </a:r>
            <a:r>
              <a:rPr b="1" lang="en" sz="2100"/>
              <a:t>number of total rides</a:t>
            </a:r>
            <a:r>
              <a:rPr lang="en" sz="2100"/>
              <a:t> and the </a:t>
            </a:r>
            <a:r>
              <a:rPr b="1" lang="en" sz="2100"/>
              <a:t>average number of rides per customer</a:t>
            </a:r>
            <a:r>
              <a:rPr lang="en" sz="2100"/>
              <a:t> in the month of October have </a:t>
            </a:r>
            <a:r>
              <a:rPr b="1" lang="en" sz="2100"/>
              <a:t>increased</a:t>
            </a:r>
            <a:r>
              <a:rPr lang="en" sz="2100"/>
              <a:t> in 2020.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2019 and 2020 - Distance Traveled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93500" cy="36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125" y="1119875"/>
            <a:ext cx="3758700" cy="3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385150" y="1891325"/>
            <a:ext cx="18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After shortening the distance range --&gt;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441000" y="4584975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Distance &lt; 20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2019 and 2020 - Distance Traveled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17725"/>
            <a:ext cx="85206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 of 2019 distance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statistics of 2020 distance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37" y="1426425"/>
            <a:ext cx="5850679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50" y="2388325"/>
            <a:ext cx="59436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1600" y="3030125"/>
            <a:ext cx="8177100" cy="16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a t-test to see if difference in means is statistically </a:t>
            </a:r>
            <a:r>
              <a:rPr lang="en"/>
              <a:t>significant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50" y="3480775"/>
            <a:ext cx="4125450" cy="1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84225" y="3381900"/>
            <a:ext cx="40758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the average distance traveled between Oct. 2019 and Oct. 2020 </a:t>
            </a:r>
            <a:r>
              <a:rPr b="1" lang="en"/>
              <a:t>are </a:t>
            </a:r>
            <a:r>
              <a:rPr b="1" lang="en"/>
              <a:t>significantly</a:t>
            </a:r>
            <a:r>
              <a:rPr b="1" lang="en"/>
              <a:t> different, but the spread of data </a:t>
            </a:r>
            <a:r>
              <a:rPr b="1" lang="en"/>
              <a:t>could be affecting the means</a:t>
            </a:r>
            <a:endParaRPr b="1"/>
          </a:p>
        </p:txBody>
      </p:sp>
      <p:sp>
        <p:nvSpPr>
          <p:cNvPr id="110" name="Google Shape;110;p20"/>
          <p:cNvSpPr/>
          <p:nvPr/>
        </p:nvSpPr>
        <p:spPr>
          <a:xfrm>
            <a:off x="2119675" y="3917900"/>
            <a:ext cx="1255800" cy="190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2019 and 2020 - Duration of Rides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" y="1096450"/>
            <a:ext cx="3103925" cy="31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375" y="1170125"/>
            <a:ext cx="4644925" cy="294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2375" y="4279100"/>
            <a:ext cx="81771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appears that there may be a slight decrease in ride durations in 2020, we will check to see if this is significant.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DA7575"/>
      </a:dk2>
      <a:lt2>
        <a:srgbClr val="F57979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