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" userDrawn="1">
          <p15:clr>
            <a:srgbClr val="A4A3A4"/>
          </p15:clr>
        </p15:guide>
        <p15:guide id="2" pos="57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37"/>
    <p:restoredTop sz="96405"/>
  </p:normalViewPr>
  <p:slideViewPr>
    <p:cSldViewPr snapToGrid="0" snapToObjects="1" showGuides="1">
      <p:cViewPr>
        <p:scale>
          <a:sx n="168" d="100"/>
          <a:sy n="168" d="100"/>
        </p:scale>
        <p:origin x="4376" y="1368"/>
      </p:cViewPr>
      <p:guideLst>
        <p:guide orient="horz" pos="51"/>
        <p:guide pos="57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1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4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0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60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94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658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470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6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7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4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6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FDFEB-4272-AB4B-BFC0-100C481A71E7}" type="datetimeFigureOut">
              <a:rPr lang="fr-FR" smtClean="0"/>
              <a:t>12/01/2024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DAAF-E484-5E40-8006-3EF4F5EE18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5703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D5F190E-FED3-CE49-A991-F1B756873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79" y="564335"/>
            <a:ext cx="7910100" cy="57528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1D129D6-FF71-254F-BA78-E748A066B2EF}"/>
              </a:ext>
            </a:extLst>
          </p:cNvPr>
          <p:cNvSpPr/>
          <p:nvPr/>
        </p:nvSpPr>
        <p:spPr>
          <a:xfrm>
            <a:off x="1108180" y="617900"/>
            <a:ext cx="7351595" cy="1506606"/>
          </a:xfrm>
          <a:prstGeom prst="rect">
            <a:avLst/>
          </a:prstGeom>
          <a:solidFill>
            <a:schemeClr val="accent6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694FA2-E9B4-CC4B-BD40-074F9D4F9483}"/>
              </a:ext>
            </a:extLst>
          </p:cNvPr>
          <p:cNvSpPr/>
          <p:nvPr/>
        </p:nvSpPr>
        <p:spPr>
          <a:xfrm>
            <a:off x="1108180" y="2135866"/>
            <a:ext cx="7351595" cy="1503567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51788A2-FACB-7C40-B0AD-989827EC087B}"/>
              </a:ext>
            </a:extLst>
          </p:cNvPr>
          <p:cNvGrpSpPr/>
          <p:nvPr/>
        </p:nvGrpSpPr>
        <p:grpSpPr>
          <a:xfrm>
            <a:off x="1352326" y="1379652"/>
            <a:ext cx="6441020" cy="338554"/>
            <a:chOff x="985570" y="1549459"/>
            <a:chExt cx="7575774" cy="398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3A7DB5-D511-D54E-8492-E28EA552E173}"/>
                </a:ext>
              </a:extLst>
            </p:cNvPr>
            <p:cNvSpPr/>
            <p:nvPr/>
          </p:nvSpPr>
          <p:spPr>
            <a:xfrm>
              <a:off x="5974911" y="1556716"/>
              <a:ext cx="137484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2.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Calloplesiops altivelis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314CC5-0AFC-5C45-B503-B7706D32B578}"/>
                </a:ext>
              </a:extLst>
            </p:cNvPr>
            <p:cNvSpPr/>
            <p:nvPr/>
          </p:nvSpPr>
          <p:spPr>
            <a:xfrm>
              <a:off x="7365614" y="1549459"/>
              <a:ext cx="1195730" cy="3981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1. Chaetodontoplus </a:t>
              </a:r>
            </a:p>
            <a:p>
              <a:pPr algn="ctr"/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septentrionalis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93C84B-449A-FC44-BDC6-D7A9C6CD4923}"/>
                </a:ext>
              </a:extLst>
            </p:cNvPr>
            <p:cNvSpPr/>
            <p:nvPr/>
          </p:nvSpPr>
          <p:spPr>
            <a:xfrm>
              <a:off x="4663192" y="1549459"/>
              <a:ext cx="1472885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3.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Paracanthurus hepatus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00770E-C091-264D-B111-2BB76A8B8606}"/>
                </a:ext>
              </a:extLst>
            </p:cNvPr>
            <p:cNvSpPr/>
            <p:nvPr/>
          </p:nvSpPr>
          <p:spPr>
            <a:xfrm>
              <a:off x="3387503" y="1556716"/>
              <a:ext cx="136541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4.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Chelmonops curiosus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3DD2A3-172E-8246-AC4F-C30EDD401B60}"/>
                </a:ext>
              </a:extLst>
            </p:cNvPr>
            <p:cNvSpPr/>
            <p:nvPr/>
          </p:nvSpPr>
          <p:spPr>
            <a:xfrm>
              <a:off x="2207945" y="1556716"/>
              <a:ext cx="1242867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5.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Acanthurus blochii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260306-9AAD-3D40-9DA6-BAA26369278C}"/>
                </a:ext>
              </a:extLst>
            </p:cNvPr>
            <p:cNvSpPr/>
            <p:nvPr/>
          </p:nvSpPr>
          <p:spPr>
            <a:xfrm>
              <a:off x="985570" y="1549459"/>
              <a:ext cx="1105230" cy="253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fr-FR" sz="800" dirty="0">
                  <a:solidFill>
                    <a:schemeClr val="bg1">
                      <a:lumMod val="65000"/>
                    </a:schemeClr>
                  </a:solidFill>
                </a:rPr>
                <a:t>6. </a:t>
              </a:r>
              <a:r>
                <a:rPr lang="fr-FR" sz="800" i="1" dirty="0">
                  <a:solidFill>
                    <a:schemeClr val="bg1">
                      <a:lumMod val="65000"/>
                    </a:schemeClr>
                  </a:solidFill>
                </a:rPr>
                <a:t>Scarus rivulatus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8DE793C-19F1-AA40-AA50-F7B7F40869A7}"/>
              </a:ext>
            </a:extLst>
          </p:cNvPr>
          <p:cNvSpPr/>
          <p:nvPr/>
        </p:nvSpPr>
        <p:spPr>
          <a:xfrm>
            <a:off x="6190865" y="3380219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8.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Scolopsis ghanam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CA3CD3-A771-DE4B-BFA2-563E0074D1CA}"/>
              </a:ext>
            </a:extLst>
          </p:cNvPr>
          <p:cNvSpPr/>
          <p:nvPr/>
        </p:nvSpPr>
        <p:spPr>
          <a:xfrm>
            <a:off x="7212479" y="3380219"/>
            <a:ext cx="12698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7.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Pseudolabrus guentheri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7A040B-59FF-1B47-806C-9C83DC59DE40}"/>
              </a:ext>
            </a:extLst>
          </p:cNvPr>
          <p:cNvSpPr/>
          <p:nvPr/>
        </p:nvSpPr>
        <p:spPr>
          <a:xfrm>
            <a:off x="5239508" y="3380219"/>
            <a:ext cx="7697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9.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Sarpa salpa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50DE3-60D0-3040-B6DE-A8F5FF3DEAC0}"/>
              </a:ext>
            </a:extLst>
          </p:cNvPr>
          <p:cNvSpPr/>
          <p:nvPr/>
        </p:nvSpPr>
        <p:spPr>
          <a:xfrm>
            <a:off x="4131536" y="3380219"/>
            <a:ext cx="82105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10.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Salmo salar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EB81C2-3408-034C-A43B-9FA6D633CD4D}"/>
              </a:ext>
            </a:extLst>
          </p:cNvPr>
          <p:cNvSpPr/>
          <p:nvPr/>
        </p:nvSpPr>
        <p:spPr>
          <a:xfrm>
            <a:off x="2953317" y="3379702"/>
            <a:ext cx="101662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11.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Arripis truttacea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B147E6-6920-B24E-A3A3-EEAE96E086AE}"/>
              </a:ext>
            </a:extLst>
          </p:cNvPr>
          <p:cNvSpPr/>
          <p:nvPr/>
        </p:nvSpPr>
        <p:spPr>
          <a:xfrm>
            <a:off x="1826930" y="3373291"/>
            <a:ext cx="11063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12. </a:t>
            </a:r>
            <a:r>
              <a:rPr lang="fr-FR" sz="800" i="1" dirty="0">
                <a:solidFill>
                  <a:schemeClr val="bg1">
                    <a:lumMod val="65000"/>
                  </a:schemeClr>
                </a:solidFill>
              </a:rPr>
              <a:t>Sardina pilchardus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27B8274-DB9C-3840-9A1C-C4A5C312ABA3}"/>
              </a:ext>
            </a:extLst>
          </p:cNvPr>
          <p:cNvSpPr txBox="1"/>
          <p:nvPr/>
        </p:nvSpPr>
        <p:spPr>
          <a:xfrm>
            <a:off x="1102900" y="57123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9E26A8-4AAB-AD41-B319-77C6C1CE2166}"/>
              </a:ext>
            </a:extLst>
          </p:cNvPr>
          <p:cNvSpPr txBox="1"/>
          <p:nvPr/>
        </p:nvSpPr>
        <p:spPr>
          <a:xfrm>
            <a:off x="1099349" y="4011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3CE44F-6066-5144-B50D-A6A79AFD2EB1}"/>
              </a:ext>
            </a:extLst>
          </p:cNvPr>
          <p:cNvSpPr txBox="1"/>
          <p:nvPr/>
        </p:nvSpPr>
        <p:spPr>
          <a:xfrm>
            <a:off x="5071303" y="402097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B6160ED-C57E-EF48-86FB-C5C8FE3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07" y="639787"/>
            <a:ext cx="918000" cy="91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8B789AB-03D9-6C49-A789-4C142CAB7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080" y="624253"/>
            <a:ext cx="918000" cy="9180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8DEE562-D200-6946-BF5A-063858D20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7741" y="660730"/>
            <a:ext cx="856800" cy="8568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D965B4F-DD64-1A4B-883D-B99C4E3A1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160" y="627726"/>
            <a:ext cx="918000" cy="918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80D6A591-D5DB-2F4A-A3AF-98C641298E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854" y="653053"/>
            <a:ext cx="860400" cy="86040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0778C998-C37B-4444-9091-E32DB66AB1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341" y="629862"/>
            <a:ext cx="914400" cy="914400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DB7051CF-2696-CF44-A854-37E3015FBD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6855" y="2763641"/>
            <a:ext cx="914400" cy="9144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EDD8641-470C-D94F-A461-6DD80A69A1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7512" y="2762492"/>
            <a:ext cx="914400" cy="91440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6F18899B-ACBC-B44C-B8FC-72CCB4A8558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7278" y="2754138"/>
            <a:ext cx="914400" cy="914400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36E4BFDF-5042-1F45-A240-98FE67DBF4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2742" y="2760449"/>
            <a:ext cx="914400" cy="914400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1876548F-D263-FE40-8B6D-7673CAC0D7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40168" y="2763641"/>
            <a:ext cx="914400" cy="9144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A3462C26-D4B6-124D-B615-4383153D56C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56589" y="27613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924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Words>54</Words>
  <Application>Microsoft Macintosh PowerPoint</Application>
  <PresentationFormat>Affichage à l'écran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MOUQUET</dc:creator>
  <cp:lastModifiedBy>Nicolas MOUQUET</cp:lastModifiedBy>
  <cp:revision>11</cp:revision>
  <dcterms:created xsi:type="dcterms:W3CDTF">2023-05-05T03:50:50Z</dcterms:created>
  <dcterms:modified xsi:type="dcterms:W3CDTF">2024-01-12T11:26:39Z</dcterms:modified>
</cp:coreProperties>
</file>