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 snapToObjects="1" showGuides="1">
      <p:cViewPr>
        <p:scale>
          <a:sx n="101" d="100"/>
          <a:sy n="101" d="100"/>
        </p:scale>
        <p:origin x="2104" y="744"/>
      </p:cViewPr>
      <p:guideLst>
        <p:guide orient="horz" pos="391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8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DFEB-4272-AB4B-BFC0-100C481A71E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18B7041-6632-E543-9643-7B40A667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4" y="559284"/>
            <a:ext cx="7910100" cy="57528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D129D6-FF71-254F-BA78-E748A066B2EF}"/>
              </a:ext>
            </a:extLst>
          </p:cNvPr>
          <p:cNvSpPr/>
          <p:nvPr/>
        </p:nvSpPr>
        <p:spPr>
          <a:xfrm>
            <a:off x="1108180" y="617900"/>
            <a:ext cx="7351595" cy="1506606"/>
          </a:xfrm>
          <a:prstGeom prst="rect">
            <a:avLst/>
          </a:prstGeom>
          <a:solidFill>
            <a:schemeClr val="accent6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94FA2-E9B4-CC4B-BD40-074F9D4F9483}"/>
              </a:ext>
            </a:extLst>
          </p:cNvPr>
          <p:cNvSpPr/>
          <p:nvPr/>
        </p:nvSpPr>
        <p:spPr>
          <a:xfrm>
            <a:off x="1108180" y="2135866"/>
            <a:ext cx="7351595" cy="1503567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51788A2-FACB-7C40-B0AD-989827EC087B}"/>
              </a:ext>
            </a:extLst>
          </p:cNvPr>
          <p:cNvGrpSpPr/>
          <p:nvPr/>
        </p:nvGrpSpPr>
        <p:grpSpPr>
          <a:xfrm>
            <a:off x="1352326" y="607448"/>
            <a:ext cx="6441020" cy="1110756"/>
            <a:chOff x="985570" y="641212"/>
            <a:chExt cx="7575774" cy="130644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673C30B-9747-6E4C-9659-D24B33EE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9148" y="654238"/>
              <a:ext cx="1080000" cy="10800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6A4C4A5-8FD3-C641-A2B5-D898E851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687" y="728990"/>
              <a:ext cx="1008000" cy="10080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3981841-DEF4-844C-8632-1E8B83F1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8577" y="641212"/>
              <a:ext cx="1080000" cy="108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AF42D33-FBEA-864F-97D9-A342E814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4743" y="670953"/>
              <a:ext cx="1008000" cy="10080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6EDE285-7A8D-CE49-9DE4-FF54F83E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9633" y="641212"/>
              <a:ext cx="1080000" cy="10800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FDDACAE-E5F3-C04C-96C2-48B7223C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772" y="666867"/>
              <a:ext cx="1080000" cy="108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A7DB5-D511-D54E-8492-E28EA552E173}"/>
                </a:ext>
              </a:extLst>
            </p:cNvPr>
            <p:cNvSpPr/>
            <p:nvPr/>
          </p:nvSpPr>
          <p:spPr>
            <a:xfrm>
              <a:off x="5974911" y="1556716"/>
              <a:ext cx="137484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Calloplesiops altivelis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314CC5-0AFC-5C45-B503-B7706D32B578}"/>
                </a:ext>
              </a:extLst>
            </p:cNvPr>
            <p:cNvSpPr/>
            <p:nvPr/>
          </p:nvSpPr>
          <p:spPr>
            <a:xfrm>
              <a:off x="7365614" y="1549459"/>
              <a:ext cx="1195730" cy="398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1. Chaetodontoplus </a:t>
              </a:r>
            </a:p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septentrionalis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3C84B-449A-FC44-BDC6-D7A9C6CD4923}"/>
                </a:ext>
              </a:extLst>
            </p:cNvPr>
            <p:cNvSpPr/>
            <p:nvPr/>
          </p:nvSpPr>
          <p:spPr>
            <a:xfrm>
              <a:off x="4663192" y="1549459"/>
              <a:ext cx="147288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3.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Paracanthurus hepatus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00770E-C091-264D-B111-2BB76A8B8606}"/>
                </a:ext>
              </a:extLst>
            </p:cNvPr>
            <p:cNvSpPr/>
            <p:nvPr/>
          </p:nvSpPr>
          <p:spPr>
            <a:xfrm>
              <a:off x="3387503" y="1556716"/>
              <a:ext cx="136541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4.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Chelmonops curiosus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DD2A3-172E-8246-AC4F-C30EDD401B60}"/>
                </a:ext>
              </a:extLst>
            </p:cNvPr>
            <p:cNvSpPr/>
            <p:nvPr/>
          </p:nvSpPr>
          <p:spPr>
            <a:xfrm>
              <a:off x="2207945" y="1556716"/>
              <a:ext cx="124286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5.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Acanthurus blochii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60306-9AAD-3D40-9DA6-BAA26369278C}"/>
                </a:ext>
              </a:extLst>
            </p:cNvPr>
            <p:cNvSpPr/>
            <p:nvPr/>
          </p:nvSpPr>
          <p:spPr>
            <a:xfrm>
              <a:off x="985570" y="1549459"/>
              <a:ext cx="1105230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6.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Scarus rivulatus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FA6927DC-9144-3B43-8771-59417DA02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6895" y="2770245"/>
            <a:ext cx="915852" cy="9158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5F702D5-1D43-404F-819D-2AD290CDC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5334" y="2770245"/>
            <a:ext cx="915852" cy="91585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D8A6FB0-E869-F44E-A0AC-1E55AD851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5128" y="2770245"/>
            <a:ext cx="915852" cy="91585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956CDFF-BA91-744E-82EE-BABEC8B00B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256" y="2770245"/>
            <a:ext cx="915852" cy="91585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72D8CC-8A76-6544-B013-DF2C42B05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7767" y="2770245"/>
            <a:ext cx="915852" cy="91585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1C8E705-A4B2-B24E-87B4-7CD34482A1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9092" y="2770245"/>
            <a:ext cx="915852" cy="9158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8DE793C-19F1-AA40-AA50-F7B7F40869A7}"/>
              </a:ext>
            </a:extLst>
          </p:cNvPr>
          <p:cNvSpPr/>
          <p:nvPr/>
        </p:nvSpPr>
        <p:spPr>
          <a:xfrm>
            <a:off x="6190865" y="3380219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8.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Scolopsis ghanam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A3CD3-A771-DE4B-BFA2-563E0074D1CA}"/>
              </a:ext>
            </a:extLst>
          </p:cNvPr>
          <p:cNvSpPr/>
          <p:nvPr/>
        </p:nvSpPr>
        <p:spPr>
          <a:xfrm>
            <a:off x="7212479" y="3380219"/>
            <a:ext cx="1269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7.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Pseudolabrus guentheri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7A040B-59FF-1B47-806C-9C83DC59DE40}"/>
              </a:ext>
            </a:extLst>
          </p:cNvPr>
          <p:cNvSpPr/>
          <p:nvPr/>
        </p:nvSpPr>
        <p:spPr>
          <a:xfrm>
            <a:off x="5239508" y="3380219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9.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Sarpa salpa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50DE3-60D0-3040-B6DE-A8F5FF3DEAC0}"/>
              </a:ext>
            </a:extLst>
          </p:cNvPr>
          <p:cNvSpPr/>
          <p:nvPr/>
        </p:nvSpPr>
        <p:spPr>
          <a:xfrm>
            <a:off x="4131536" y="3380219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10.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Salmo salar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EB81C2-3408-034C-A43B-9FA6D633CD4D}"/>
              </a:ext>
            </a:extLst>
          </p:cNvPr>
          <p:cNvSpPr/>
          <p:nvPr/>
        </p:nvSpPr>
        <p:spPr>
          <a:xfrm>
            <a:off x="2953317" y="3379702"/>
            <a:ext cx="10166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11.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Arripis truttacea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147E6-6920-B24E-A3A3-EEAE96E086AE}"/>
              </a:ext>
            </a:extLst>
          </p:cNvPr>
          <p:cNvSpPr/>
          <p:nvPr/>
        </p:nvSpPr>
        <p:spPr>
          <a:xfrm>
            <a:off x="1826930" y="3373291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12.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Sardina pilchardus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7B8274-DB9C-3840-9A1C-C4A5C312ABA3}"/>
              </a:ext>
            </a:extLst>
          </p:cNvPr>
          <p:cNvSpPr txBox="1"/>
          <p:nvPr/>
        </p:nvSpPr>
        <p:spPr>
          <a:xfrm>
            <a:off x="1102900" y="5712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9E26A8-4AAB-AD41-B319-77C6C1CE2166}"/>
              </a:ext>
            </a:extLst>
          </p:cNvPr>
          <p:cNvSpPr txBox="1"/>
          <p:nvPr/>
        </p:nvSpPr>
        <p:spPr>
          <a:xfrm>
            <a:off x="1099349" y="4011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3CE44F-6066-5144-B50D-A6A79AFD2EB1}"/>
              </a:ext>
            </a:extLst>
          </p:cNvPr>
          <p:cNvSpPr txBox="1"/>
          <p:nvPr/>
        </p:nvSpPr>
        <p:spPr>
          <a:xfrm>
            <a:off x="5071303" y="402097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462592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54</Words>
  <Application>Microsoft Macintosh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MOUQUET</dc:creator>
  <cp:lastModifiedBy>Nicolas MOUQUET</cp:lastModifiedBy>
  <cp:revision>3</cp:revision>
  <dcterms:created xsi:type="dcterms:W3CDTF">2023-05-05T03:50:50Z</dcterms:created>
  <dcterms:modified xsi:type="dcterms:W3CDTF">2023-05-05T08:17:16Z</dcterms:modified>
</cp:coreProperties>
</file>