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84048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20" d="100"/>
          <a:sy n="20" d="100"/>
        </p:scale>
        <p:origin x="1563" y="-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387342"/>
            <a:ext cx="3264408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11E4-AE21-464D-9183-C55EBF70B8A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494E-371F-46D2-BBBF-FE697ACA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11E4-AE21-464D-9183-C55EBF70B8A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494E-371F-46D2-BBBF-FE697ACA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752600"/>
            <a:ext cx="828103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752600"/>
            <a:ext cx="2436304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11E4-AE21-464D-9183-C55EBF70B8A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494E-371F-46D2-BBBF-FE697ACA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7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11E4-AE21-464D-9183-C55EBF70B8A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494E-371F-46D2-BBBF-FE697ACA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2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8206749"/>
            <a:ext cx="3312414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2029429"/>
            <a:ext cx="3312414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11E4-AE21-464D-9183-C55EBF70B8A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494E-371F-46D2-BBBF-FE697ACA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7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11E4-AE21-464D-9183-C55EBF70B8A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494E-371F-46D2-BBBF-FE697ACA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7"/>
            <a:ext cx="3312414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8069582"/>
            <a:ext cx="16247028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2024360"/>
            <a:ext cx="1624702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8069582"/>
            <a:ext cx="16327042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2024360"/>
            <a:ext cx="1632704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11E4-AE21-464D-9183-C55EBF70B8A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494E-371F-46D2-BBBF-FE697ACA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11E4-AE21-464D-9183-C55EBF70B8A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494E-371F-46D2-BBBF-FE697ACA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11E4-AE21-464D-9183-C55EBF70B8A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494E-371F-46D2-BBBF-FE697ACA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739647"/>
            <a:ext cx="1944243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11E4-AE21-464D-9183-C55EBF70B8A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494E-371F-46D2-BBBF-FE697ACA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739647"/>
            <a:ext cx="1944243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11E4-AE21-464D-9183-C55EBF70B8A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494E-371F-46D2-BBBF-FE697ACA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1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7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A11E4-AE21-464D-9183-C55EBF70B8A3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7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494E-371F-46D2-BBBF-FE697ACA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2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valeevgroup/mpqc4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577744"/>
              </p:ext>
            </p:extLst>
          </p:nvPr>
        </p:nvGraphicFramePr>
        <p:xfrm>
          <a:off x="349619" y="7873410"/>
          <a:ext cx="37705551" cy="24455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68517">
                  <a:extLst>
                    <a:ext uri="{9D8B030D-6E8A-4147-A177-3AD203B41FA5}">
                      <a16:colId xmlns:a16="http://schemas.microsoft.com/office/drawing/2014/main" val="1531765261"/>
                    </a:ext>
                  </a:extLst>
                </a:gridCol>
                <a:gridCol w="12568517">
                  <a:extLst>
                    <a:ext uri="{9D8B030D-6E8A-4147-A177-3AD203B41FA5}">
                      <a16:colId xmlns:a16="http://schemas.microsoft.com/office/drawing/2014/main" val="3392240038"/>
                    </a:ext>
                  </a:extLst>
                </a:gridCol>
                <a:gridCol w="12568517">
                  <a:extLst>
                    <a:ext uri="{9D8B030D-6E8A-4147-A177-3AD203B41FA5}">
                      <a16:colId xmlns:a16="http://schemas.microsoft.com/office/drawing/2014/main" val="1489511347"/>
                    </a:ext>
                  </a:extLst>
                </a:gridCol>
              </a:tblGrid>
              <a:tr h="81519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907850"/>
                  </a:ext>
                </a:extLst>
              </a:tr>
              <a:tr h="81519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0003380"/>
                  </a:ext>
                </a:extLst>
              </a:tr>
              <a:tr h="81519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06484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9624" y="322728"/>
            <a:ext cx="37705551" cy="6024284"/>
          </a:xfrm>
          <a:prstGeom prst="rect">
            <a:avLst/>
          </a:prstGeom>
          <a:solidFill>
            <a:srgbClr val="660000"/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Massively-parallel simulation of reduced-scaling coupled-cluster methods</a:t>
            </a:r>
          </a:p>
          <a:p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arjory</a:t>
            </a:r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C. Clement and Edward F. </a:t>
            </a:r>
            <a:r>
              <a:rPr lang="en-US" sz="6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Valeev</a:t>
            </a:r>
            <a:endParaRPr 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Department of Chemistry, Virginia Tech Blacksburg, VA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613" y="8853000"/>
            <a:ext cx="9009529" cy="1015663"/>
          </a:xfrm>
          <a:prstGeom prst="rect">
            <a:avLst/>
          </a:prstGeom>
          <a:solidFill>
            <a:srgbClr val="66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3231" y="18569709"/>
            <a:ext cx="121432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ground and excited state approaches can utilize arbitrary compressions of the cluster amplitudes, including those based on pair-natural orbitals (PNOs)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The idea behind PNOs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quite simple: for each pair of electrons in a system, only a few orbital products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ontribute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substantially to the pair-correlation wave function and pair energy, with the number of PNOs per pair essentially independent of the system size. Furthermore, the PNOs determined using an approximate first-order guess provide a useful subspace for solving the coupled-cluster equations. In the case of single excitations, PNOs are replaced by orbital-specific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(OSVs), which are the PNOs corresponding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j. The selection threshold for PNOs and OSVs is generally different.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44905" y="16833067"/>
            <a:ext cx="6615953" cy="1015663"/>
          </a:xfrm>
          <a:prstGeom prst="rect">
            <a:avLst/>
          </a:prstGeom>
          <a:solidFill>
            <a:srgbClr val="66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91870" y="25125419"/>
            <a:ext cx="8122022" cy="1015663"/>
          </a:xfrm>
          <a:prstGeom prst="rect">
            <a:avLst/>
          </a:prstGeom>
          <a:solidFill>
            <a:srgbClr val="66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980020" y="8853001"/>
            <a:ext cx="8444753" cy="1015663"/>
          </a:xfrm>
          <a:prstGeom prst="rect">
            <a:avLst/>
          </a:prstGeom>
          <a:solidFill>
            <a:srgbClr val="66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706162" y="16758192"/>
            <a:ext cx="6992471" cy="1015663"/>
          </a:xfrm>
          <a:prstGeom prst="rect">
            <a:avLst/>
          </a:prstGeom>
          <a:solidFill>
            <a:srgbClr val="66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220458" y="8810266"/>
            <a:ext cx="5620871" cy="1015663"/>
          </a:xfrm>
          <a:prstGeom prst="rect">
            <a:avLst/>
          </a:prstGeom>
          <a:solidFill>
            <a:srgbClr val="66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Results, cont.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317346" y="16833067"/>
            <a:ext cx="9897036" cy="1015663"/>
          </a:xfrm>
          <a:prstGeom prst="rect">
            <a:avLst/>
          </a:prstGeom>
          <a:solidFill>
            <a:srgbClr val="66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082375" y="25125418"/>
            <a:ext cx="8794377" cy="1015663"/>
          </a:xfrm>
          <a:prstGeom prst="rect">
            <a:avLst/>
          </a:prstGeom>
          <a:solidFill>
            <a:srgbClr val="66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762" y="31002604"/>
            <a:ext cx="2152650" cy="838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34" y="30817343"/>
            <a:ext cx="2865120" cy="120872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03231" y="10593631"/>
            <a:ext cx="121382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greatly increase the reach of conventional many-body techniques like coupled-cluster (CC) we must employ numerical approximations that reduce the prohibitive high-order computational complexity as well as deploy our reduced-scaling CC algorithms on the largest machines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available. With these complementary ideas in mind we have implemented a simulation framework for reduced-scaling CC methods based on the massively-parallel implementation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ground- and excited-state CC methods in the re-engineered Massively Parallel Quantum Chemistry (MPQC) package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Although the current implementation retains the high complexity of the conventional CC methods, it allows for rapid exploration of reduced-scaling ansatz and provides a production-quality solver component for reduced-scaling massively parallel coupled-cluster currently under development.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335321" y="10469772"/>
            <a:ext cx="12143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Single-point energy calculations were performed on benzene and the weakly-bound methylamine-methanol dimer. Geometries for both systems were taken from the S66 benchmark set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All calculations were performed in the quantum chemistry package MPQC. The orbital basis set was cc-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pVDZ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the density fitting basis set was cc-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pVDZ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-RI.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Hartree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energy was computed using RI-RHF and orbitals were not localized. The energy precision was set to 1.0e-11. The frozen core approximation was employed. A canonical CCSD calculation was performed on each system in order to provide an energy value for comparison. Single-point energy calculations were then performed employing PNOs; the energy of each system was computed six times so that six different values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could be explored. In the case of single excitations, the PNOs were replaced with OSVs, and in each case,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/100.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208" y="18216510"/>
            <a:ext cx="3409950" cy="376951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823" y="18877499"/>
            <a:ext cx="3409950" cy="255031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4771208" y="22081502"/>
            <a:ext cx="400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Structure of benzene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014823" y="22081502"/>
            <a:ext cx="3988177" cy="685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Structure of the weakly-bound methylamine-methanol dimer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958" y="25735465"/>
            <a:ext cx="9286875" cy="577691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1798" y="11006886"/>
            <a:ext cx="8358188" cy="519922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5706162" y="24894585"/>
            <a:ext cx="10635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Percent of Correlation Energy Recovered vs. –log(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552316" y="10284369"/>
            <a:ext cx="942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 of Correlation Energy Recovered vs. Average Number of PNOs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633704" y="27787012"/>
            <a:ext cx="87943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was funded in part by the Virginia Tech Institute for Critical Technology and Applied Science (ICTAS).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thanks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Fabijan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Pavosevic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helpful discussions.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71642" y="18772937"/>
            <a:ext cx="12143232" cy="46685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“MPQC4: Massively Parallel Quantum Chemistry”, Edward F.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Valeev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Cannada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Lewis, Chong Peng, Justus A. Calvin,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Jinmei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https://github.com/valeevgroup/mpqc4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C. Edmiston, M. Krauss, “Configuration-Interaction Calculation of H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J. Chem. 	Phys.,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1119-1120.</a:t>
            </a:r>
          </a:p>
          <a:p>
            <a:pPr marL="457200" indent="-457200">
              <a:buAutoNum type="arabicPeriod" startAt="3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Frank Neese, Frank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Wennmohs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Andreas Hansen, “Efficient and accurate local approximations to coupled-electron pair approaches: An attempt to revive the pair natural orbital method”, J. Chem. Phys.,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114108.</a:t>
            </a:r>
          </a:p>
          <a:p>
            <a:pPr marL="457200" indent="-457200">
              <a:buAutoNum type="arabicPeriod" startAt="3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 Yang, Garnet Kin-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Chan, Frederick R.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Manby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Martin Schutz, Hans-Joachim Werner, “The orbital-specific-virtual local coupled cluster singles and doubles method”, J. Chem. Phys.,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144105.</a:t>
            </a:r>
          </a:p>
          <a:p>
            <a:pPr marL="457200" indent="-457200">
              <a:buAutoNum type="arabicPeriod" startAt="3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Christoph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Riplinger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Frank Neese, “An efficient and near linear scaling pair natural orbital based local coupled cluster method”, J. Chem. Phys.,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034106.</a:t>
            </a:r>
          </a:p>
          <a:p>
            <a:pPr marL="457200" indent="-457200">
              <a:buAutoNum type="arabicPeriod" startAt="3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Rezac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Kevin E. Riley, Pavel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Hobza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“S66: A well-balanced database of benchmark interaction energies relevant to biomolecular structures”, J. Chem. Theory Compute.,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2427-2438.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13" y="26629065"/>
            <a:ext cx="818388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5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528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Marjory Clement</dc:creator>
  <cp:lastModifiedBy>Marjory Clement</cp:lastModifiedBy>
  <cp:revision>36</cp:revision>
  <dcterms:created xsi:type="dcterms:W3CDTF">2017-05-17T14:15:45Z</dcterms:created>
  <dcterms:modified xsi:type="dcterms:W3CDTF">2017-05-17T19:03:01Z</dcterms:modified>
</cp:coreProperties>
</file>