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rchivo Black"/>
      <p:regular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Black-regular.fntdata"/><Relationship Id="rId22" Type="http://schemas.openxmlformats.org/officeDocument/2006/relationships/font" Target="fonts/SourceSansPro-bold.fntdata"/><Relationship Id="rId21" Type="http://schemas.openxmlformats.org/officeDocument/2006/relationships/font" Target="fonts/SourceSansPro-regular.fntdata"/><Relationship Id="rId24" Type="http://schemas.openxmlformats.org/officeDocument/2006/relationships/font" Target="fonts/SourceSansPro-boldItalic.fntdata"/><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23fd3c6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23fd3c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8fc1f8f685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8fc1f8f685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36e0afda5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36e0afda5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36e0afda50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36e0afda50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919cc0f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919cc0f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914e35b3eb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914e35b3eb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36e0afda50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36e0afda50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36e0afda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36e0afda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3fa8727e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3fa8727e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fa8727e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fa8727e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8fc1f8f685_0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8fc1f8f685_0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3fa8727e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3fa8727e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36e0afda5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36e0afda5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87988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16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3161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20000" y="1272375"/>
            <a:ext cx="3887700" cy="1692900"/>
          </a:xfrm>
          <a:prstGeom prst="rect">
            <a:avLst/>
          </a:prstGeom>
        </p:spPr>
        <p:txBody>
          <a:bodyPr anchorCtr="0" anchor="b" bIns="91425" lIns="91425" spcFirstLastPara="1" rIns="91425" wrap="square" tIns="91425">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sp>
        <p:nvSpPr>
          <p:cNvPr id="14" name="Google Shape;14;p2"/>
          <p:cNvSpPr txBox="1"/>
          <p:nvPr>
            <p:ph idx="1" type="subTitle"/>
          </p:nvPr>
        </p:nvSpPr>
        <p:spPr>
          <a:xfrm>
            <a:off x="720000" y="3078500"/>
            <a:ext cx="32364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200"/>
              <a:buNone/>
              <a:defRPr sz="2200"/>
            </a:lvl1pPr>
            <a:lvl2pPr lvl="1">
              <a:lnSpc>
                <a:spcPct val="100000"/>
              </a:lnSpc>
              <a:spcBef>
                <a:spcPts val="0"/>
              </a:spcBef>
              <a:spcAft>
                <a:spcPts val="0"/>
              </a:spcAft>
              <a:buClr>
                <a:schemeClr val="accent2"/>
              </a:buClr>
              <a:buSzPts val="2800"/>
              <a:buNone/>
              <a:defRPr sz="2800">
                <a:solidFill>
                  <a:schemeClr val="accent2"/>
                </a:solidFill>
              </a:defRPr>
            </a:lvl2pPr>
            <a:lvl3pPr lvl="2">
              <a:lnSpc>
                <a:spcPct val="100000"/>
              </a:lnSpc>
              <a:spcBef>
                <a:spcPts val="0"/>
              </a:spcBef>
              <a:spcAft>
                <a:spcPts val="0"/>
              </a:spcAft>
              <a:buClr>
                <a:schemeClr val="accent2"/>
              </a:buClr>
              <a:buSzPts val="2800"/>
              <a:buNone/>
              <a:defRPr sz="2800">
                <a:solidFill>
                  <a:schemeClr val="accent2"/>
                </a:solidFill>
              </a:defRPr>
            </a:lvl3pPr>
            <a:lvl4pPr lvl="3">
              <a:lnSpc>
                <a:spcPct val="100000"/>
              </a:lnSpc>
              <a:spcBef>
                <a:spcPts val="0"/>
              </a:spcBef>
              <a:spcAft>
                <a:spcPts val="0"/>
              </a:spcAft>
              <a:buClr>
                <a:schemeClr val="accent2"/>
              </a:buClr>
              <a:buSzPts val="2800"/>
              <a:buNone/>
              <a:defRPr sz="2800">
                <a:solidFill>
                  <a:schemeClr val="accent2"/>
                </a:solidFill>
              </a:defRPr>
            </a:lvl4pPr>
            <a:lvl5pPr lvl="4">
              <a:lnSpc>
                <a:spcPct val="100000"/>
              </a:lnSpc>
              <a:spcBef>
                <a:spcPts val="0"/>
              </a:spcBef>
              <a:spcAft>
                <a:spcPts val="0"/>
              </a:spcAft>
              <a:buClr>
                <a:schemeClr val="accent2"/>
              </a:buClr>
              <a:buSzPts val="2800"/>
              <a:buNone/>
              <a:defRPr sz="2800">
                <a:solidFill>
                  <a:schemeClr val="accent2"/>
                </a:solidFill>
              </a:defRPr>
            </a:lvl5pPr>
            <a:lvl6pPr lvl="5">
              <a:lnSpc>
                <a:spcPct val="100000"/>
              </a:lnSpc>
              <a:spcBef>
                <a:spcPts val="0"/>
              </a:spcBef>
              <a:spcAft>
                <a:spcPts val="0"/>
              </a:spcAft>
              <a:buClr>
                <a:schemeClr val="accent2"/>
              </a:buClr>
              <a:buSzPts val="2800"/>
              <a:buNone/>
              <a:defRPr sz="2800">
                <a:solidFill>
                  <a:schemeClr val="accent2"/>
                </a:solidFill>
              </a:defRPr>
            </a:lvl6pPr>
            <a:lvl7pPr lvl="6">
              <a:lnSpc>
                <a:spcPct val="100000"/>
              </a:lnSpc>
              <a:spcBef>
                <a:spcPts val="0"/>
              </a:spcBef>
              <a:spcAft>
                <a:spcPts val="0"/>
              </a:spcAft>
              <a:buClr>
                <a:schemeClr val="accent2"/>
              </a:buClr>
              <a:buSzPts val="2800"/>
              <a:buNone/>
              <a:defRPr sz="2800">
                <a:solidFill>
                  <a:schemeClr val="accent2"/>
                </a:solidFill>
              </a:defRPr>
            </a:lvl7pPr>
            <a:lvl8pPr lvl="7">
              <a:lnSpc>
                <a:spcPct val="100000"/>
              </a:lnSpc>
              <a:spcBef>
                <a:spcPts val="0"/>
              </a:spcBef>
              <a:spcAft>
                <a:spcPts val="0"/>
              </a:spcAft>
              <a:buClr>
                <a:schemeClr val="accent2"/>
              </a:buClr>
              <a:buSzPts val="2800"/>
              <a:buNone/>
              <a:defRPr sz="2800">
                <a:solidFill>
                  <a:schemeClr val="accent2"/>
                </a:solidFill>
              </a:defRPr>
            </a:lvl8pPr>
            <a:lvl9pPr lvl="8">
              <a:lnSpc>
                <a:spcPct val="100000"/>
              </a:lnSpc>
              <a:spcBef>
                <a:spcPts val="0"/>
              </a:spcBef>
              <a:spcAft>
                <a:spcPts val="0"/>
              </a:spcAft>
              <a:buClr>
                <a:schemeClr val="accent2"/>
              </a:buClr>
              <a:buSzPts val="2800"/>
              <a:buNone/>
              <a:defRPr sz="2800">
                <a:solidFill>
                  <a:schemeClr val="accent2"/>
                </a:solidFill>
              </a:defRPr>
            </a:lvl9pPr>
          </a:lstStyle>
          <a:p/>
        </p:txBody>
      </p:sp>
      <p:sp>
        <p:nvSpPr>
          <p:cNvPr id="15" name="Google Shape;15;p2"/>
          <p:cNvSpPr/>
          <p:nvPr/>
        </p:nvSpPr>
        <p:spPr>
          <a:xfrm>
            <a:off x="3738150" y="540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1307100" y="1553313"/>
            <a:ext cx="6529800" cy="1387500"/>
          </a:xfrm>
          <a:prstGeom prst="rect">
            <a:avLst/>
          </a:prstGeom>
        </p:spPr>
        <p:txBody>
          <a:bodyPr anchorCtr="0" anchor="b"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02" name="Google Shape;102;p11"/>
          <p:cNvSpPr txBox="1"/>
          <p:nvPr>
            <p:ph idx="1" type="subTitle"/>
          </p:nvPr>
        </p:nvSpPr>
        <p:spPr>
          <a:xfrm>
            <a:off x="2404050" y="3017188"/>
            <a:ext cx="4335900" cy="5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3" name="Google Shape;103;p11"/>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rot="10800000">
            <a:off x="-129600" y="-2431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rot="10800000">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1"/>
          <p:cNvGrpSpPr/>
          <p:nvPr/>
        </p:nvGrpSpPr>
        <p:grpSpPr>
          <a:xfrm>
            <a:off x="111698" y="1189720"/>
            <a:ext cx="1611834" cy="2764066"/>
            <a:chOff x="587948" y="1365933"/>
            <a:chExt cx="1611834" cy="2764066"/>
          </a:xfrm>
        </p:grpSpPr>
        <p:sp>
          <p:nvSpPr>
            <p:cNvPr id="109" name="Google Shape;109;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1"/>
          <p:cNvGrpSpPr/>
          <p:nvPr/>
        </p:nvGrpSpPr>
        <p:grpSpPr>
          <a:xfrm flipH="1">
            <a:off x="7420473" y="1189720"/>
            <a:ext cx="1611834" cy="2764066"/>
            <a:chOff x="587948" y="1365933"/>
            <a:chExt cx="1611834" cy="2764066"/>
          </a:xfrm>
        </p:grpSpPr>
        <p:sp>
          <p:nvSpPr>
            <p:cNvPr id="115" name="Google Shape;115;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121" name="Shape 121"/>
        <p:cNvGrpSpPr/>
        <p:nvPr/>
      </p:nvGrpSpPr>
      <p:grpSpPr>
        <a:xfrm>
          <a:off x="0" y="0"/>
          <a:ext cx="0" cy="0"/>
          <a:chOff x="0" y="0"/>
          <a:chExt cx="0" cy="0"/>
        </a:xfrm>
      </p:grpSpPr>
      <p:sp>
        <p:nvSpPr>
          <p:cNvPr id="122" name="Google Shape;12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23" name="Google Shape;123;p13"/>
          <p:cNvSpPr txBox="1"/>
          <p:nvPr>
            <p:ph idx="1" type="body"/>
          </p:nvPr>
        </p:nvSpPr>
        <p:spPr>
          <a:xfrm>
            <a:off x="720000" y="1332650"/>
            <a:ext cx="7704000" cy="3270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24" name="Google Shape;124;p13"/>
          <p:cNvSpPr/>
          <p:nvPr/>
        </p:nvSpPr>
        <p:spPr>
          <a:xfrm flipH="1">
            <a:off x="824310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a:off x="-21557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103847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a:off x="-21932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a:off x="78280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a:off x="833802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0" name="Shape 130"/>
        <p:cNvGrpSpPr/>
        <p:nvPr/>
      </p:nvGrpSpPr>
      <p:grpSpPr>
        <a:xfrm>
          <a:off x="0" y="0"/>
          <a:ext cx="0" cy="0"/>
          <a:chOff x="0" y="0"/>
          <a:chExt cx="0" cy="0"/>
        </a:xfrm>
      </p:grpSpPr>
      <p:sp>
        <p:nvSpPr>
          <p:cNvPr id="131" name="Google Shape;13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000"/>
              <a:buFont typeface="Archivo Black"/>
              <a:buNone/>
              <a:defRPr sz="3000">
                <a:latin typeface="Archivo Black"/>
                <a:ea typeface="Archivo Black"/>
                <a:cs typeface="Archivo Black"/>
                <a:sym typeface="Archivo Black"/>
              </a:defRPr>
            </a:lvl2pPr>
            <a:lvl3pPr lvl="2" algn="ctr">
              <a:spcBef>
                <a:spcPts val="0"/>
              </a:spcBef>
              <a:spcAft>
                <a:spcPts val="0"/>
              </a:spcAft>
              <a:buSzPts val="3000"/>
              <a:buFont typeface="Archivo Black"/>
              <a:buNone/>
              <a:defRPr sz="3000">
                <a:latin typeface="Archivo Black"/>
                <a:ea typeface="Archivo Black"/>
                <a:cs typeface="Archivo Black"/>
                <a:sym typeface="Archivo Black"/>
              </a:defRPr>
            </a:lvl3pPr>
            <a:lvl4pPr lvl="3" algn="ctr">
              <a:spcBef>
                <a:spcPts val="0"/>
              </a:spcBef>
              <a:spcAft>
                <a:spcPts val="0"/>
              </a:spcAft>
              <a:buSzPts val="3000"/>
              <a:buFont typeface="Archivo Black"/>
              <a:buNone/>
              <a:defRPr sz="3000">
                <a:latin typeface="Archivo Black"/>
                <a:ea typeface="Archivo Black"/>
                <a:cs typeface="Archivo Black"/>
                <a:sym typeface="Archivo Black"/>
              </a:defRPr>
            </a:lvl4pPr>
            <a:lvl5pPr lvl="4" algn="ctr">
              <a:spcBef>
                <a:spcPts val="0"/>
              </a:spcBef>
              <a:spcAft>
                <a:spcPts val="0"/>
              </a:spcAft>
              <a:buSzPts val="3000"/>
              <a:buFont typeface="Archivo Black"/>
              <a:buNone/>
              <a:defRPr sz="3000">
                <a:latin typeface="Archivo Black"/>
                <a:ea typeface="Archivo Black"/>
                <a:cs typeface="Archivo Black"/>
                <a:sym typeface="Archivo Black"/>
              </a:defRPr>
            </a:lvl5pPr>
            <a:lvl6pPr lvl="5" algn="ctr">
              <a:spcBef>
                <a:spcPts val="0"/>
              </a:spcBef>
              <a:spcAft>
                <a:spcPts val="0"/>
              </a:spcAft>
              <a:buSzPts val="3000"/>
              <a:buFont typeface="Archivo Black"/>
              <a:buNone/>
              <a:defRPr sz="3000">
                <a:latin typeface="Archivo Black"/>
                <a:ea typeface="Archivo Black"/>
                <a:cs typeface="Archivo Black"/>
                <a:sym typeface="Archivo Black"/>
              </a:defRPr>
            </a:lvl6pPr>
            <a:lvl7pPr lvl="6" algn="ctr">
              <a:spcBef>
                <a:spcPts val="0"/>
              </a:spcBef>
              <a:spcAft>
                <a:spcPts val="0"/>
              </a:spcAft>
              <a:buSzPts val="3000"/>
              <a:buFont typeface="Archivo Black"/>
              <a:buNone/>
              <a:defRPr sz="3000">
                <a:latin typeface="Archivo Black"/>
                <a:ea typeface="Archivo Black"/>
                <a:cs typeface="Archivo Black"/>
                <a:sym typeface="Archivo Black"/>
              </a:defRPr>
            </a:lvl7pPr>
            <a:lvl8pPr lvl="7" algn="ctr">
              <a:spcBef>
                <a:spcPts val="0"/>
              </a:spcBef>
              <a:spcAft>
                <a:spcPts val="0"/>
              </a:spcAft>
              <a:buSzPts val="3000"/>
              <a:buFont typeface="Archivo Black"/>
              <a:buNone/>
              <a:defRPr sz="3000">
                <a:latin typeface="Archivo Black"/>
                <a:ea typeface="Archivo Black"/>
                <a:cs typeface="Archivo Black"/>
                <a:sym typeface="Archivo Black"/>
              </a:defRPr>
            </a:lvl8pPr>
            <a:lvl9pPr lvl="8"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32" name="Google Shape;132;p14"/>
          <p:cNvSpPr txBox="1"/>
          <p:nvPr>
            <p:ph hasCustomPrompt="1" idx="2" type="title"/>
          </p:nvPr>
        </p:nvSpPr>
        <p:spPr>
          <a:xfrm>
            <a:off x="720000"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3" name="Google Shape;133;p14"/>
          <p:cNvSpPr txBox="1"/>
          <p:nvPr>
            <p:ph idx="1" type="subTitle"/>
          </p:nvPr>
        </p:nvSpPr>
        <p:spPr>
          <a:xfrm>
            <a:off x="1808025" y="1512550"/>
            <a:ext cx="2428500" cy="39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a:lnSpc>
                <a:spcPct val="100000"/>
              </a:lnSpc>
              <a:spcBef>
                <a:spcPts val="1600"/>
              </a:spcBef>
              <a:spcAft>
                <a:spcPts val="0"/>
              </a:spcAft>
              <a:buClr>
                <a:schemeClr val="accent2"/>
              </a:buClr>
              <a:buSzPts val="1400"/>
              <a:buNone/>
              <a:defRPr>
                <a:solidFill>
                  <a:schemeClr val="accent2"/>
                </a:solidFill>
              </a:defRPr>
            </a:lvl2pPr>
            <a:lvl3pPr lvl="2">
              <a:lnSpc>
                <a:spcPct val="100000"/>
              </a:lnSpc>
              <a:spcBef>
                <a:spcPts val="1600"/>
              </a:spcBef>
              <a:spcAft>
                <a:spcPts val="0"/>
              </a:spcAft>
              <a:buClr>
                <a:schemeClr val="accent2"/>
              </a:buClr>
              <a:buSzPts val="1400"/>
              <a:buNone/>
              <a:defRPr>
                <a:solidFill>
                  <a:schemeClr val="accent2"/>
                </a:solidFill>
              </a:defRPr>
            </a:lvl3pPr>
            <a:lvl4pPr lvl="3">
              <a:lnSpc>
                <a:spcPct val="100000"/>
              </a:lnSpc>
              <a:spcBef>
                <a:spcPts val="1600"/>
              </a:spcBef>
              <a:spcAft>
                <a:spcPts val="0"/>
              </a:spcAft>
              <a:buClr>
                <a:schemeClr val="accent2"/>
              </a:buClr>
              <a:buSzPts val="1400"/>
              <a:buNone/>
              <a:defRPr>
                <a:solidFill>
                  <a:schemeClr val="accent2"/>
                </a:solidFill>
              </a:defRPr>
            </a:lvl4pPr>
            <a:lvl5pPr lvl="4">
              <a:lnSpc>
                <a:spcPct val="100000"/>
              </a:lnSpc>
              <a:spcBef>
                <a:spcPts val="1600"/>
              </a:spcBef>
              <a:spcAft>
                <a:spcPts val="0"/>
              </a:spcAft>
              <a:buClr>
                <a:schemeClr val="accent2"/>
              </a:buClr>
              <a:buSzPts val="1400"/>
              <a:buNone/>
              <a:defRPr>
                <a:solidFill>
                  <a:schemeClr val="accent2"/>
                </a:solidFill>
              </a:defRPr>
            </a:lvl5pPr>
            <a:lvl6pPr lvl="5">
              <a:lnSpc>
                <a:spcPct val="100000"/>
              </a:lnSpc>
              <a:spcBef>
                <a:spcPts val="1600"/>
              </a:spcBef>
              <a:spcAft>
                <a:spcPts val="0"/>
              </a:spcAft>
              <a:buClr>
                <a:schemeClr val="accent2"/>
              </a:buClr>
              <a:buSzPts val="1400"/>
              <a:buNone/>
              <a:defRPr>
                <a:solidFill>
                  <a:schemeClr val="accent2"/>
                </a:solidFill>
              </a:defRPr>
            </a:lvl6pPr>
            <a:lvl7pPr lvl="6">
              <a:lnSpc>
                <a:spcPct val="100000"/>
              </a:lnSpc>
              <a:spcBef>
                <a:spcPts val="1600"/>
              </a:spcBef>
              <a:spcAft>
                <a:spcPts val="0"/>
              </a:spcAft>
              <a:buClr>
                <a:schemeClr val="accent2"/>
              </a:buClr>
              <a:buSzPts val="1400"/>
              <a:buNone/>
              <a:defRPr>
                <a:solidFill>
                  <a:schemeClr val="accent2"/>
                </a:solidFill>
              </a:defRPr>
            </a:lvl7pPr>
            <a:lvl8pPr lvl="7">
              <a:lnSpc>
                <a:spcPct val="100000"/>
              </a:lnSpc>
              <a:spcBef>
                <a:spcPts val="1600"/>
              </a:spcBef>
              <a:spcAft>
                <a:spcPts val="0"/>
              </a:spcAft>
              <a:buClr>
                <a:schemeClr val="accent2"/>
              </a:buClr>
              <a:buSzPts val="1400"/>
              <a:buNone/>
              <a:defRPr>
                <a:solidFill>
                  <a:schemeClr val="accent2"/>
                </a:solidFill>
              </a:defRPr>
            </a:lvl8pPr>
            <a:lvl9pPr lvl="8">
              <a:lnSpc>
                <a:spcPct val="100000"/>
              </a:lnSpc>
              <a:spcBef>
                <a:spcPts val="1600"/>
              </a:spcBef>
              <a:spcAft>
                <a:spcPts val="1600"/>
              </a:spcAft>
              <a:buClr>
                <a:schemeClr val="accent2"/>
              </a:buClr>
              <a:buSzPts val="1400"/>
              <a:buNone/>
              <a:defRPr>
                <a:solidFill>
                  <a:schemeClr val="accent2"/>
                </a:solidFill>
              </a:defRPr>
            </a:lvl9pPr>
          </a:lstStyle>
          <a:p/>
        </p:txBody>
      </p:sp>
      <p:sp>
        <p:nvSpPr>
          <p:cNvPr id="134" name="Google Shape;134;p14"/>
          <p:cNvSpPr txBox="1"/>
          <p:nvPr>
            <p:ph idx="3" type="subTitle"/>
          </p:nvPr>
        </p:nvSpPr>
        <p:spPr>
          <a:xfrm>
            <a:off x="1808025"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5" name="Google Shape;135;p14"/>
          <p:cNvCxnSpPr/>
          <p:nvPr/>
        </p:nvCxnSpPr>
        <p:spPr>
          <a:xfrm>
            <a:off x="796200"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36" name="Google Shape;136;p14"/>
          <p:cNvSpPr txBox="1"/>
          <p:nvPr>
            <p:ph hasCustomPrompt="1" idx="4" type="title"/>
          </p:nvPr>
        </p:nvSpPr>
        <p:spPr>
          <a:xfrm>
            <a:off x="720000"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7" name="Google Shape;137;p14"/>
          <p:cNvSpPr txBox="1"/>
          <p:nvPr>
            <p:ph idx="5" type="subTitle"/>
          </p:nvPr>
        </p:nvSpPr>
        <p:spPr>
          <a:xfrm>
            <a:off x="1808025"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38" name="Google Shape;138;p14"/>
          <p:cNvSpPr txBox="1"/>
          <p:nvPr>
            <p:ph idx="6" type="subTitle"/>
          </p:nvPr>
        </p:nvSpPr>
        <p:spPr>
          <a:xfrm>
            <a:off x="1808025"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9" name="Google Shape;139;p14"/>
          <p:cNvCxnSpPr/>
          <p:nvPr/>
        </p:nvCxnSpPr>
        <p:spPr>
          <a:xfrm>
            <a:off x="796200"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0" name="Google Shape;140;p14"/>
          <p:cNvSpPr txBox="1"/>
          <p:nvPr>
            <p:ph hasCustomPrompt="1" idx="7" type="title"/>
          </p:nvPr>
        </p:nvSpPr>
        <p:spPr>
          <a:xfrm>
            <a:off x="720000"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1" name="Google Shape;141;p14"/>
          <p:cNvSpPr txBox="1"/>
          <p:nvPr>
            <p:ph idx="8" type="subTitle"/>
          </p:nvPr>
        </p:nvSpPr>
        <p:spPr>
          <a:xfrm>
            <a:off x="1808025"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2" name="Google Shape;142;p14"/>
          <p:cNvSpPr txBox="1"/>
          <p:nvPr>
            <p:ph idx="9" type="subTitle"/>
          </p:nvPr>
        </p:nvSpPr>
        <p:spPr>
          <a:xfrm>
            <a:off x="1808025"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3" name="Google Shape;143;p14"/>
          <p:cNvCxnSpPr/>
          <p:nvPr/>
        </p:nvCxnSpPr>
        <p:spPr>
          <a:xfrm>
            <a:off x="796200"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4" name="Google Shape;144;p14"/>
          <p:cNvSpPr txBox="1"/>
          <p:nvPr>
            <p:ph hasCustomPrompt="1" idx="13" type="title"/>
          </p:nvPr>
        </p:nvSpPr>
        <p:spPr>
          <a:xfrm>
            <a:off x="4907475"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5" name="Google Shape;145;p14"/>
          <p:cNvSpPr txBox="1"/>
          <p:nvPr>
            <p:ph idx="14" type="subTitle"/>
          </p:nvPr>
        </p:nvSpPr>
        <p:spPr>
          <a:xfrm>
            <a:off x="5995500" y="151255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6" name="Google Shape;146;p14"/>
          <p:cNvSpPr txBox="1"/>
          <p:nvPr>
            <p:ph idx="15" type="subTitle"/>
          </p:nvPr>
        </p:nvSpPr>
        <p:spPr>
          <a:xfrm>
            <a:off x="5995500"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7" name="Google Shape;147;p14"/>
          <p:cNvCxnSpPr/>
          <p:nvPr/>
        </p:nvCxnSpPr>
        <p:spPr>
          <a:xfrm>
            <a:off x="4983675"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8" name="Google Shape;148;p14"/>
          <p:cNvSpPr txBox="1"/>
          <p:nvPr>
            <p:ph hasCustomPrompt="1" idx="16" type="title"/>
          </p:nvPr>
        </p:nvSpPr>
        <p:spPr>
          <a:xfrm>
            <a:off x="4907475"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9" name="Google Shape;149;p14"/>
          <p:cNvSpPr txBox="1"/>
          <p:nvPr>
            <p:ph idx="17" type="subTitle"/>
          </p:nvPr>
        </p:nvSpPr>
        <p:spPr>
          <a:xfrm>
            <a:off x="5995500"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0" name="Google Shape;150;p14"/>
          <p:cNvSpPr txBox="1"/>
          <p:nvPr>
            <p:ph idx="18" type="subTitle"/>
          </p:nvPr>
        </p:nvSpPr>
        <p:spPr>
          <a:xfrm>
            <a:off x="5995500"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1" name="Google Shape;151;p14"/>
          <p:cNvCxnSpPr/>
          <p:nvPr/>
        </p:nvCxnSpPr>
        <p:spPr>
          <a:xfrm>
            <a:off x="4983675"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2" name="Google Shape;152;p14"/>
          <p:cNvSpPr txBox="1"/>
          <p:nvPr>
            <p:ph hasCustomPrompt="1" idx="19" type="title"/>
          </p:nvPr>
        </p:nvSpPr>
        <p:spPr>
          <a:xfrm>
            <a:off x="4907475"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53" name="Google Shape;153;p14"/>
          <p:cNvSpPr txBox="1"/>
          <p:nvPr>
            <p:ph idx="20" type="subTitle"/>
          </p:nvPr>
        </p:nvSpPr>
        <p:spPr>
          <a:xfrm>
            <a:off x="5995500"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4" name="Google Shape;154;p14"/>
          <p:cNvSpPr txBox="1"/>
          <p:nvPr>
            <p:ph idx="21" type="subTitle"/>
          </p:nvPr>
        </p:nvSpPr>
        <p:spPr>
          <a:xfrm>
            <a:off x="5995500"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5" name="Google Shape;155;p14"/>
          <p:cNvCxnSpPr/>
          <p:nvPr/>
        </p:nvCxnSpPr>
        <p:spPr>
          <a:xfrm>
            <a:off x="4983675"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6" name="Google Shape;156;p14"/>
          <p:cNvSpPr/>
          <p:nvPr/>
        </p:nvSpPr>
        <p:spPr>
          <a:xfrm>
            <a:off x="8597550" y="478752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489975" y="-1548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54675" y="486582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1" name="Shape 161"/>
        <p:cNvGrpSpPr/>
        <p:nvPr/>
      </p:nvGrpSpPr>
      <p:grpSpPr>
        <a:xfrm>
          <a:off x="0" y="0"/>
          <a:ext cx="0" cy="0"/>
          <a:chOff x="0" y="0"/>
          <a:chExt cx="0" cy="0"/>
        </a:xfrm>
      </p:grpSpPr>
      <p:sp>
        <p:nvSpPr>
          <p:cNvPr id="162" name="Google Shape;16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63" name="Google Shape;163;p15"/>
          <p:cNvSpPr txBox="1"/>
          <p:nvPr>
            <p:ph idx="1" type="subTitle"/>
          </p:nvPr>
        </p:nvSpPr>
        <p:spPr>
          <a:xfrm>
            <a:off x="7200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4" name="Google Shape;164;p15"/>
          <p:cNvSpPr txBox="1"/>
          <p:nvPr>
            <p:ph idx="2" type="subTitle"/>
          </p:nvPr>
        </p:nvSpPr>
        <p:spPr>
          <a:xfrm>
            <a:off x="8770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5"/>
          <p:cNvSpPr txBox="1"/>
          <p:nvPr>
            <p:ph idx="3" type="subTitle"/>
          </p:nvPr>
        </p:nvSpPr>
        <p:spPr>
          <a:xfrm>
            <a:off x="335775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6" name="Google Shape;166;p15"/>
          <p:cNvSpPr txBox="1"/>
          <p:nvPr>
            <p:ph idx="4" type="subTitle"/>
          </p:nvPr>
        </p:nvSpPr>
        <p:spPr>
          <a:xfrm>
            <a:off x="351480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5"/>
          <p:cNvSpPr txBox="1"/>
          <p:nvPr>
            <p:ph idx="5" type="subTitle"/>
          </p:nvPr>
        </p:nvSpPr>
        <p:spPr>
          <a:xfrm>
            <a:off x="59955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8" name="Google Shape;168;p15"/>
          <p:cNvSpPr txBox="1"/>
          <p:nvPr>
            <p:ph idx="6" type="subTitle"/>
          </p:nvPr>
        </p:nvSpPr>
        <p:spPr>
          <a:xfrm>
            <a:off x="61525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5"/>
          <p:cNvSpPr/>
          <p:nvPr/>
        </p:nvSpPr>
        <p:spPr>
          <a:xfrm>
            <a:off x="-179100" y="9070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596800" y="-16809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10800000">
            <a:off x="8813100" y="38816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84240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575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lt1"/>
        </a:solidFill>
      </p:bgPr>
    </p:bg>
    <p:spTree>
      <p:nvGrpSpPr>
        <p:cNvPr id="175" name="Shape 175"/>
        <p:cNvGrpSpPr/>
        <p:nvPr/>
      </p:nvGrpSpPr>
      <p:grpSpPr>
        <a:xfrm>
          <a:off x="0" y="0"/>
          <a:ext cx="0" cy="0"/>
          <a:chOff x="0" y="0"/>
          <a:chExt cx="0" cy="0"/>
        </a:xfrm>
      </p:grpSpPr>
      <p:sp>
        <p:nvSpPr>
          <p:cNvPr id="176" name="Google Shape;176;p16"/>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txBox="1"/>
          <p:nvPr>
            <p:ph type="title"/>
          </p:nvPr>
        </p:nvSpPr>
        <p:spPr>
          <a:xfrm>
            <a:off x="2902650" y="3593475"/>
            <a:ext cx="333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78" name="Google Shape;178;p16"/>
          <p:cNvSpPr txBox="1"/>
          <p:nvPr>
            <p:ph idx="1" type="subTitle"/>
          </p:nvPr>
        </p:nvSpPr>
        <p:spPr>
          <a:xfrm>
            <a:off x="1884900" y="1660175"/>
            <a:ext cx="5374200" cy="18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9" name="Google Shape;179;p16"/>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587948" y="1650882"/>
            <a:ext cx="1178434" cy="2421967"/>
            <a:chOff x="587948" y="1650882"/>
            <a:chExt cx="1178434" cy="2421967"/>
          </a:xfrm>
        </p:grpSpPr>
        <p:sp>
          <p:nvSpPr>
            <p:cNvPr id="185" name="Google Shape;185;p16"/>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457432"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695557"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6"/>
          <p:cNvGrpSpPr/>
          <p:nvPr/>
        </p:nvGrpSpPr>
        <p:grpSpPr>
          <a:xfrm>
            <a:off x="7377621" y="1650882"/>
            <a:ext cx="1178434" cy="2421967"/>
            <a:chOff x="7377621" y="1650882"/>
            <a:chExt cx="1178434" cy="2421967"/>
          </a:xfrm>
        </p:grpSpPr>
        <p:sp>
          <p:nvSpPr>
            <p:cNvPr id="191" name="Google Shape;191;p16"/>
            <p:cNvSpPr/>
            <p:nvPr/>
          </p:nvSpPr>
          <p:spPr>
            <a:xfrm flipH="1">
              <a:off x="83707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flipH="1">
              <a:off x="7686586"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flipH="1">
              <a:off x="7615746"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a:off x="7914011"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a:off x="7377621"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_1">
    <p:bg>
      <p:bgPr>
        <a:solidFill>
          <a:schemeClr val="lt1"/>
        </a:solidFill>
      </p:bgPr>
    </p:bg>
    <p:spTree>
      <p:nvGrpSpPr>
        <p:cNvPr id="196" name="Shape 196"/>
        <p:cNvGrpSpPr/>
        <p:nvPr/>
      </p:nvGrpSpPr>
      <p:grpSpPr>
        <a:xfrm>
          <a:off x="0" y="0"/>
          <a:ext cx="0" cy="0"/>
          <a:chOff x="0" y="0"/>
          <a:chExt cx="0" cy="0"/>
        </a:xfrm>
      </p:grpSpPr>
      <p:sp>
        <p:nvSpPr>
          <p:cNvPr id="197" name="Google Shape;197;p17"/>
          <p:cNvSpPr txBox="1"/>
          <p:nvPr>
            <p:ph type="title"/>
          </p:nvPr>
        </p:nvSpPr>
        <p:spPr>
          <a:xfrm>
            <a:off x="720000" y="1510235"/>
            <a:ext cx="2211900" cy="54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98" name="Google Shape;198;p17"/>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9" name="Google Shape;199;p17"/>
          <p:cNvSpPr/>
          <p:nvPr/>
        </p:nvSpPr>
        <p:spPr>
          <a:xfrm flipH="1">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flipH="1">
            <a:off x="8332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a:off x="3232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flipH="1">
            <a:off x="84240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03" name="Shape 203"/>
        <p:cNvGrpSpPr/>
        <p:nvPr/>
      </p:nvGrpSpPr>
      <p:grpSpPr>
        <a:xfrm>
          <a:off x="0" y="0"/>
          <a:ext cx="0" cy="0"/>
          <a:chOff x="0" y="0"/>
          <a:chExt cx="0" cy="0"/>
        </a:xfrm>
      </p:grpSpPr>
      <p:sp>
        <p:nvSpPr>
          <p:cNvPr id="204" name="Google Shape;2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05" name="Google Shape;205;p18"/>
          <p:cNvSpPr txBox="1"/>
          <p:nvPr>
            <p:ph idx="1" type="subTitle"/>
          </p:nvPr>
        </p:nvSpPr>
        <p:spPr>
          <a:xfrm>
            <a:off x="7200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6" name="Google Shape;206;p18"/>
          <p:cNvSpPr txBox="1"/>
          <p:nvPr>
            <p:ph idx="2" type="subTitle"/>
          </p:nvPr>
        </p:nvSpPr>
        <p:spPr>
          <a:xfrm>
            <a:off x="8770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8"/>
          <p:cNvSpPr txBox="1"/>
          <p:nvPr>
            <p:ph idx="3" type="subTitle"/>
          </p:nvPr>
        </p:nvSpPr>
        <p:spPr>
          <a:xfrm>
            <a:off x="33577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8" name="Google Shape;208;p18"/>
          <p:cNvSpPr txBox="1"/>
          <p:nvPr>
            <p:ph idx="4" type="subTitle"/>
          </p:nvPr>
        </p:nvSpPr>
        <p:spPr>
          <a:xfrm>
            <a:off x="35148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8"/>
          <p:cNvSpPr txBox="1"/>
          <p:nvPr>
            <p:ph idx="5" type="subTitle"/>
          </p:nvPr>
        </p:nvSpPr>
        <p:spPr>
          <a:xfrm>
            <a:off x="59955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0" name="Google Shape;210;p18"/>
          <p:cNvSpPr txBox="1"/>
          <p:nvPr>
            <p:ph idx="6" type="subTitle"/>
          </p:nvPr>
        </p:nvSpPr>
        <p:spPr>
          <a:xfrm>
            <a:off x="61525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8"/>
          <p:cNvSpPr txBox="1"/>
          <p:nvPr>
            <p:ph idx="7" type="subTitle"/>
          </p:nvPr>
        </p:nvSpPr>
        <p:spPr>
          <a:xfrm>
            <a:off x="7200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2" name="Google Shape;212;p18"/>
          <p:cNvSpPr txBox="1"/>
          <p:nvPr>
            <p:ph idx="8" type="subTitle"/>
          </p:nvPr>
        </p:nvSpPr>
        <p:spPr>
          <a:xfrm>
            <a:off x="8770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8"/>
          <p:cNvSpPr txBox="1"/>
          <p:nvPr>
            <p:ph idx="9" type="subTitle"/>
          </p:nvPr>
        </p:nvSpPr>
        <p:spPr>
          <a:xfrm>
            <a:off x="335775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4" name="Google Shape;214;p18"/>
          <p:cNvSpPr txBox="1"/>
          <p:nvPr>
            <p:ph idx="13" type="subTitle"/>
          </p:nvPr>
        </p:nvSpPr>
        <p:spPr>
          <a:xfrm>
            <a:off x="351480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8"/>
          <p:cNvSpPr txBox="1"/>
          <p:nvPr>
            <p:ph idx="14" type="subTitle"/>
          </p:nvPr>
        </p:nvSpPr>
        <p:spPr>
          <a:xfrm>
            <a:off x="59955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6" name="Google Shape;216;p18"/>
          <p:cNvSpPr txBox="1"/>
          <p:nvPr>
            <p:ph idx="15" type="subTitle"/>
          </p:nvPr>
        </p:nvSpPr>
        <p:spPr>
          <a:xfrm>
            <a:off x="61525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8"/>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23" name="Shape 223"/>
        <p:cNvGrpSpPr/>
        <p:nvPr/>
      </p:nvGrpSpPr>
      <p:grpSpPr>
        <a:xfrm>
          <a:off x="0" y="0"/>
          <a:ext cx="0" cy="0"/>
          <a:chOff x="0" y="0"/>
          <a:chExt cx="0" cy="0"/>
        </a:xfrm>
      </p:grpSpPr>
      <p:sp>
        <p:nvSpPr>
          <p:cNvPr id="224" name="Google Shape;22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25" name="Google Shape;225;p19"/>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9" name="Shape 229"/>
        <p:cNvGrpSpPr/>
        <p:nvPr/>
      </p:nvGrpSpPr>
      <p:grpSpPr>
        <a:xfrm>
          <a:off x="0" y="0"/>
          <a:ext cx="0" cy="0"/>
          <a:chOff x="0" y="0"/>
          <a:chExt cx="0" cy="0"/>
        </a:xfrm>
      </p:grpSpPr>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31" name="Google Shape;231;p20"/>
          <p:cNvSpPr txBox="1"/>
          <p:nvPr>
            <p:ph idx="1" type="subTitle"/>
          </p:nvPr>
        </p:nvSpPr>
        <p:spPr>
          <a:xfrm>
            <a:off x="9756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2" name="Google Shape;232;p20"/>
          <p:cNvSpPr txBox="1"/>
          <p:nvPr>
            <p:ph idx="2" type="subTitle"/>
          </p:nvPr>
        </p:nvSpPr>
        <p:spPr>
          <a:xfrm>
            <a:off x="11327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0"/>
          <p:cNvSpPr txBox="1"/>
          <p:nvPr>
            <p:ph idx="3" type="subTitle"/>
          </p:nvPr>
        </p:nvSpPr>
        <p:spPr>
          <a:xfrm>
            <a:off x="5739838"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4" name="Google Shape;234;p20"/>
          <p:cNvSpPr txBox="1"/>
          <p:nvPr>
            <p:ph idx="4" type="subTitle"/>
          </p:nvPr>
        </p:nvSpPr>
        <p:spPr>
          <a:xfrm>
            <a:off x="5896888"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0"/>
          <p:cNvSpPr txBox="1"/>
          <p:nvPr>
            <p:ph idx="5" type="subTitle"/>
          </p:nvPr>
        </p:nvSpPr>
        <p:spPr>
          <a:xfrm>
            <a:off x="975650"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6" name="Google Shape;236;p20"/>
          <p:cNvSpPr txBox="1"/>
          <p:nvPr>
            <p:ph idx="6" type="subTitle"/>
          </p:nvPr>
        </p:nvSpPr>
        <p:spPr>
          <a:xfrm>
            <a:off x="1132700"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0"/>
          <p:cNvSpPr txBox="1"/>
          <p:nvPr>
            <p:ph idx="7" type="subTitle"/>
          </p:nvPr>
        </p:nvSpPr>
        <p:spPr>
          <a:xfrm>
            <a:off x="5739838"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8" name="Google Shape;238;p20"/>
          <p:cNvSpPr txBox="1"/>
          <p:nvPr>
            <p:ph idx="8" type="subTitle"/>
          </p:nvPr>
        </p:nvSpPr>
        <p:spPr>
          <a:xfrm>
            <a:off x="5896888"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20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296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flipH="1">
            <a:off x="7914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720000" y="710125"/>
            <a:ext cx="27516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50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8" name="Google Shape;18;p3"/>
          <p:cNvSpPr txBox="1"/>
          <p:nvPr>
            <p:ph idx="1" type="subTitle"/>
          </p:nvPr>
        </p:nvSpPr>
        <p:spPr>
          <a:xfrm>
            <a:off x="720000" y="2087419"/>
            <a:ext cx="25746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 name="Google Shape;19;p3"/>
          <p:cNvSpPr txBox="1"/>
          <p:nvPr>
            <p:ph hasCustomPrompt="1" idx="2" type="title"/>
          </p:nvPr>
        </p:nvSpPr>
        <p:spPr>
          <a:xfrm>
            <a:off x="720000" y="3268425"/>
            <a:ext cx="2484600" cy="133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9000"/>
              <a:buNone/>
              <a:defRPr sz="9000">
                <a:solidFill>
                  <a:schemeClr val="accent1"/>
                </a:solidFill>
              </a:defRPr>
            </a:lvl1pPr>
            <a:lvl2pPr lvl="1" rtl="0">
              <a:spcBef>
                <a:spcPts val="0"/>
              </a:spcBef>
              <a:spcAft>
                <a:spcPts val="0"/>
              </a:spcAft>
              <a:buClr>
                <a:schemeClr val="accent1"/>
              </a:buClr>
              <a:buSzPts val="10000"/>
              <a:buNone/>
              <a:defRPr sz="10000">
                <a:solidFill>
                  <a:schemeClr val="accent1"/>
                </a:solidFill>
              </a:defRPr>
            </a:lvl2pPr>
            <a:lvl3pPr lvl="2" rtl="0">
              <a:spcBef>
                <a:spcPts val="0"/>
              </a:spcBef>
              <a:spcAft>
                <a:spcPts val="0"/>
              </a:spcAft>
              <a:buClr>
                <a:schemeClr val="accent1"/>
              </a:buClr>
              <a:buSzPts val="10000"/>
              <a:buNone/>
              <a:defRPr sz="10000">
                <a:solidFill>
                  <a:schemeClr val="accent1"/>
                </a:solidFill>
              </a:defRPr>
            </a:lvl3pPr>
            <a:lvl4pPr lvl="3" rtl="0">
              <a:spcBef>
                <a:spcPts val="0"/>
              </a:spcBef>
              <a:spcAft>
                <a:spcPts val="0"/>
              </a:spcAft>
              <a:buClr>
                <a:schemeClr val="accent1"/>
              </a:buClr>
              <a:buSzPts val="10000"/>
              <a:buNone/>
              <a:defRPr sz="10000">
                <a:solidFill>
                  <a:schemeClr val="accent1"/>
                </a:solidFill>
              </a:defRPr>
            </a:lvl4pPr>
            <a:lvl5pPr lvl="4" rtl="0">
              <a:spcBef>
                <a:spcPts val="0"/>
              </a:spcBef>
              <a:spcAft>
                <a:spcPts val="0"/>
              </a:spcAft>
              <a:buClr>
                <a:schemeClr val="accent1"/>
              </a:buClr>
              <a:buSzPts val="10000"/>
              <a:buNone/>
              <a:defRPr sz="10000">
                <a:solidFill>
                  <a:schemeClr val="accent1"/>
                </a:solidFill>
              </a:defRPr>
            </a:lvl5pPr>
            <a:lvl6pPr lvl="5" rtl="0">
              <a:spcBef>
                <a:spcPts val="0"/>
              </a:spcBef>
              <a:spcAft>
                <a:spcPts val="0"/>
              </a:spcAft>
              <a:buClr>
                <a:schemeClr val="accent1"/>
              </a:buClr>
              <a:buSzPts val="10000"/>
              <a:buNone/>
              <a:defRPr sz="10000">
                <a:solidFill>
                  <a:schemeClr val="accent1"/>
                </a:solidFill>
              </a:defRPr>
            </a:lvl6pPr>
            <a:lvl7pPr lvl="6" rtl="0">
              <a:spcBef>
                <a:spcPts val="0"/>
              </a:spcBef>
              <a:spcAft>
                <a:spcPts val="0"/>
              </a:spcAft>
              <a:buClr>
                <a:schemeClr val="accent1"/>
              </a:buClr>
              <a:buSzPts val="10000"/>
              <a:buNone/>
              <a:defRPr sz="10000">
                <a:solidFill>
                  <a:schemeClr val="accent1"/>
                </a:solidFill>
              </a:defRPr>
            </a:lvl7pPr>
            <a:lvl8pPr lvl="7" rtl="0">
              <a:spcBef>
                <a:spcPts val="0"/>
              </a:spcBef>
              <a:spcAft>
                <a:spcPts val="0"/>
              </a:spcAft>
              <a:buClr>
                <a:schemeClr val="accent1"/>
              </a:buClr>
              <a:buSzPts val="10000"/>
              <a:buNone/>
              <a:defRPr sz="10000">
                <a:solidFill>
                  <a:schemeClr val="accent1"/>
                </a:solidFill>
              </a:defRPr>
            </a:lvl8pPr>
            <a:lvl9pPr lvl="8" rtl="0">
              <a:spcBef>
                <a:spcPts val="0"/>
              </a:spcBef>
              <a:spcAft>
                <a:spcPts val="0"/>
              </a:spcAft>
              <a:buClr>
                <a:schemeClr val="accent1"/>
              </a:buClr>
              <a:buSzPts val="10000"/>
              <a:buNone/>
              <a:defRPr sz="10000">
                <a:solidFill>
                  <a:schemeClr val="accent1"/>
                </a:solidFill>
              </a:defRPr>
            </a:lvl9pPr>
          </a:lstStyle>
          <a:p>
            <a:r>
              <a:t>xx%</a:t>
            </a:r>
          </a:p>
        </p:txBody>
      </p:sp>
      <p:sp>
        <p:nvSpPr>
          <p:cNvPr id="20" name="Google Shape;20;p3"/>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961588" y="2268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text">
  <p:cSld name="CUSTOM_11">
    <p:spTree>
      <p:nvGrpSpPr>
        <p:cNvPr id="245" name="Shape 245"/>
        <p:cNvGrpSpPr/>
        <p:nvPr/>
      </p:nvGrpSpPr>
      <p:grpSpPr>
        <a:xfrm>
          <a:off x="0" y="0"/>
          <a:ext cx="0" cy="0"/>
          <a:chOff x="0" y="0"/>
          <a:chExt cx="0" cy="0"/>
        </a:xfrm>
      </p:grpSpPr>
      <p:sp>
        <p:nvSpPr>
          <p:cNvPr id="246" name="Google Shape;246;p21"/>
          <p:cNvSpPr txBox="1"/>
          <p:nvPr>
            <p:ph hasCustomPrompt="1" type="title"/>
          </p:nvPr>
        </p:nvSpPr>
        <p:spPr>
          <a:xfrm>
            <a:off x="4449352" y="7749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7" name="Google Shape;247;p21"/>
          <p:cNvSpPr txBox="1"/>
          <p:nvPr>
            <p:ph idx="1" type="subTitle"/>
          </p:nvPr>
        </p:nvSpPr>
        <p:spPr>
          <a:xfrm>
            <a:off x="4267200" y="1327213"/>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21"/>
          <p:cNvSpPr txBox="1"/>
          <p:nvPr>
            <p:ph hasCustomPrompt="1" idx="2" type="title"/>
          </p:nvPr>
        </p:nvSpPr>
        <p:spPr>
          <a:xfrm>
            <a:off x="4449352" y="21024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9" name="Google Shape;249;p21"/>
          <p:cNvSpPr txBox="1"/>
          <p:nvPr>
            <p:ph idx="3" type="subTitle"/>
          </p:nvPr>
        </p:nvSpPr>
        <p:spPr>
          <a:xfrm>
            <a:off x="4267200" y="2655121"/>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21"/>
          <p:cNvSpPr txBox="1"/>
          <p:nvPr>
            <p:ph hasCustomPrompt="1" idx="4" type="title"/>
          </p:nvPr>
        </p:nvSpPr>
        <p:spPr>
          <a:xfrm>
            <a:off x="4449352" y="3431229"/>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51" name="Google Shape;251;p21"/>
          <p:cNvSpPr txBox="1"/>
          <p:nvPr>
            <p:ph idx="5" type="subTitle"/>
          </p:nvPr>
        </p:nvSpPr>
        <p:spPr>
          <a:xfrm>
            <a:off x="4267200" y="3980364"/>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2" name="Google Shape;252;p21"/>
          <p:cNvGrpSpPr/>
          <p:nvPr/>
        </p:nvGrpSpPr>
        <p:grpSpPr>
          <a:xfrm>
            <a:off x="3719525" y="1189720"/>
            <a:ext cx="642045" cy="3221266"/>
            <a:chOff x="587948" y="1365933"/>
            <a:chExt cx="642045" cy="3221266"/>
          </a:xfrm>
        </p:grpSpPr>
        <p:sp>
          <p:nvSpPr>
            <p:cNvPr id="253" name="Google Shape;253;p21"/>
            <p:cNvSpPr/>
            <p:nvPr/>
          </p:nvSpPr>
          <p:spPr>
            <a:xfrm>
              <a:off x="587948" y="24529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924032" y="4518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7573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1"/>
          <p:cNvSpPr/>
          <p:nvPr/>
        </p:nvSpPr>
        <p:spPr>
          <a:xfrm>
            <a:off x="7456600" y="-2033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8780950" y="636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flipH="1" rot="10800000">
            <a:off x="-15661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0">
    <p:spTree>
      <p:nvGrpSpPr>
        <p:cNvPr id="260" name="Shape 260"/>
        <p:cNvGrpSpPr/>
        <p:nvPr/>
      </p:nvGrpSpPr>
      <p:grpSpPr>
        <a:xfrm>
          <a:off x="0" y="0"/>
          <a:ext cx="0" cy="0"/>
          <a:chOff x="0" y="0"/>
          <a:chExt cx="0" cy="0"/>
        </a:xfrm>
      </p:grpSpPr>
      <p:sp>
        <p:nvSpPr>
          <p:cNvPr id="261" name="Google Shape;261;p22"/>
          <p:cNvSpPr txBox="1"/>
          <p:nvPr>
            <p:ph type="title"/>
          </p:nvPr>
        </p:nvSpPr>
        <p:spPr>
          <a:xfrm>
            <a:off x="720000" y="445025"/>
            <a:ext cx="3588300" cy="130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2" name="Google Shape;262;p22"/>
          <p:cNvSpPr txBox="1"/>
          <p:nvPr>
            <p:ph idx="1" type="subTitle"/>
          </p:nvPr>
        </p:nvSpPr>
        <p:spPr>
          <a:xfrm>
            <a:off x="720000" y="2082513"/>
            <a:ext cx="2408400" cy="11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3" name="Google Shape;263;p22"/>
          <p:cNvSpPr/>
          <p:nvPr/>
        </p:nvSpPr>
        <p:spPr>
          <a:xfrm>
            <a:off x="-1423925" y="4156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135950" y="4348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flipH="1">
            <a:off x="8424000" y="1152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cSld name="CUSTOM_5_1">
    <p:spTree>
      <p:nvGrpSpPr>
        <p:cNvPr id="266" name="Shape 266"/>
        <p:cNvGrpSpPr/>
        <p:nvPr/>
      </p:nvGrpSpPr>
      <p:grpSpPr>
        <a:xfrm>
          <a:off x="0" y="0"/>
          <a:ext cx="0" cy="0"/>
          <a:chOff x="0" y="0"/>
          <a:chExt cx="0" cy="0"/>
        </a:xfrm>
      </p:grpSpPr>
      <p:sp>
        <p:nvSpPr>
          <p:cNvPr id="267" name="Google Shape;26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8" name="Google Shape;268;p23"/>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9" name="Google Shape;269;p23"/>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1296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1">
  <p:cSld name="CUSTOM_5_1_1">
    <p:spTree>
      <p:nvGrpSpPr>
        <p:cNvPr id="273" name="Shape 273"/>
        <p:cNvGrpSpPr/>
        <p:nvPr/>
      </p:nvGrpSpPr>
      <p:grpSpPr>
        <a:xfrm>
          <a:off x="0" y="0"/>
          <a:ext cx="0" cy="0"/>
          <a:chOff x="0" y="0"/>
          <a:chExt cx="0" cy="0"/>
        </a:xfrm>
      </p:grpSpPr>
      <p:sp>
        <p:nvSpPr>
          <p:cNvPr id="274" name="Google Shape;2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5" name="Google Shape;275;p24"/>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76" name="Google Shape;276;p24"/>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1">
  <p:cSld name="CUSTOM_9">
    <p:spTree>
      <p:nvGrpSpPr>
        <p:cNvPr id="280" name="Shape 280"/>
        <p:cNvGrpSpPr/>
        <p:nvPr/>
      </p:nvGrpSpPr>
      <p:grpSpPr>
        <a:xfrm>
          <a:off x="0" y="0"/>
          <a:ext cx="0" cy="0"/>
          <a:chOff x="0" y="0"/>
          <a:chExt cx="0" cy="0"/>
        </a:xfrm>
      </p:grpSpPr>
      <p:sp>
        <p:nvSpPr>
          <p:cNvPr id="281" name="Google Shape;2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2" name="Google Shape;282;p25"/>
          <p:cNvSpPr txBox="1"/>
          <p:nvPr>
            <p:ph idx="1" type="body"/>
          </p:nvPr>
        </p:nvSpPr>
        <p:spPr>
          <a:xfrm>
            <a:off x="720000" y="1485900"/>
            <a:ext cx="4383000" cy="3117300"/>
          </a:xfrm>
          <a:prstGeom prst="rect">
            <a:avLst/>
          </a:prstGeom>
        </p:spPr>
        <p:txBody>
          <a:bodyPr anchorCtr="0" anchor="ctr" bIns="91425" lIns="0" spcFirstLastPara="1" rIns="0" wrap="square" tIns="91425">
            <a:noAutofit/>
          </a:bodyPr>
          <a:lstStyle>
            <a:lvl1pPr indent="-330200" lvl="0" marL="457200" rtl="0">
              <a:lnSpc>
                <a:spcPct val="200000"/>
              </a:lnSpc>
              <a:spcBef>
                <a:spcPts val="0"/>
              </a:spcBef>
              <a:spcAft>
                <a:spcPts val="0"/>
              </a:spcAft>
              <a:buSzPts val="1600"/>
              <a:buChar char="●"/>
              <a:defRPr sz="1600"/>
            </a:lvl1pPr>
            <a:lvl2pPr indent="-330200" lvl="1" marL="914400" rtl="0">
              <a:lnSpc>
                <a:spcPct val="200000"/>
              </a:lnSpc>
              <a:spcBef>
                <a:spcPts val="1600"/>
              </a:spcBef>
              <a:spcAft>
                <a:spcPts val="0"/>
              </a:spcAft>
              <a:buSzPts val="1600"/>
              <a:buChar char="○"/>
              <a:defRPr sz="1600"/>
            </a:lvl2pPr>
            <a:lvl3pPr indent="-330200" lvl="2" marL="1371600" rtl="0">
              <a:lnSpc>
                <a:spcPct val="200000"/>
              </a:lnSpc>
              <a:spcBef>
                <a:spcPts val="1600"/>
              </a:spcBef>
              <a:spcAft>
                <a:spcPts val="0"/>
              </a:spcAft>
              <a:buSzPts val="1600"/>
              <a:buChar char="■"/>
              <a:defRPr sz="1600"/>
            </a:lvl3pPr>
            <a:lvl4pPr indent="-330200" lvl="3" marL="1828800" rtl="0">
              <a:lnSpc>
                <a:spcPct val="200000"/>
              </a:lnSpc>
              <a:spcBef>
                <a:spcPts val="1600"/>
              </a:spcBef>
              <a:spcAft>
                <a:spcPts val="0"/>
              </a:spcAft>
              <a:buSzPts val="1600"/>
              <a:buChar char="●"/>
              <a:defRPr sz="1600"/>
            </a:lvl4pPr>
            <a:lvl5pPr indent="-330200" lvl="4" marL="2286000" rtl="0">
              <a:lnSpc>
                <a:spcPct val="200000"/>
              </a:lnSpc>
              <a:spcBef>
                <a:spcPts val="1600"/>
              </a:spcBef>
              <a:spcAft>
                <a:spcPts val="0"/>
              </a:spcAft>
              <a:buSzPts val="1600"/>
              <a:buChar char="○"/>
              <a:defRPr sz="1600"/>
            </a:lvl5pPr>
            <a:lvl6pPr indent="-330200" lvl="5" marL="2743200" rtl="0">
              <a:lnSpc>
                <a:spcPct val="200000"/>
              </a:lnSpc>
              <a:spcBef>
                <a:spcPts val="1600"/>
              </a:spcBef>
              <a:spcAft>
                <a:spcPts val="0"/>
              </a:spcAft>
              <a:buSzPts val="1600"/>
              <a:buChar char="■"/>
              <a:defRPr sz="1600"/>
            </a:lvl6pPr>
            <a:lvl7pPr indent="-330200" lvl="6" marL="3200400" rtl="0">
              <a:lnSpc>
                <a:spcPct val="200000"/>
              </a:lnSpc>
              <a:spcBef>
                <a:spcPts val="1600"/>
              </a:spcBef>
              <a:spcAft>
                <a:spcPts val="0"/>
              </a:spcAft>
              <a:buSzPts val="1600"/>
              <a:buChar char="●"/>
              <a:defRPr sz="1600"/>
            </a:lvl7pPr>
            <a:lvl8pPr indent="-330200" lvl="7" marL="3657600" rtl="0">
              <a:lnSpc>
                <a:spcPct val="200000"/>
              </a:lnSpc>
              <a:spcBef>
                <a:spcPts val="1600"/>
              </a:spcBef>
              <a:spcAft>
                <a:spcPts val="0"/>
              </a:spcAft>
              <a:buSzPts val="1600"/>
              <a:buChar char="○"/>
              <a:defRPr sz="1600"/>
            </a:lvl8pPr>
            <a:lvl9pPr indent="-330200" lvl="8" marL="4114800" rtl="0">
              <a:lnSpc>
                <a:spcPct val="200000"/>
              </a:lnSpc>
              <a:spcBef>
                <a:spcPts val="1600"/>
              </a:spcBef>
              <a:spcAft>
                <a:spcPts val="1600"/>
              </a:spcAft>
              <a:buSzPts val="1600"/>
              <a:buChar char="■"/>
              <a:defRPr sz="1600"/>
            </a:lvl9pPr>
          </a:lstStyle>
          <a:p/>
        </p:txBody>
      </p:sp>
      <p:sp>
        <p:nvSpPr>
          <p:cNvPr id="283" name="Google Shape;283;p25"/>
          <p:cNvSpPr/>
          <p:nvPr/>
        </p:nvSpPr>
        <p:spPr>
          <a:xfrm>
            <a:off x="-1334800"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1088375"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437425"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_1_1">
    <p:spTree>
      <p:nvGrpSpPr>
        <p:cNvPr id="287" name="Shape 287"/>
        <p:cNvGrpSpPr/>
        <p:nvPr/>
      </p:nvGrpSpPr>
      <p:grpSpPr>
        <a:xfrm>
          <a:off x="0" y="0"/>
          <a:ext cx="0" cy="0"/>
          <a:chOff x="0" y="0"/>
          <a:chExt cx="0" cy="0"/>
        </a:xfrm>
      </p:grpSpPr>
      <p:sp>
        <p:nvSpPr>
          <p:cNvPr id="288" name="Google Shape;28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9" name="Google Shape;289;p26"/>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6">
    <p:spTree>
      <p:nvGrpSpPr>
        <p:cNvPr id="292" name="Shape 292"/>
        <p:cNvGrpSpPr/>
        <p:nvPr/>
      </p:nvGrpSpPr>
      <p:grpSpPr>
        <a:xfrm>
          <a:off x="0" y="0"/>
          <a:ext cx="0" cy="0"/>
          <a:chOff x="0" y="0"/>
          <a:chExt cx="0" cy="0"/>
        </a:xfrm>
      </p:grpSpPr>
      <p:sp>
        <p:nvSpPr>
          <p:cNvPr id="293" name="Google Shape;293;p27"/>
          <p:cNvSpPr/>
          <p:nvPr/>
        </p:nvSpPr>
        <p:spPr>
          <a:xfrm flipH="1">
            <a:off x="-1303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flipH="1">
            <a:off x="52669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flipH="1">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txBox="1"/>
          <p:nvPr>
            <p:ph type="ctrTitle"/>
          </p:nvPr>
        </p:nvSpPr>
        <p:spPr>
          <a:xfrm>
            <a:off x="720000" y="738975"/>
            <a:ext cx="388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297" name="Google Shape;297;p27"/>
          <p:cNvSpPr txBox="1"/>
          <p:nvPr>
            <p:ph idx="1" type="subTitle"/>
          </p:nvPr>
        </p:nvSpPr>
        <p:spPr>
          <a:xfrm>
            <a:off x="720000" y="1654150"/>
            <a:ext cx="32364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298" name="Google Shape;298;p27"/>
          <p:cNvSpPr/>
          <p:nvPr/>
        </p:nvSpPr>
        <p:spPr>
          <a:xfrm flipH="1">
            <a:off x="7561500"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txBox="1"/>
          <p:nvPr/>
        </p:nvSpPr>
        <p:spPr>
          <a:xfrm>
            <a:off x="720000" y="3547875"/>
            <a:ext cx="32364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b="1" lang="en" sz="1200">
                <a:solidFill>
                  <a:schemeClr val="dk2"/>
                </a:solidFill>
                <a:latin typeface="Source Sans Pro"/>
                <a:ea typeface="Source Sans Pro"/>
                <a:cs typeface="Source Sans Pro"/>
                <a:sym typeface="Source Sans Pro"/>
              </a:rPr>
              <a:t>,</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and illustrations by </a:t>
            </a:r>
            <a:r>
              <a:rPr b="1" lang="en" sz="1200">
                <a:solidFill>
                  <a:schemeClr val="dk2"/>
                </a:solidFill>
                <a:uFill>
                  <a:noFill/>
                </a:uFill>
                <a:latin typeface="Source Sans Pro"/>
                <a:ea typeface="Source Sans Pro"/>
                <a:cs typeface="Source Sans Pro"/>
                <a:sym typeface="Source Sans Pro"/>
                <a:hlinkClick r:id="rId5">
                  <a:extLst>
                    <a:ext uri="{A12FA001-AC4F-418D-AE19-62706E023703}">
                      <ahyp:hlinkClr val="tx"/>
                    </a:ext>
                  </a:extLst>
                </a:hlinkClick>
              </a:rPr>
              <a:t>Stories</a:t>
            </a:r>
            <a:r>
              <a:rPr lang="en" sz="1300">
                <a:solidFill>
                  <a:schemeClr val="dk2"/>
                </a:solidFill>
                <a:latin typeface="Source Sans Pro"/>
                <a:ea typeface="Source Sans Pro"/>
                <a:cs typeface="Source Sans Pro"/>
                <a:sym typeface="Source Sans Pro"/>
              </a:rPr>
              <a:t> </a:t>
            </a:r>
            <a:endParaRPr sz="1300">
              <a:solidFill>
                <a:schemeClr val="dk2"/>
              </a:solidFill>
              <a:latin typeface="Source Sans Pro"/>
              <a:ea typeface="Source Sans Pro"/>
              <a:cs typeface="Source Sans Pro"/>
              <a:sym typeface="Source Sans Pro"/>
            </a:endParaRPr>
          </a:p>
        </p:txBody>
      </p:sp>
      <p:sp>
        <p:nvSpPr>
          <p:cNvPr id="300" name="Google Shape;300;p27"/>
          <p:cNvSpPr/>
          <p:nvPr/>
        </p:nvSpPr>
        <p:spPr>
          <a:xfrm flipH="1">
            <a:off x="-130325"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8">
    <p:spTree>
      <p:nvGrpSpPr>
        <p:cNvPr id="301" name="Shape 301"/>
        <p:cNvGrpSpPr/>
        <p:nvPr/>
      </p:nvGrpSpPr>
      <p:grpSpPr>
        <a:xfrm>
          <a:off x="0" y="0"/>
          <a:ext cx="0" cy="0"/>
          <a:chOff x="0" y="0"/>
          <a:chExt cx="0" cy="0"/>
        </a:xfrm>
      </p:grpSpPr>
      <p:sp>
        <p:nvSpPr>
          <p:cNvPr id="302" name="Google Shape;302;p28"/>
          <p:cNvSpPr/>
          <p:nvPr/>
        </p:nvSpPr>
        <p:spPr>
          <a:xfrm>
            <a:off x="-168285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842162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759872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876497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176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3197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09" name="Google Shape;309;p28"/>
          <p:cNvSpPr txBox="1"/>
          <p:nvPr>
            <p:ph idx="1" type="body"/>
          </p:nvPr>
        </p:nvSpPr>
        <p:spPr>
          <a:xfrm>
            <a:off x="981625"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
        <p:nvSpPr>
          <p:cNvPr id="310" name="Google Shape;310;p28"/>
          <p:cNvSpPr txBox="1"/>
          <p:nvPr>
            <p:ph idx="2" type="body"/>
          </p:nvPr>
        </p:nvSpPr>
        <p:spPr>
          <a:xfrm>
            <a:off x="4901081"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
    <p:spTree>
      <p:nvGrpSpPr>
        <p:cNvPr id="311" name="Shape 311"/>
        <p:cNvGrpSpPr/>
        <p:nvPr/>
      </p:nvGrpSpPr>
      <p:grpSpPr>
        <a:xfrm>
          <a:off x="0" y="0"/>
          <a:ext cx="0" cy="0"/>
          <a:chOff x="0" y="0"/>
          <a:chExt cx="0" cy="0"/>
        </a:xfrm>
      </p:grpSpPr>
      <p:sp>
        <p:nvSpPr>
          <p:cNvPr id="312" name="Google Shape;312;p29"/>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_1">
    <p:spTree>
      <p:nvGrpSpPr>
        <p:cNvPr id="316" name="Shape 316"/>
        <p:cNvGrpSpPr/>
        <p:nvPr/>
      </p:nvGrpSpPr>
      <p:grpSpPr>
        <a:xfrm>
          <a:off x="0" y="0"/>
          <a:ext cx="0" cy="0"/>
          <a:chOff x="0" y="0"/>
          <a:chExt cx="0" cy="0"/>
        </a:xfrm>
      </p:grpSpPr>
      <p:sp>
        <p:nvSpPr>
          <p:cNvPr id="317" name="Google Shape;317;p30"/>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 name="Google Shape;27;p4"/>
          <p:cNvSpPr txBox="1"/>
          <p:nvPr>
            <p:ph idx="1" type="subTitle"/>
          </p:nvPr>
        </p:nvSpPr>
        <p:spPr>
          <a:xfrm>
            <a:off x="720000" y="2409738"/>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8" name="Google Shape;28;p4"/>
          <p:cNvSpPr/>
          <p:nvPr/>
        </p:nvSpPr>
        <p:spPr>
          <a:xfrm>
            <a:off x="-494275" y="-404575"/>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4289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67350" y="285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51855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9992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_1">
    <p:spTree>
      <p:nvGrpSpPr>
        <p:cNvPr id="323" name="Shape 323"/>
        <p:cNvGrpSpPr/>
        <p:nvPr/>
      </p:nvGrpSpPr>
      <p:grpSpPr>
        <a:xfrm>
          <a:off x="0" y="0"/>
          <a:ext cx="0" cy="0"/>
          <a:chOff x="0" y="0"/>
          <a:chExt cx="0" cy="0"/>
        </a:xfrm>
      </p:grpSpPr>
      <p:sp>
        <p:nvSpPr>
          <p:cNvPr id="324" name="Google Shape;324;p31"/>
          <p:cNvSpPr/>
          <p:nvPr/>
        </p:nvSpPr>
        <p:spPr>
          <a:xfrm rot="10800000">
            <a:off x="-1296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rot="10800000">
            <a:off x="8332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rot="10800000">
            <a:off x="3232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rot="10800000">
            <a:off x="9687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332" name="Shape 332"/>
        <p:cNvGrpSpPr/>
        <p:nvPr/>
      </p:nvGrpSpPr>
      <p:grpSpPr>
        <a:xfrm>
          <a:off x="0" y="0"/>
          <a:ext cx="0" cy="0"/>
          <a:chOff x="0" y="0"/>
          <a:chExt cx="0" cy="0"/>
        </a:xfrm>
      </p:grpSpPr>
      <p:sp>
        <p:nvSpPr>
          <p:cNvPr id="333" name="Google Shape;333;p33"/>
          <p:cNvSpPr/>
          <p:nvPr/>
        </p:nvSpPr>
        <p:spPr>
          <a:xfrm>
            <a:off x="87988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1416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13161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txBox="1"/>
          <p:nvPr>
            <p:ph type="ctrTitle"/>
          </p:nvPr>
        </p:nvSpPr>
        <p:spPr>
          <a:xfrm>
            <a:off x="720000" y="1272375"/>
            <a:ext cx="3887700" cy="16929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338" name="Google Shape;338;p33"/>
          <p:cNvSpPr txBox="1"/>
          <p:nvPr>
            <p:ph idx="1" type="subTitle"/>
          </p:nvPr>
        </p:nvSpPr>
        <p:spPr>
          <a:xfrm>
            <a:off x="720000" y="3078500"/>
            <a:ext cx="32364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None/>
              <a:defRPr sz="2200"/>
            </a:lvl1pPr>
            <a:lvl2pPr lvl="1" rtl="0">
              <a:lnSpc>
                <a:spcPct val="100000"/>
              </a:lnSpc>
              <a:spcBef>
                <a:spcPts val="0"/>
              </a:spcBef>
              <a:spcAft>
                <a:spcPts val="0"/>
              </a:spcAft>
              <a:buClr>
                <a:schemeClr val="accent2"/>
              </a:buClr>
              <a:buSzPts val="2800"/>
              <a:buNone/>
              <a:defRPr sz="2800">
                <a:solidFill>
                  <a:schemeClr val="accent2"/>
                </a:solidFill>
              </a:defRPr>
            </a:lvl2pPr>
            <a:lvl3pPr lvl="2" rtl="0">
              <a:lnSpc>
                <a:spcPct val="100000"/>
              </a:lnSpc>
              <a:spcBef>
                <a:spcPts val="0"/>
              </a:spcBef>
              <a:spcAft>
                <a:spcPts val="0"/>
              </a:spcAft>
              <a:buClr>
                <a:schemeClr val="accent2"/>
              </a:buClr>
              <a:buSzPts val="2800"/>
              <a:buNone/>
              <a:defRPr sz="2800">
                <a:solidFill>
                  <a:schemeClr val="accent2"/>
                </a:solidFill>
              </a:defRPr>
            </a:lvl3pPr>
            <a:lvl4pPr lvl="3" rtl="0">
              <a:lnSpc>
                <a:spcPct val="100000"/>
              </a:lnSpc>
              <a:spcBef>
                <a:spcPts val="0"/>
              </a:spcBef>
              <a:spcAft>
                <a:spcPts val="0"/>
              </a:spcAft>
              <a:buClr>
                <a:schemeClr val="accent2"/>
              </a:buClr>
              <a:buSzPts val="2800"/>
              <a:buNone/>
              <a:defRPr sz="2800">
                <a:solidFill>
                  <a:schemeClr val="accent2"/>
                </a:solidFill>
              </a:defRPr>
            </a:lvl4pPr>
            <a:lvl5pPr lvl="4" rtl="0">
              <a:lnSpc>
                <a:spcPct val="100000"/>
              </a:lnSpc>
              <a:spcBef>
                <a:spcPts val="0"/>
              </a:spcBef>
              <a:spcAft>
                <a:spcPts val="0"/>
              </a:spcAft>
              <a:buClr>
                <a:schemeClr val="accent2"/>
              </a:buClr>
              <a:buSzPts val="2800"/>
              <a:buNone/>
              <a:defRPr sz="2800">
                <a:solidFill>
                  <a:schemeClr val="accent2"/>
                </a:solidFill>
              </a:defRPr>
            </a:lvl5pPr>
            <a:lvl6pPr lvl="5" rtl="0">
              <a:lnSpc>
                <a:spcPct val="100000"/>
              </a:lnSpc>
              <a:spcBef>
                <a:spcPts val="0"/>
              </a:spcBef>
              <a:spcAft>
                <a:spcPts val="0"/>
              </a:spcAft>
              <a:buClr>
                <a:schemeClr val="accent2"/>
              </a:buClr>
              <a:buSzPts val="2800"/>
              <a:buNone/>
              <a:defRPr sz="2800">
                <a:solidFill>
                  <a:schemeClr val="accent2"/>
                </a:solidFill>
              </a:defRPr>
            </a:lvl6pPr>
            <a:lvl7pPr lvl="6" rtl="0">
              <a:lnSpc>
                <a:spcPct val="100000"/>
              </a:lnSpc>
              <a:spcBef>
                <a:spcPts val="0"/>
              </a:spcBef>
              <a:spcAft>
                <a:spcPts val="0"/>
              </a:spcAft>
              <a:buClr>
                <a:schemeClr val="accent2"/>
              </a:buClr>
              <a:buSzPts val="2800"/>
              <a:buNone/>
              <a:defRPr sz="2800">
                <a:solidFill>
                  <a:schemeClr val="accent2"/>
                </a:solidFill>
              </a:defRPr>
            </a:lvl7pPr>
            <a:lvl8pPr lvl="7" rtl="0">
              <a:lnSpc>
                <a:spcPct val="100000"/>
              </a:lnSpc>
              <a:spcBef>
                <a:spcPts val="0"/>
              </a:spcBef>
              <a:spcAft>
                <a:spcPts val="0"/>
              </a:spcAft>
              <a:buClr>
                <a:schemeClr val="accent2"/>
              </a:buClr>
              <a:buSzPts val="2800"/>
              <a:buNone/>
              <a:defRPr sz="2800">
                <a:solidFill>
                  <a:schemeClr val="accent2"/>
                </a:solidFill>
              </a:defRPr>
            </a:lvl8pPr>
            <a:lvl9pPr lvl="8" rtl="0">
              <a:lnSpc>
                <a:spcPct val="100000"/>
              </a:lnSpc>
              <a:spcBef>
                <a:spcPts val="0"/>
              </a:spcBef>
              <a:spcAft>
                <a:spcPts val="0"/>
              </a:spcAft>
              <a:buClr>
                <a:schemeClr val="accent2"/>
              </a:buClr>
              <a:buSzPts val="2800"/>
              <a:buNone/>
              <a:defRPr sz="2800">
                <a:solidFill>
                  <a:schemeClr val="accent2"/>
                </a:solidFill>
              </a:defRPr>
            </a:lvl9pPr>
          </a:lstStyle>
          <a:p/>
        </p:txBody>
      </p:sp>
      <p:sp>
        <p:nvSpPr>
          <p:cNvPr id="339" name="Google Shape;339;p33"/>
          <p:cNvSpPr/>
          <p:nvPr/>
        </p:nvSpPr>
        <p:spPr>
          <a:xfrm>
            <a:off x="3738150" y="540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0" name="Shape 340"/>
        <p:cNvGrpSpPr/>
        <p:nvPr/>
      </p:nvGrpSpPr>
      <p:grpSpPr>
        <a:xfrm>
          <a:off x="0" y="0"/>
          <a:ext cx="0" cy="0"/>
          <a:chOff x="0" y="0"/>
          <a:chExt cx="0" cy="0"/>
        </a:xfrm>
      </p:grpSpPr>
      <p:sp>
        <p:nvSpPr>
          <p:cNvPr id="341" name="Google Shape;341;p34"/>
          <p:cNvSpPr txBox="1"/>
          <p:nvPr>
            <p:ph type="title"/>
          </p:nvPr>
        </p:nvSpPr>
        <p:spPr>
          <a:xfrm>
            <a:off x="720000" y="710125"/>
            <a:ext cx="27516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50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42" name="Google Shape;342;p34"/>
          <p:cNvSpPr txBox="1"/>
          <p:nvPr>
            <p:ph idx="1" type="subTitle"/>
          </p:nvPr>
        </p:nvSpPr>
        <p:spPr>
          <a:xfrm>
            <a:off x="720000" y="2087419"/>
            <a:ext cx="25746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43" name="Google Shape;343;p34"/>
          <p:cNvSpPr txBox="1"/>
          <p:nvPr>
            <p:ph hasCustomPrompt="1" idx="2" type="title"/>
          </p:nvPr>
        </p:nvSpPr>
        <p:spPr>
          <a:xfrm>
            <a:off x="720000" y="3268425"/>
            <a:ext cx="2484600" cy="133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9000"/>
              <a:buNone/>
              <a:defRPr sz="9000">
                <a:solidFill>
                  <a:schemeClr val="accent1"/>
                </a:solidFill>
              </a:defRPr>
            </a:lvl1pPr>
            <a:lvl2pPr lvl="1" rtl="0">
              <a:spcBef>
                <a:spcPts val="0"/>
              </a:spcBef>
              <a:spcAft>
                <a:spcPts val="0"/>
              </a:spcAft>
              <a:buClr>
                <a:schemeClr val="accent1"/>
              </a:buClr>
              <a:buSzPts val="10000"/>
              <a:buNone/>
              <a:defRPr sz="10000">
                <a:solidFill>
                  <a:schemeClr val="accent1"/>
                </a:solidFill>
              </a:defRPr>
            </a:lvl2pPr>
            <a:lvl3pPr lvl="2" rtl="0">
              <a:spcBef>
                <a:spcPts val="0"/>
              </a:spcBef>
              <a:spcAft>
                <a:spcPts val="0"/>
              </a:spcAft>
              <a:buClr>
                <a:schemeClr val="accent1"/>
              </a:buClr>
              <a:buSzPts val="10000"/>
              <a:buNone/>
              <a:defRPr sz="10000">
                <a:solidFill>
                  <a:schemeClr val="accent1"/>
                </a:solidFill>
              </a:defRPr>
            </a:lvl3pPr>
            <a:lvl4pPr lvl="3" rtl="0">
              <a:spcBef>
                <a:spcPts val="0"/>
              </a:spcBef>
              <a:spcAft>
                <a:spcPts val="0"/>
              </a:spcAft>
              <a:buClr>
                <a:schemeClr val="accent1"/>
              </a:buClr>
              <a:buSzPts val="10000"/>
              <a:buNone/>
              <a:defRPr sz="10000">
                <a:solidFill>
                  <a:schemeClr val="accent1"/>
                </a:solidFill>
              </a:defRPr>
            </a:lvl4pPr>
            <a:lvl5pPr lvl="4" rtl="0">
              <a:spcBef>
                <a:spcPts val="0"/>
              </a:spcBef>
              <a:spcAft>
                <a:spcPts val="0"/>
              </a:spcAft>
              <a:buClr>
                <a:schemeClr val="accent1"/>
              </a:buClr>
              <a:buSzPts val="10000"/>
              <a:buNone/>
              <a:defRPr sz="10000">
                <a:solidFill>
                  <a:schemeClr val="accent1"/>
                </a:solidFill>
              </a:defRPr>
            </a:lvl5pPr>
            <a:lvl6pPr lvl="5" rtl="0">
              <a:spcBef>
                <a:spcPts val="0"/>
              </a:spcBef>
              <a:spcAft>
                <a:spcPts val="0"/>
              </a:spcAft>
              <a:buClr>
                <a:schemeClr val="accent1"/>
              </a:buClr>
              <a:buSzPts val="10000"/>
              <a:buNone/>
              <a:defRPr sz="10000">
                <a:solidFill>
                  <a:schemeClr val="accent1"/>
                </a:solidFill>
              </a:defRPr>
            </a:lvl6pPr>
            <a:lvl7pPr lvl="6" rtl="0">
              <a:spcBef>
                <a:spcPts val="0"/>
              </a:spcBef>
              <a:spcAft>
                <a:spcPts val="0"/>
              </a:spcAft>
              <a:buClr>
                <a:schemeClr val="accent1"/>
              </a:buClr>
              <a:buSzPts val="10000"/>
              <a:buNone/>
              <a:defRPr sz="10000">
                <a:solidFill>
                  <a:schemeClr val="accent1"/>
                </a:solidFill>
              </a:defRPr>
            </a:lvl7pPr>
            <a:lvl8pPr lvl="7" rtl="0">
              <a:spcBef>
                <a:spcPts val="0"/>
              </a:spcBef>
              <a:spcAft>
                <a:spcPts val="0"/>
              </a:spcAft>
              <a:buClr>
                <a:schemeClr val="accent1"/>
              </a:buClr>
              <a:buSzPts val="10000"/>
              <a:buNone/>
              <a:defRPr sz="10000">
                <a:solidFill>
                  <a:schemeClr val="accent1"/>
                </a:solidFill>
              </a:defRPr>
            </a:lvl8pPr>
            <a:lvl9pPr lvl="8" rtl="0">
              <a:spcBef>
                <a:spcPts val="0"/>
              </a:spcBef>
              <a:spcAft>
                <a:spcPts val="0"/>
              </a:spcAft>
              <a:buClr>
                <a:schemeClr val="accent1"/>
              </a:buClr>
              <a:buSzPts val="10000"/>
              <a:buNone/>
              <a:defRPr sz="10000">
                <a:solidFill>
                  <a:schemeClr val="accent1"/>
                </a:solidFill>
              </a:defRPr>
            </a:lvl9pPr>
          </a:lstStyle>
          <a:p>
            <a:r>
              <a:t>xx%</a:t>
            </a:r>
          </a:p>
        </p:txBody>
      </p:sp>
      <p:sp>
        <p:nvSpPr>
          <p:cNvPr id="344" name="Google Shape;344;p34"/>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2961588" y="2268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9" name="Shape 349"/>
        <p:cNvGrpSpPr/>
        <p:nvPr/>
      </p:nvGrpSpPr>
      <p:grpSpPr>
        <a:xfrm>
          <a:off x="0" y="0"/>
          <a:ext cx="0" cy="0"/>
          <a:chOff x="0" y="0"/>
          <a:chExt cx="0" cy="0"/>
        </a:xfrm>
      </p:grpSpPr>
      <p:sp>
        <p:nvSpPr>
          <p:cNvPr id="350" name="Google Shape;350;p35"/>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51" name="Google Shape;351;p35"/>
          <p:cNvSpPr txBox="1"/>
          <p:nvPr>
            <p:ph idx="1" type="subTitle"/>
          </p:nvPr>
        </p:nvSpPr>
        <p:spPr>
          <a:xfrm>
            <a:off x="720000" y="2409738"/>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52" name="Google Shape;352;p35"/>
          <p:cNvSpPr/>
          <p:nvPr/>
        </p:nvSpPr>
        <p:spPr>
          <a:xfrm>
            <a:off x="-494275" y="-404575"/>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4289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8767350" y="285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351855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79992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9" name="Shape 359"/>
        <p:cNvGrpSpPr/>
        <p:nvPr/>
      </p:nvGrpSpPr>
      <p:grpSpPr>
        <a:xfrm>
          <a:off x="0" y="0"/>
          <a:ext cx="0" cy="0"/>
          <a:chOff x="0" y="0"/>
          <a:chExt cx="0" cy="0"/>
        </a:xfrm>
      </p:grpSpPr>
      <p:sp>
        <p:nvSpPr>
          <p:cNvPr id="360" name="Google Shape;36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61" name="Google Shape;361;p36"/>
          <p:cNvSpPr txBox="1"/>
          <p:nvPr>
            <p:ph idx="1" type="subTitle"/>
          </p:nvPr>
        </p:nvSpPr>
        <p:spPr>
          <a:xfrm>
            <a:off x="1467700"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362" name="Google Shape;362;p36"/>
          <p:cNvSpPr txBox="1"/>
          <p:nvPr>
            <p:ph idx="2" type="subTitle"/>
          </p:nvPr>
        </p:nvSpPr>
        <p:spPr>
          <a:xfrm>
            <a:off x="1460800"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3" name="Google Shape;363;p36"/>
          <p:cNvSpPr txBox="1"/>
          <p:nvPr>
            <p:ph idx="3" type="subTitle"/>
          </p:nvPr>
        </p:nvSpPr>
        <p:spPr>
          <a:xfrm>
            <a:off x="5247775"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364" name="Google Shape;364;p36"/>
          <p:cNvSpPr txBox="1"/>
          <p:nvPr>
            <p:ph idx="4" type="subTitle"/>
          </p:nvPr>
        </p:nvSpPr>
        <p:spPr>
          <a:xfrm>
            <a:off x="5240872"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36"/>
          <p:cNvSpPr/>
          <p:nvPr/>
        </p:nvSpPr>
        <p:spPr>
          <a:xfrm flipH="1">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flipH="1">
            <a:off x="-634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flipH="1">
            <a:off x="365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flipH="1">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flipH="1">
            <a:off x="4351950" y="49141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87712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8003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6"/>
          <p:cNvGrpSpPr/>
          <p:nvPr/>
        </p:nvGrpSpPr>
        <p:grpSpPr>
          <a:xfrm>
            <a:off x="4219772" y="1550869"/>
            <a:ext cx="704474" cy="1564717"/>
            <a:chOff x="1114309" y="1879482"/>
            <a:chExt cx="704474" cy="1564717"/>
          </a:xfrm>
        </p:grpSpPr>
        <p:sp>
          <p:nvSpPr>
            <p:cNvPr id="373" name="Google Shape;373;p36"/>
            <p:cNvSpPr/>
            <p:nvPr/>
          </p:nvSpPr>
          <p:spPr>
            <a:xfrm>
              <a:off x="1417934" y="18794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1533632" y="3375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1114309" y="2565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1747957" y="24327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7" name="Shape 377"/>
        <p:cNvGrpSpPr/>
        <p:nvPr/>
      </p:nvGrpSpPr>
      <p:grpSpPr>
        <a:xfrm>
          <a:off x="0" y="0"/>
          <a:ext cx="0" cy="0"/>
          <a:chOff x="0" y="0"/>
          <a:chExt cx="0" cy="0"/>
        </a:xfrm>
      </p:grpSpPr>
      <p:sp>
        <p:nvSpPr>
          <p:cNvPr id="378" name="Google Shape;37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79" name="Google Shape;379;p37"/>
          <p:cNvSpPr/>
          <p:nvPr/>
        </p:nvSpPr>
        <p:spPr>
          <a:xfrm flipH="1" rot="10800000">
            <a:off x="82741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flipH="1" rot="10800000">
            <a:off x="8773013"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flipH="1" rot="10800000">
            <a:off x="8004863"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flipH="1" rot="10800000">
            <a:off x="-15556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rot="10800000">
            <a:off x="-139012"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rot="10800000">
            <a:off x="289538"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5" name="Shape 385"/>
        <p:cNvGrpSpPr/>
        <p:nvPr/>
      </p:nvGrpSpPr>
      <p:grpSpPr>
        <a:xfrm>
          <a:off x="0" y="0"/>
          <a:ext cx="0" cy="0"/>
          <a:chOff x="0" y="0"/>
          <a:chExt cx="0" cy="0"/>
        </a:xfrm>
      </p:grpSpPr>
      <p:sp>
        <p:nvSpPr>
          <p:cNvPr id="386" name="Google Shape;386;p38"/>
          <p:cNvSpPr txBox="1"/>
          <p:nvPr>
            <p:ph type="title"/>
          </p:nvPr>
        </p:nvSpPr>
        <p:spPr>
          <a:xfrm>
            <a:off x="6212100" y="1510235"/>
            <a:ext cx="2211900" cy="54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3000"/>
              <a:buFont typeface="Archivo Black"/>
              <a:buNone/>
              <a:defRPr sz="3000">
                <a:latin typeface="Archivo Black"/>
                <a:ea typeface="Archivo Black"/>
                <a:cs typeface="Archivo Black"/>
                <a:sym typeface="Archivo Black"/>
              </a:defRPr>
            </a:lvl2pPr>
            <a:lvl3pPr lvl="2" rtl="0" algn="r">
              <a:spcBef>
                <a:spcPts val="0"/>
              </a:spcBef>
              <a:spcAft>
                <a:spcPts val="0"/>
              </a:spcAft>
              <a:buSzPts val="3000"/>
              <a:buFont typeface="Archivo Black"/>
              <a:buNone/>
              <a:defRPr sz="3000">
                <a:latin typeface="Archivo Black"/>
                <a:ea typeface="Archivo Black"/>
                <a:cs typeface="Archivo Black"/>
                <a:sym typeface="Archivo Black"/>
              </a:defRPr>
            </a:lvl3pPr>
            <a:lvl4pPr lvl="3" rtl="0" algn="r">
              <a:spcBef>
                <a:spcPts val="0"/>
              </a:spcBef>
              <a:spcAft>
                <a:spcPts val="0"/>
              </a:spcAft>
              <a:buSzPts val="3000"/>
              <a:buFont typeface="Archivo Black"/>
              <a:buNone/>
              <a:defRPr sz="3000">
                <a:latin typeface="Archivo Black"/>
                <a:ea typeface="Archivo Black"/>
                <a:cs typeface="Archivo Black"/>
                <a:sym typeface="Archivo Black"/>
              </a:defRPr>
            </a:lvl4pPr>
            <a:lvl5pPr lvl="4" rtl="0" algn="r">
              <a:spcBef>
                <a:spcPts val="0"/>
              </a:spcBef>
              <a:spcAft>
                <a:spcPts val="0"/>
              </a:spcAft>
              <a:buSzPts val="3000"/>
              <a:buFont typeface="Archivo Black"/>
              <a:buNone/>
              <a:defRPr sz="3000">
                <a:latin typeface="Archivo Black"/>
                <a:ea typeface="Archivo Black"/>
                <a:cs typeface="Archivo Black"/>
                <a:sym typeface="Archivo Black"/>
              </a:defRPr>
            </a:lvl5pPr>
            <a:lvl6pPr lvl="5" rtl="0" algn="r">
              <a:spcBef>
                <a:spcPts val="0"/>
              </a:spcBef>
              <a:spcAft>
                <a:spcPts val="0"/>
              </a:spcAft>
              <a:buSzPts val="3000"/>
              <a:buFont typeface="Archivo Black"/>
              <a:buNone/>
              <a:defRPr sz="3000">
                <a:latin typeface="Archivo Black"/>
                <a:ea typeface="Archivo Black"/>
                <a:cs typeface="Archivo Black"/>
                <a:sym typeface="Archivo Black"/>
              </a:defRPr>
            </a:lvl6pPr>
            <a:lvl7pPr lvl="6" rtl="0" algn="r">
              <a:spcBef>
                <a:spcPts val="0"/>
              </a:spcBef>
              <a:spcAft>
                <a:spcPts val="0"/>
              </a:spcAft>
              <a:buSzPts val="3000"/>
              <a:buFont typeface="Archivo Black"/>
              <a:buNone/>
              <a:defRPr sz="3000">
                <a:latin typeface="Archivo Black"/>
                <a:ea typeface="Archivo Black"/>
                <a:cs typeface="Archivo Black"/>
                <a:sym typeface="Archivo Black"/>
              </a:defRPr>
            </a:lvl7pPr>
            <a:lvl8pPr lvl="7" rtl="0" algn="r">
              <a:spcBef>
                <a:spcPts val="0"/>
              </a:spcBef>
              <a:spcAft>
                <a:spcPts val="0"/>
              </a:spcAft>
              <a:buSzPts val="3000"/>
              <a:buFont typeface="Archivo Black"/>
              <a:buNone/>
              <a:defRPr sz="3000">
                <a:latin typeface="Archivo Black"/>
                <a:ea typeface="Archivo Black"/>
                <a:cs typeface="Archivo Black"/>
                <a:sym typeface="Archivo Black"/>
              </a:defRPr>
            </a:lvl8pPr>
            <a:lvl9pPr lvl="8" rtl="0" algn="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87" name="Google Shape;387;p38"/>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88" name="Google Shape;388;p38"/>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58153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83107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1296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2" name="Shape 392"/>
        <p:cNvGrpSpPr/>
        <p:nvPr/>
      </p:nvGrpSpPr>
      <p:grpSpPr>
        <a:xfrm>
          <a:off x="0" y="0"/>
          <a:ext cx="0" cy="0"/>
          <a:chOff x="0" y="0"/>
          <a:chExt cx="0" cy="0"/>
        </a:xfrm>
      </p:grpSpPr>
      <p:sp>
        <p:nvSpPr>
          <p:cNvPr id="393" name="Google Shape;393;p39"/>
          <p:cNvSpPr txBox="1"/>
          <p:nvPr>
            <p:ph type="title"/>
          </p:nvPr>
        </p:nvSpPr>
        <p:spPr>
          <a:xfrm>
            <a:off x="1703100" y="1757850"/>
            <a:ext cx="5737800" cy="162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94" name="Google Shape;394;p39"/>
          <p:cNvGrpSpPr/>
          <p:nvPr/>
        </p:nvGrpSpPr>
        <p:grpSpPr>
          <a:xfrm flipH="1">
            <a:off x="7092698" y="961120"/>
            <a:ext cx="1397509" cy="3373666"/>
            <a:chOff x="1197548" y="1137333"/>
            <a:chExt cx="1397509" cy="3373666"/>
          </a:xfrm>
        </p:grpSpPr>
        <p:sp>
          <p:nvSpPr>
            <p:cNvPr id="395" name="Google Shape;395;p39"/>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9"/>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flipH="1" rot="10800000">
            <a:off x="76653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39"/>
          <p:cNvGrpSpPr/>
          <p:nvPr/>
        </p:nvGrpSpPr>
        <p:grpSpPr>
          <a:xfrm>
            <a:off x="653798" y="961120"/>
            <a:ext cx="1397509" cy="3373666"/>
            <a:chOff x="1197548" y="1137333"/>
            <a:chExt cx="1397509" cy="3373666"/>
          </a:xfrm>
        </p:grpSpPr>
        <p:sp>
          <p:nvSpPr>
            <p:cNvPr id="405" name="Google Shape;405;p39"/>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39"/>
          <p:cNvSpPr/>
          <p:nvPr/>
        </p:nvSpPr>
        <p:spPr>
          <a:xfrm flipH="1" rot="10800000">
            <a:off x="-129600" y="4493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flipH="1" rot="10800000">
            <a:off x="-952500" y="-153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40"/>
          <p:cNvSpPr txBox="1"/>
          <p:nvPr>
            <p:ph type="title"/>
          </p:nvPr>
        </p:nvSpPr>
        <p:spPr>
          <a:xfrm>
            <a:off x="696600" y="1233175"/>
            <a:ext cx="33411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4" name="Google Shape;414;p40"/>
          <p:cNvSpPr txBox="1"/>
          <p:nvPr>
            <p:ph idx="1" type="subTitle"/>
          </p:nvPr>
        </p:nvSpPr>
        <p:spPr>
          <a:xfrm>
            <a:off x="696600" y="2803075"/>
            <a:ext cx="3341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5" name="Google Shape;415;p40"/>
          <p:cNvSpPr txBox="1"/>
          <p:nvPr>
            <p:ph idx="2" type="body"/>
          </p:nvPr>
        </p:nvSpPr>
        <p:spPr>
          <a:xfrm>
            <a:off x="5212500" y="724075"/>
            <a:ext cx="33411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6" name="Google Shape;416;p40"/>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8" name="Shape 418"/>
        <p:cNvGrpSpPr/>
        <p:nvPr/>
      </p:nvGrpSpPr>
      <p:grpSpPr>
        <a:xfrm>
          <a:off x="0" y="0"/>
          <a:ext cx="0" cy="0"/>
          <a:chOff x="0" y="0"/>
          <a:chExt cx="0" cy="0"/>
        </a:xfrm>
      </p:grpSpPr>
      <p:sp>
        <p:nvSpPr>
          <p:cNvPr id="419" name="Google Shape;419;p41"/>
          <p:cNvSpPr txBox="1"/>
          <p:nvPr>
            <p:ph type="title"/>
          </p:nvPr>
        </p:nvSpPr>
        <p:spPr>
          <a:xfrm>
            <a:off x="1923900" y="597425"/>
            <a:ext cx="5296200" cy="100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420" name="Google Shape;420;p41"/>
          <p:cNvSpPr/>
          <p:nvPr/>
        </p:nvSpPr>
        <p:spPr>
          <a:xfrm flipH="1" rot="10800000">
            <a:off x="84265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flipH="1" rot="10800000">
            <a:off x="8925413"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7" name="Google Shape;37;p5"/>
          <p:cNvSpPr txBox="1"/>
          <p:nvPr>
            <p:ph idx="1" type="subTitle"/>
          </p:nvPr>
        </p:nvSpPr>
        <p:spPr>
          <a:xfrm>
            <a:off x="1467700"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38" name="Google Shape;38;p5"/>
          <p:cNvSpPr txBox="1"/>
          <p:nvPr>
            <p:ph idx="2" type="subTitle"/>
          </p:nvPr>
        </p:nvSpPr>
        <p:spPr>
          <a:xfrm>
            <a:off x="1460800"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idx="3" type="subTitle"/>
          </p:nvPr>
        </p:nvSpPr>
        <p:spPr>
          <a:xfrm>
            <a:off x="5247775"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0" name="Google Shape;40;p5"/>
          <p:cNvSpPr txBox="1"/>
          <p:nvPr>
            <p:ph idx="4" type="subTitle"/>
          </p:nvPr>
        </p:nvSpPr>
        <p:spPr>
          <a:xfrm>
            <a:off x="5240872"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p:nvPr/>
        </p:nvSpPr>
        <p:spPr>
          <a:xfrm flipH="1">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634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flipH="1">
            <a:off x="365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4351950" y="49141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7712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003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4219772" y="1550869"/>
            <a:ext cx="704474" cy="1564717"/>
            <a:chOff x="1114309" y="1879482"/>
            <a:chExt cx="704474" cy="1564717"/>
          </a:xfrm>
        </p:grpSpPr>
        <p:sp>
          <p:nvSpPr>
            <p:cNvPr id="49" name="Google Shape;49;p5"/>
            <p:cNvSpPr/>
            <p:nvPr/>
          </p:nvSpPr>
          <p:spPr>
            <a:xfrm>
              <a:off x="1417934" y="18794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533632" y="3375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114309" y="2565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747957" y="24327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4" name="Shape 424"/>
        <p:cNvGrpSpPr/>
        <p:nvPr/>
      </p:nvGrpSpPr>
      <p:grpSpPr>
        <a:xfrm>
          <a:off x="0" y="0"/>
          <a:ext cx="0" cy="0"/>
          <a:chOff x="0" y="0"/>
          <a:chExt cx="0" cy="0"/>
        </a:xfrm>
      </p:grpSpPr>
      <p:sp>
        <p:nvSpPr>
          <p:cNvPr id="425" name="Google Shape;425;p42"/>
          <p:cNvSpPr txBox="1"/>
          <p:nvPr>
            <p:ph hasCustomPrompt="1" type="title"/>
          </p:nvPr>
        </p:nvSpPr>
        <p:spPr>
          <a:xfrm>
            <a:off x="1307100" y="1553313"/>
            <a:ext cx="6529800" cy="138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a:r>
              <a:t>xx%</a:t>
            </a:r>
          </a:p>
        </p:txBody>
      </p:sp>
      <p:sp>
        <p:nvSpPr>
          <p:cNvPr id="426" name="Google Shape;426;p42"/>
          <p:cNvSpPr txBox="1"/>
          <p:nvPr>
            <p:ph idx="1" type="subTitle"/>
          </p:nvPr>
        </p:nvSpPr>
        <p:spPr>
          <a:xfrm>
            <a:off x="2404050" y="3017188"/>
            <a:ext cx="4335900" cy="5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7" name="Google Shape;427;p42"/>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flipH="1" rot="10800000">
            <a:off x="-129600" y="-2431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flipH="1" rot="10800000">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42"/>
          <p:cNvGrpSpPr/>
          <p:nvPr/>
        </p:nvGrpSpPr>
        <p:grpSpPr>
          <a:xfrm>
            <a:off x="111698" y="1189720"/>
            <a:ext cx="1611834" cy="2764066"/>
            <a:chOff x="587948" y="1365933"/>
            <a:chExt cx="1611834" cy="2764066"/>
          </a:xfrm>
        </p:grpSpPr>
        <p:sp>
          <p:nvSpPr>
            <p:cNvPr id="433" name="Google Shape;433;p42"/>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42"/>
          <p:cNvGrpSpPr/>
          <p:nvPr/>
        </p:nvGrpSpPr>
        <p:grpSpPr>
          <a:xfrm flipH="1">
            <a:off x="7420473" y="1189720"/>
            <a:ext cx="1611834" cy="2764066"/>
            <a:chOff x="587948" y="1365933"/>
            <a:chExt cx="1611834" cy="2764066"/>
          </a:xfrm>
        </p:grpSpPr>
        <p:sp>
          <p:nvSpPr>
            <p:cNvPr id="439" name="Google Shape;439;p42"/>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4" name="Shape 444"/>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445" name="Shape 445"/>
        <p:cNvGrpSpPr/>
        <p:nvPr/>
      </p:nvGrpSpPr>
      <p:grpSpPr>
        <a:xfrm>
          <a:off x="0" y="0"/>
          <a:ext cx="0" cy="0"/>
          <a:chOff x="0" y="0"/>
          <a:chExt cx="0" cy="0"/>
        </a:xfrm>
      </p:grpSpPr>
      <p:sp>
        <p:nvSpPr>
          <p:cNvPr id="446" name="Google Shape;44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447" name="Google Shape;447;p44"/>
          <p:cNvSpPr txBox="1"/>
          <p:nvPr>
            <p:ph idx="1" type="body"/>
          </p:nvPr>
        </p:nvSpPr>
        <p:spPr>
          <a:xfrm>
            <a:off x="720000" y="1332650"/>
            <a:ext cx="7704000" cy="3270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448" name="Google Shape;448;p44"/>
          <p:cNvSpPr/>
          <p:nvPr/>
        </p:nvSpPr>
        <p:spPr>
          <a:xfrm flipH="1">
            <a:off x="824310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4"/>
          <p:cNvSpPr/>
          <p:nvPr/>
        </p:nvSpPr>
        <p:spPr>
          <a:xfrm flipH="1">
            <a:off x="-21557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flipH="1">
            <a:off x="-103847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flipH="1">
            <a:off x="-21932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flipH="1">
            <a:off x="78280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flipH="1">
            <a:off x="833802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54" name="Shape 454"/>
        <p:cNvGrpSpPr/>
        <p:nvPr/>
      </p:nvGrpSpPr>
      <p:grpSpPr>
        <a:xfrm>
          <a:off x="0" y="0"/>
          <a:ext cx="0" cy="0"/>
          <a:chOff x="0" y="0"/>
          <a:chExt cx="0" cy="0"/>
        </a:xfrm>
      </p:grpSpPr>
      <p:sp>
        <p:nvSpPr>
          <p:cNvPr id="455" name="Google Shape;45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456" name="Google Shape;456;p45"/>
          <p:cNvSpPr txBox="1"/>
          <p:nvPr>
            <p:ph hasCustomPrompt="1" idx="2" type="title"/>
          </p:nvPr>
        </p:nvSpPr>
        <p:spPr>
          <a:xfrm>
            <a:off x="720000"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57" name="Google Shape;457;p45"/>
          <p:cNvSpPr txBox="1"/>
          <p:nvPr>
            <p:ph idx="1" type="subTitle"/>
          </p:nvPr>
        </p:nvSpPr>
        <p:spPr>
          <a:xfrm>
            <a:off x="1808025" y="151255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58" name="Google Shape;458;p45"/>
          <p:cNvSpPr txBox="1"/>
          <p:nvPr>
            <p:ph idx="3" type="subTitle"/>
          </p:nvPr>
        </p:nvSpPr>
        <p:spPr>
          <a:xfrm>
            <a:off x="1808025"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59" name="Google Shape;459;p45"/>
          <p:cNvCxnSpPr/>
          <p:nvPr/>
        </p:nvCxnSpPr>
        <p:spPr>
          <a:xfrm>
            <a:off x="796200"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460" name="Google Shape;460;p45"/>
          <p:cNvSpPr txBox="1"/>
          <p:nvPr>
            <p:ph hasCustomPrompt="1" idx="4" type="title"/>
          </p:nvPr>
        </p:nvSpPr>
        <p:spPr>
          <a:xfrm>
            <a:off x="720000"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61" name="Google Shape;461;p45"/>
          <p:cNvSpPr txBox="1"/>
          <p:nvPr>
            <p:ph idx="5" type="subTitle"/>
          </p:nvPr>
        </p:nvSpPr>
        <p:spPr>
          <a:xfrm>
            <a:off x="1808025"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62" name="Google Shape;462;p45"/>
          <p:cNvSpPr txBox="1"/>
          <p:nvPr>
            <p:ph idx="6" type="subTitle"/>
          </p:nvPr>
        </p:nvSpPr>
        <p:spPr>
          <a:xfrm>
            <a:off x="1808025"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63" name="Google Shape;463;p45"/>
          <p:cNvCxnSpPr/>
          <p:nvPr/>
        </p:nvCxnSpPr>
        <p:spPr>
          <a:xfrm>
            <a:off x="796200"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464" name="Google Shape;464;p45"/>
          <p:cNvSpPr txBox="1"/>
          <p:nvPr>
            <p:ph hasCustomPrompt="1" idx="7" type="title"/>
          </p:nvPr>
        </p:nvSpPr>
        <p:spPr>
          <a:xfrm>
            <a:off x="720000"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65" name="Google Shape;465;p45"/>
          <p:cNvSpPr txBox="1"/>
          <p:nvPr>
            <p:ph idx="8" type="subTitle"/>
          </p:nvPr>
        </p:nvSpPr>
        <p:spPr>
          <a:xfrm>
            <a:off x="1808025"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66" name="Google Shape;466;p45"/>
          <p:cNvSpPr txBox="1"/>
          <p:nvPr>
            <p:ph idx="9" type="subTitle"/>
          </p:nvPr>
        </p:nvSpPr>
        <p:spPr>
          <a:xfrm>
            <a:off x="1808025"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67" name="Google Shape;467;p45"/>
          <p:cNvCxnSpPr/>
          <p:nvPr/>
        </p:nvCxnSpPr>
        <p:spPr>
          <a:xfrm>
            <a:off x="796200"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468" name="Google Shape;468;p45"/>
          <p:cNvSpPr txBox="1"/>
          <p:nvPr>
            <p:ph hasCustomPrompt="1" idx="13" type="title"/>
          </p:nvPr>
        </p:nvSpPr>
        <p:spPr>
          <a:xfrm>
            <a:off x="4907475"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69" name="Google Shape;469;p45"/>
          <p:cNvSpPr txBox="1"/>
          <p:nvPr>
            <p:ph idx="14" type="subTitle"/>
          </p:nvPr>
        </p:nvSpPr>
        <p:spPr>
          <a:xfrm>
            <a:off x="5995500" y="151255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70" name="Google Shape;470;p45"/>
          <p:cNvSpPr txBox="1"/>
          <p:nvPr>
            <p:ph idx="15" type="subTitle"/>
          </p:nvPr>
        </p:nvSpPr>
        <p:spPr>
          <a:xfrm>
            <a:off x="5995500"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71" name="Google Shape;471;p45"/>
          <p:cNvCxnSpPr/>
          <p:nvPr/>
        </p:nvCxnSpPr>
        <p:spPr>
          <a:xfrm>
            <a:off x="4983675"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472" name="Google Shape;472;p45"/>
          <p:cNvSpPr txBox="1"/>
          <p:nvPr>
            <p:ph hasCustomPrompt="1" idx="16" type="title"/>
          </p:nvPr>
        </p:nvSpPr>
        <p:spPr>
          <a:xfrm>
            <a:off x="4907475"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73" name="Google Shape;473;p45"/>
          <p:cNvSpPr txBox="1"/>
          <p:nvPr>
            <p:ph idx="17" type="subTitle"/>
          </p:nvPr>
        </p:nvSpPr>
        <p:spPr>
          <a:xfrm>
            <a:off x="5995500"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74" name="Google Shape;474;p45"/>
          <p:cNvSpPr txBox="1"/>
          <p:nvPr>
            <p:ph idx="18" type="subTitle"/>
          </p:nvPr>
        </p:nvSpPr>
        <p:spPr>
          <a:xfrm>
            <a:off x="5995500"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75" name="Google Shape;475;p45"/>
          <p:cNvCxnSpPr/>
          <p:nvPr/>
        </p:nvCxnSpPr>
        <p:spPr>
          <a:xfrm>
            <a:off x="4983675"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476" name="Google Shape;476;p45"/>
          <p:cNvSpPr txBox="1"/>
          <p:nvPr>
            <p:ph hasCustomPrompt="1" idx="19" type="title"/>
          </p:nvPr>
        </p:nvSpPr>
        <p:spPr>
          <a:xfrm>
            <a:off x="4907475"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477" name="Google Shape;477;p45"/>
          <p:cNvSpPr txBox="1"/>
          <p:nvPr>
            <p:ph idx="20" type="subTitle"/>
          </p:nvPr>
        </p:nvSpPr>
        <p:spPr>
          <a:xfrm>
            <a:off x="5995500"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478" name="Google Shape;478;p45"/>
          <p:cNvSpPr txBox="1"/>
          <p:nvPr>
            <p:ph idx="21" type="subTitle"/>
          </p:nvPr>
        </p:nvSpPr>
        <p:spPr>
          <a:xfrm>
            <a:off x="5995500"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79" name="Google Shape;479;p45"/>
          <p:cNvCxnSpPr/>
          <p:nvPr/>
        </p:nvCxnSpPr>
        <p:spPr>
          <a:xfrm>
            <a:off x="4983675"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480" name="Google Shape;480;p45"/>
          <p:cNvSpPr/>
          <p:nvPr/>
        </p:nvSpPr>
        <p:spPr>
          <a:xfrm>
            <a:off x="8597550" y="478752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p:nvPr/>
        </p:nvSpPr>
        <p:spPr>
          <a:xfrm>
            <a:off x="-1489975" y="-1548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5"/>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a:off x="-154675" y="486582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85" name="Shape 485"/>
        <p:cNvGrpSpPr/>
        <p:nvPr/>
      </p:nvGrpSpPr>
      <p:grpSpPr>
        <a:xfrm>
          <a:off x="0" y="0"/>
          <a:ext cx="0" cy="0"/>
          <a:chOff x="0" y="0"/>
          <a:chExt cx="0" cy="0"/>
        </a:xfrm>
      </p:grpSpPr>
      <p:sp>
        <p:nvSpPr>
          <p:cNvPr id="486" name="Google Shape;48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487" name="Google Shape;487;p46"/>
          <p:cNvSpPr txBox="1"/>
          <p:nvPr>
            <p:ph idx="1" type="subTitle"/>
          </p:nvPr>
        </p:nvSpPr>
        <p:spPr>
          <a:xfrm>
            <a:off x="7200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88" name="Google Shape;488;p46"/>
          <p:cNvSpPr txBox="1"/>
          <p:nvPr>
            <p:ph idx="2" type="subTitle"/>
          </p:nvPr>
        </p:nvSpPr>
        <p:spPr>
          <a:xfrm>
            <a:off x="8770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46"/>
          <p:cNvSpPr txBox="1"/>
          <p:nvPr>
            <p:ph idx="3" type="subTitle"/>
          </p:nvPr>
        </p:nvSpPr>
        <p:spPr>
          <a:xfrm>
            <a:off x="335775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90" name="Google Shape;490;p46"/>
          <p:cNvSpPr txBox="1"/>
          <p:nvPr>
            <p:ph idx="4" type="subTitle"/>
          </p:nvPr>
        </p:nvSpPr>
        <p:spPr>
          <a:xfrm>
            <a:off x="351480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1" name="Google Shape;491;p46"/>
          <p:cNvSpPr txBox="1"/>
          <p:nvPr>
            <p:ph idx="5" type="subTitle"/>
          </p:nvPr>
        </p:nvSpPr>
        <p:spPr>
          <a:xfrm>
            <a:off x="59955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92" name="Google Shape;492;p46"/>
          <p:cNvSpPr txBox="1"/>
          <p:nvPr>
            <p:ph idx="6" type="subTitle"/>
          </p:nvPr>
        </p:nvSpPr>
        <p:spPr>
          <a:xfrm>
            <a:off x="61525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3" name="Google Shape;493;p46"/>
          <p:cNvSpPr/>
          <p:nvPr/>
        </p:nvSpPr>
        <p:spPr>
          <a:xfrm>
            <a:off x="-179100" y="9070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p:nvPr/>
        </p:nvSpPr>
        <p:spPr>
          <a:xfrm>
            <a:off x="-1596800" y="-16809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rot="10800000">
            <a:off x="8813100" y="38816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a:off x="84240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p:nvPr/>
        </p:nvSpPr>
        <p:spPr>
          <a:xfrm>
            <a:off x="-1575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lt1"/>
        </a:solidFill>
      </p:bgPr>
    </p:bg>
    <p:spTree>
      <p:nvGrpSpPr>
        <p:cNvPr id="499" name="Shape 499"/>
        <p:cNvGrpSpPr/>
        <p:nvPr/>
      </p:nvGrpSpPr>
      <p:grpSpPr>
        <a:xfrm>
          <a:off x="0" y="0"/>
          <a:ext cx="0" cy="0"/>
          <a:chOff x="0" y="0"/>
          <a:chExt cx="0" cy="0"/>
        </a:xfrm>
      </p:grpSpPr>
      <p:sp>
        <p:nvSpPr>
          <p:cNvPr id="500" name="Google Shape;500;p47"/>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txBox="1"/>
          <p:nvPr>
            <p:ph type="title"/>
          </p:nvPr>
        </p:nvSpPr>
        <p:spPr>
          <a:xfrm>
            <a:off x="2902650" y="3593475"/>
            <a:ext cx="333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02" name="Google Shape;502;p47"/>
          <p:cNvSpPr txBox="1"/>
          <p:nvPr>
            <p:ph idx="1" type="subTitle"/>
          </p:nvPr>
        </p:nvSpPr>
        <p:spPr>
          <a:xfrm>
            <a:off x="1884900" y="1660175"/>
            <a:ext cx="5374200" cy="18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03" name="Google Shape;503;p47"/>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47"/>
          <p:cNvGrpSpPr/>
          <p:nvPr/>
        </p:nvGrpSpPr>
        <p:grpSpPr>
          <a:xfrm>
            <a:off x="587948" y="1650882"/>
            <a:ext cx="1178434" cy="2421967"/>
            <a:chOff x="587948" y="1650882"/>
            <a:chExt cx="1178434" cy="2421967"/>
          </a:xfrm>
        </p:grpSpPr>
        <p:sp>
          <p:nvSpPr>
            <p:cNvPr id="509" name="Google Shape;509;p47"/>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7"/>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7"/>
            <p:cNvSpPr/>
            <p:nvPr/>
          </p:nvSpPr>
          <p:spPr>
            <a:xfrm>
              <a:off x="1457432"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7"/>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7"/>
            <p:cNvSpPr/>
            <p:nvPr/>
          </p:nvSpPr>
          <p:spPr>
            <a:xfrm>
              <a:off x="1695557"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7"/>
          <p:cNvGrpSpPr/>
          <p:nvPr/>
        </p:nvGrpSpPr>
        <p:grpSpPr>
          <a:xfrm>
            <a:off x="7377621" y="1650882"/>
            <a:ext cx="1178434" cy="2421967"/>
            <a:chOff x="7377621" y="1650882"/>
            <a:chExt cx="1178434" cy="2421967"/>
          </a:xfrm>
        </p:grpSpPr>
        <p:sp>
          <p:nvSpPr>
            <p:cNvPr id="515" name="Google Shape;515;p47"/>
            <p:cNvSpPr/>
            <p:nvPr/>
          </p:nvSpPr>
          <p:spPr>
            <a:xfrm flipH="1">
              <a:off x="83707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flipH="1">
              <a:off x="7686586"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flipH="1">
              <a:off x="7615746"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flipH="1">
              <a:off x="7914011"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flipH="1">
              <a:off x="7377621"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_1">
    <p:bg>
      <p:bgPr>
        <a:solidFill>
          <a:schemeClr val="lt1"/>
        </a:solidFill>
      </p:bgPr>
    </p:bg>
    <p:spTree>
      <p:nvGrpSpPr>
        <p:cNvPr id="520" name="Shape 520"/>
        <p:cNvGrpSpPr/>
        <p:nvPr/>
      </p:nvGrpSpPr>
      <p:grpSpPr>
        <a:xfrm>
          <a:off x="0" y="0"/>
          <a:ext cx="0" cy="0"/>
          <a:chOff x="0" y="0"/>
          <a:chExt cx="0" cy="0"/>
        </a:xfrm>
      </p:grpSpPr>
      <p:sp>
        <p:nvSpPr>
          <p:cNvPr id="521" name="Google Shape;521;p48"/>
          <p:cNvSpPr txBox="1"/>
          <p:nvPr>
            <p:ph type="title"/>
          </p:nvPr>
        </p:nvSpPr>
        <p:spPr>
          <a:xfrm>
            <a:off x="720000" y="1510235"/>
            <a:ext cx="2211900" cy="54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22" name="Google Shape;522;p48"/>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3" name="Google Shape;523;p48"/>
          <p:cNvSpPr/>
          <p:nvPr/>
        </p:nvSpPr>
        <p:spPr>
          <a:xfrm flipH="1">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8"/>
          <p:cNvSpPr/>
          <p:nvPr/>
        </p:nvSpPr>
        <p:spPr>
          <a:xfrm flipH="1">
            <a:off x="8332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8"/>
          <p:cNvSpPr/>
          <p:nvPr/>
        </p:nvSpPr>
        <p:spPr>
          <a:xfrm flipH="1">
            <a:off x="3232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8"/>
          <p:cNvSpPr/>
          <p:nvPr/>
        </p:nvSpPr>
        <p:spPr>
          <a:xfrm flipH="1">
            <a:off x="84240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527" name="Shape 527"/>
        <p:cNvGrpSpPr/>
        <p:nvPr/>
      </p:nvGrpSpPr>
      <p:grpSpPr>
        <a:xfrm>
          <a:off x="0" y="0"/>
          <a:ext cx="0" cy="0"/>
          <a:chOff x="0" y="0"/>
          <a:chExt cx="0" cy="0"/>
        </a:xfrm>
      </p:grpSpPr>
      <p:sp>
        <p:nvSpPr>
          <p:cNvPr id="528" name="Google Shape;528;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29" name="Google Shape;529;p49"/>
          <p:cNvSpPr txBox="1"/>
          <p:nvPr>
            <p:ph idx="1" type="subTitle"/>
          </p:nvPr>
        </p:nvSpPr>
        <p:spPr>
          <a:xfrm>
            <a:off x="7200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30" name="Google Shape;530;p49"/>
          <p:cNvSpPr txBox="1"/>
          <p:nvPr>
            <p:ph idx="2" type="subTitle"/>
          </p:nvPr>
        </p:nvSpPr>
        <p:spPr>
          <a:xfrm>
            <a:off x="8770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1" name="Google Shape;531;p49"/>
          <p:cNvSpPr txBox="1"/>
          <p:nvPr>
            <p:ph idx="3" type="subTitle"/>
          </p:nvPr>
        </p:nvSpPr>
        <p:spPr>
          <a:xfrm>
            <a:off x="33577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32" name="Google Shape;532;p49"/>
          <p:cNvSpPr txBox="1"/>
          <p:nvPr>
            <p:ph idx="4" type="subTitle"/>
          </p:nvPr>
        </p:nvSpPr>
        <p:spPr>
          <a:xfrm>
            <a:off x="35148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3" name="Google Shape;533;p49"/>
          <p:cNvSpPr txBox="1"/>
          <p:nvPr>
            <p:ph idx="5" type="subTitle"/>
          </p:nvPr>
        </p:nvSpPr>
        <p:spPr>
          <a:xfrm>
            <a:off x="59955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34" name="Google Shape;534;p49"/>
          <p:cNvSpPr txBox="1"/>
          <p:nvPr>
            <p:ph idx="6" type="subTitle"/>
          </p:nvPr>
        </p:nvSpPr>
        <p:spPr>
          <a:xfrm>
            <a:off x="61525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49"/>
          <p:cNvSpPr txBox="1"/>
          <p:nvPr>
            <p:ph idx="7" type="subTitle"/>
          </p:nvPr>
        </p:nvSpPr>
        <p:spPr>
          <a:xfrm>
            <a:off x="7200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36" name="Google Shape;536;p49"/>
          <p:cNvSpPr txBox="1"/>
          <p:nvPr>
            <p:ph idx="8" type="subTitle"/>
          </p:nvPr>
        </p:nvSpPr>
        <p:spPr>
          <a:xfrm>
            <a:off x="8770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7" name="Google Shape;537;p49"/>
          <p:cNvSpPr txBox="1"/>
          <p:nvPr>
            <p:ph idx="9" type="subTitle"/>
          </p:nvPr>
        </p:nvSpPr>
        <p:spPr>
          <a:xfrm>
            <a:off x="335775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38" name="Google Shape;538;p49"/>
          <p:cNvSpPr txBox="1"/>
          <p:nvPr>
            <p:ph idx="13" type="subTitle"/>
          </p:nvPr>
        </p:nvSpPr>
        <p:spPr>
          <a:xfrm>
            <a:off x="351480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9" name="Google Shape;539;p49"/>
          <p:cNvSpPr txBox="1"/>
          <p:nvPr>
            <p:ph idx="14" type="subTitle"/>
          </p:nvPr>
        </p:nvSpPr>
        <p:spPr>
          <a:xfrm>
            <a:off x="59955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40" name="Google Shape;540;p49"/>
          <p:cNvSpPr txBox="1"/>
          <p:nvPr>
            <p:ph idx="15" type="subTitle"/>
          </p:nvPr>
        </p:nvSpPr>
        <p:spPr>
          <a:xfrm>
            <a:off x="61525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1" name="Google Shape;541;p49"/>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547" name="Shape 547"/>
        <p:cNvGrpSpPr/>
        <p:nvPr/>
      </p:nvGrpSpPr>
      <p:grpSpPr>
        <a:xfrm>
          <a:off x="0" y="0"/>
          <a:ext cx="0" cy="0"/>
          <a:chOff x="0" y="0"/>
          <a:chExt cx="0" cy="0"/>
        </a:xfrm>
      </p:grpSpPr>
      <p:sp>
        <p:nvSpPr>
          <p:cNvPr id="548" name="Google Shape;54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49" name="Google Shape;549;p50"/>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0"/>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0"/>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53" name="Shape 553"/>
        <p:cNvGrpSpPr/>
        <p:nvPr/>
      </p:nvGrpSpPr>
      <p:grpSpPr>
        <a:xfrm>
          <a:off x="0" y="0"/>
          <a:ext cx="0" cy="0"/>
          <a:chOff x="0" y="0"/>
          <a:chExt cx="0" cy="0"/>
        </a:xfrm>
      </p:grpSpPr>
      <p:sp>
        <p:nvSpPr>
          <p:cNvPr id="554" name="Google Shape;55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55" name="Google Shape;555;p51"/>
          <p:cNvSpPr txBox="1"/>
          <p:nvPr>
            <p:ph idx="1" type="subTitle"/>
          </p:nvPr>
        </p:nvSpPr>
        <p:spPr>
          <a:xfrm>
            <a:off x="9756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56" name="Google Shape;556;p51"/>
          <p:cNvSpPr txBox="1"/>
          <p:nvPr>
            <p:ph idx="2" type="subTitle"/>
          </p:nvPr>
        </p:nvSpPr>
        <p:spPr>
          <a:xfrm>
            <a:off x="11327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51"/>
          <p:cNvSpPr txBox="1"/>
          <p:nvPr>
            <p:ph idx="3" type="subTitle"/>
          </p:nvPr>
        </p:nvSpPr>
        <p:spPr>
          <a:xfrm>
            <a:off x="5739838"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58" name="Google Shape;558;p51"/>
          <p:cNvSpPr txBox="1"/>
          <p:nvPr>
            <p:ph idx="4" type="subTitle"/>
          </p:nvPr>
        </p:nvSpPr>
        <p:spPr>
          <a:xfrm>
            <a:off x="5896888"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9" name="Google Shape;559;p51"/>
          <p:cNvSpPr txBox="1"/>
          <p:nvPr>
            <p:ph idx="5" type="subTitle"/>
          </p:nvPr>
        </p:nvSpPr>
        <p:spPr>
          <a:xfrm>
            <a:off x="975650"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60" name="Google Shape;560;p51"/>
          <p:cNvSpPr txBox="1"/>
          <p:nvPr>
            <p:ph idx="6" type="subTitle"/>
          </p:nvPr>
        </p:nvSpPr>
        <p:spPr>
          <a:xfrm>
            <a:off x="1132700"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1" name="Google Shape;561;p51"/>
          <p:cNvSpPr txBox="1"/>
          <p:nvPr>
            <p:ph idx="7" type="subTitle"/>
          </p:nvPr>
        </p:nvSpPr>
        <p:spPr>
          <a:xfrm>
            <a:off x="5739838"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562" name="Google Shape;562;p51"/>
          <p:cNvSpPr txBox="1"/>
          <p:nvPr>
            <p:ph idx="8" type="subTitle"/>
          </p:nvPr>
        </p:nvSpPr>
        <p:spPr>
          <a:xfrm>
            <a:off x="5896888"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3" name="Google Shape;563;p51"/>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1"/>
          <p:cNvSpPr/>
          <p:nvPr/>
        </p:nvSpPr>
        <p:spPr>
          <a:xfrm>
            <a:off x="720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1"/>
          <p:cNvSpPr/>
          <p:nvPr/>
        </p:nvSpPr>
        <p:spPr>
          <a:xfrm>
            <a:off x="-1296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1"/>
          <p:cNvSpPr/>
          <p:nvPr/>
        </p:nvSpPr>
        <p:spPr>
          <a:xfrm flipH="1">
            <a:off x="7914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1"/>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5" name="Google Shape;55;p6"/>
          <p:cNvSpPr/>
          <p:nvPr/>
        </p:nvSpPr>
        <p:spPr>
          <a:xfrm flipH="1" rot="10800000">
            <a:off x="82741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flipH="1" rot="10800000">
            <a:off x="8773013"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rot="10800000">
            <a:off x="8004863"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rot="10800000">
            <a:off x="-15556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800000">
            <a:off x="-139012"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800000">
            <a:off x="289538"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text">
  <p:cSld name="CUSTOM_11">
    <p:spTree>
      <p:nvGrpSpPr>
        <p:cNvPr id="569" name="Shape 569"/>
        <p:cNvGrpSpPr/>
        <p:nvPr/>
      </p:nvGrpSpPr>
      <p:grpSpPr>
        <a:xfrm>
          <a:off x="0" y="0"/>
          <a:ext cx="0" cy="0"/>
          <a:chOff x="0" y="0"/>
          <a:chExt cx="0" cy="0"/>
        </a:xfrm>
      </p:grpSpPr>
      <p:sp>
        <p:nvSpPr>
          <p:cNvPr id="570" name="Google Shape;570;p52"/>
          <p:cNvSpPr txBox="1"/>
          <p:nvPr>
            <p:ph hasCustomPrompt="1" type="title"/>
          </p:nvPr>
        </p:nvSpPr>
        <p:spPr>
          <a:xfrm>
            <a:off x="4449352" y="7749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571" name="Google Shape;571;p52"/>
          <p:cNvSpPr txBox="1"/>
          <p:nvPr>
            <p:ph idx="1" type="subTitle"/>
          </p:nvPr>
        </p:nvSpPr>
        <p:spPr>
          <a:xfrm>
            <a:off x="4267200" y="1327213"/>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2" name="Google Shape;572;p52"/>
          <p:cNvSpPr txBox="1"/>
          <p:nvPr>
            <p:ph hasCustomPrompt="1" idx="2" type="title"/>
          </p:nvPr>
        </p:nvSpPr>
        <p:spPr>
          <a:xfrm>
            <a:off x="4449352" y="21024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573" name="Google Shape;573;p52"/>
          <p:cNvSpPr txBox="1"/>
          <p:nvPr>
            <p:ph idx="3" type="subTitle"/>
          </p:nvPr>
        </p:nvSpPr>
        <p:spPr>
          <a:xfrm>
            <a:off x="4267200" y="2655121"/>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4" name="Google Shape;574;p52"/>
          <p:cNvSpPr txBox="1"/>
          <p:nvPr>
            <p:ph hasCustomPrompt="1" idx="4" type="title"/>
          </p:nvPr>
        </p:nvSpPr>
        <p:spPr>
          <a:xfrm>
            <a:off x="4449352" y="3431229"/>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575" name="Google Shape;575;p52"/>
          <p:cNvSpPr txBox="1"/>
          <p:nvPr>
            <p:ph idx="5" type="subTitle"/>
          </p:nvPr>
        </p:nvSpPr>
        <p:spPr>
          <a:xfrm>
            <a:off x="4267200" y="3980364"/>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76" name="Google Shape;576;p52"/>
          <p:cNvGrpSpPr/>
          <p:nvPr/>
        </p:nvGrpSpPr>
        <p:grpSpPr>
          <a:xfrm>
            <a:off x="3719525" y="1189720"/>
            <a:ext cx="642045" cy="3221266"/>
            <a:chOff x="587948" y="1365933"/>
            <a:chExt cx="642045" cy="3221266"/>
          </a:xfrm>
        </p:grpSpPr>
        <p:sp>
          <p:nvSpPr>
            <p:cNvPr id="577" name="Google Shape;577;p52"/>
            <p:cNvSpPr/>
            <p:nvPr/>
          </p:nvSpPr>
          <p:spPr>
            <a:xfrm>
              <a:off x="587948" y="24529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2"/>
            <p:cNvSpPr/>
            <p:nvPr/>
          </p:nvSpPr>
          <p:spPr>
            <a:xfrm>
              <a:off x="924032" y="4518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2"/>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2"/>
            <p:cNvSpPr/>
            <p:nvPr/>
          </p:nvSpPr>
          <p:spPr>
            <a:xfrm>
              <a:off x="7573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52"/>
          <p:cNvSpPr/>
          <p:nvPr/>
        </p:nvSpPr>
        <p:spPr>
          <a:xfrm>
            <a:off x="7456600" y="-2033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2"/>
          <p:cNvSpPr/>
          <p:nvPr/>
        </p:nvSpPr>
        <p:spPr>
          <a:xfrm>
            <a:off x="8780950" y="636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2"/>
          <p:cNvSpPr/>
          <p:nvPr/>
        </p:nvSpPr>
        <p:spPr>
          <a:xfrm flipH="1" rot="10800000">
            <a:off x="-15661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0">
    <p:spTree>
      <p:nvGrpSpPr>
        <p:cNvPr id="584" name="Shape 584"/>
        <p:cNvGrpSpPr/>
        <p:nvPr/>
      </p:nvGrpSpPr>
      <p:grpSpPr>
        <a:xfrm>
          <a:off x="0" y="0"/>
          <a:ext cx="0" cy="0"/>
          <a:chOff x="0" y="0"/>
          <a:chExt cx="0" cy="0"/>
        </a:xfrm>
      </p:grpSpPr>
      <p:sp>
        <p:nvSpPr>
          <p:cNvPr id="585" name="Google Shape;585;p53"/>
          <p:cNvSpPr txBox="1"/>
          <p:nvPr>
            <p:ph type="title"/>
          </p:nvPr>
        </p:nvSpPr>
        <p:spPr>
          <a:xfrm>
            <a:off x="720000" y="445025"/>
            <a:ext cx="3588300" cy="130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86" name="Google Shape;586;p53"/>
          <p:cNvSpPr txBox="1"/>
          <p:nvPr>
            <p:ph idx="1" type="subTitle"/>
          </p:nvPr>
        </p:nvSpPr>
        <p:spPr>
          <a:xfrm>
            <a:off x="720000" y="2082513"/>
            <a:ext cx="2408400" cy="11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87" name="Google Shape;587;p53"/>
          <p:cNvSpPr/>
          <p:nvPr/>
        </p:nvSpPr>
        <p:spPr>
          <a:xfrm>
            <a:off x="-1423925" y="4156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3"/>
          <p:cNvSpPr/>
          <p:nvPr/>
        </p:nvSpPr>
        <p:spPr>
          <a:xfrm>
            <a:off x="1135950" y="4348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3"/>
          <p:cNvSpPr/>
          <p:nvPr/>
        </p:nvSpPr>
        <p:spPr>
          <a:xfrm flipH="1">
            <a:off x="8424000" y="1152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cSld name="CUSTOM_5_1">
    <p:spTree>
      <p:nvGrpSpPr>
        <p:cNvPr id="590" name="Shape 590"/>
        <p:cNvGrpSpPr/>
        <p:nvPr/>
      </p:nvGrpSpPr>
      <p:grpSpPr>
        <a:xfrm>
          <a:off x="0" y="0"/>
          <a:ext cx="0" cy="0"/>
          <a:chOff x="0" y="0"/>
          <a:chExt cx="0" cy="0"/>
        </a:xfrm>
      </p:grpSpPr>
      <p:sp>
        <p:nvSpPr>
          <p:cNvPr id="591" name="Google Shape;591;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92" name="Google Shape;592;p54"/>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93" name="Google Shape;593;p54"/>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4"/>
          <p:cNvSpPr/>
          <p:nvPr/>
        </p:nvSpPr>
        <p:spPr>
          <a:xfrm>
            <a:off x="-1296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4"/>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4"/>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1">
  <p:cSld name="CUSTOM_5_1_1">
    <p:spTree>
      <p:nvGrpSpPr>
        <p:cNvPr id="597" name="Shape 597"/>
        <p:cNvGrpSpPr/>
        <p:nvPr/>
      </p:nvGrpSpPr>
      <p:grpSpPr>
        <a:xfrm>
          <a:off x="0" y="0"/>
          <a:ext cx="0" cy="0"/>
          <a:chOff x="0" y="0"/>
          <a:chExt cx="0" cy="0"/>
        </a:xfrm>
      </p:grpSpPr>
      <p:sp>
        <p:nvSpPr>
          <p:cNvPr id="598" name="Google Shape;598;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99" name="Google Shape;599;p55"/>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00" name="Google Shape;600;p55"/>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5"/>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1">
  <p:cSld name="CUSTOM_9">
    <p:spTree>
      <p:nvGrpSpPr>
        <p:cNvPr id="604" name="Shape 604"/>
        <p:cNvGrpSpPr/>
        <p:nvPr/>
      </p:nvGrpSpPr>
      <p:grpSpPr>
        <a:xfrm>
          <a:off x="0" y="0"/>
          <a:ext cx="0" cy="0"/>
          <a:chOff x="0" y="0"/>
          <a:chExt cx="0" cy="0"/>
        </a:xfrm>
      </p:grpSpPr>
      <p:sp>
        <p:nvSpPr>
          <p:cNvPr id="605" name="Google Shape;605;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06" name="Google Shape;606;p56"/>
          <p:cNvSpPr txBox="1"/>
          <p:nvPr>
            <p:ph idx="1" type="body"/>
          </p:nvPr>
        </p:nvSpPr>
        <p:spPr>
          <a:xfrm>
            <a:off x="720000" y="1485900"/>
            <a:ext cx="4383000" cy="3117300"/>
          </a:xfrm>
          <a:prstGeom prst="rect">
            <a:avLst/>
          </a:prstGeom>
        </p:spPr>
        <p:txBody>
          <a:bodyPr anchorCtr="0" anchor="ctr" bIns="91425" lIns="0" spcFirstLastPara="1" rIns="0" wrap="square" tIns="91425">
            <a:noAutofit/>
          </a:bodyPr>
          <a:lstStyle>
            <a:lvl1pPr indent="-330200" lvl="0" marL="457200" rtl="0">
              <a:lnSpc>
                <a:spcPct val="200000"/>
              </a:lnSpc>
              <a:spcBef>
                <a:spcPts val="0"/>
              </a:spcBef>
              <a:spcAft>
                <a:spcPts val="0"/>
              </a:spcAft>
              <a:buSzPts val="1600"/>
              <a:buChar char="●"/>
              <a:defRPr sz="1600"/>
            </a:lvl1pPr>
            <a:lvl2pPr indent="-330200" lvl="1" marL="914400" rtl="0">
              <a:lnSpc>
                <a:spcPct val="200000"/>
              </a:lnSpc>
              <a:spcBef>
                <a:spcPts val="1600"/>
              </a:spcBef>
              <a:spcAft>
                <a:spcPts val="0"/>
              </a:spcAft>
              <a:buSzPts val="1600"/>
              <a:buChar char="○"/>
              <a:defRPr sz="1600"/>
            </a:lvl2pPr>
            <a:lvl3pPr indent="-330200" lvl="2" marL="1371600" rtl="0">
              <a:lnSpc>
                <a:spcPct val="200000"/>
              </a:lnSpc>
              <a:spcBef>
                <a:spcPts val="1600"/>
              </a:spcBef>
              <a:spcAft>
                <a:spcPts val="0"/>
              </a:spcAft>
              <a:buSzPts val="1600"/>
              <a:buChar char="■"/>
              <a:defRPr sz="1600"/>
            </a:lvl3pPr>
            <a:lvl4pPr indent="-330200" lvl="3" marL="1828800" rtl="0">
              <a:lnSpc>
                <a:spcPct val="200000"/>
              </a:lnSpc>
              <a:spcBef>
                <a:spcPts val="1600"/>
              </a:spcBef>
              <a:spcAft>
                <a:spcPts val="0"/>
              </a:spcAft>
              <a:buSzPts val="1600"/>
              <a:buChar char="●"/>
              <a:defRPr sz="1600"/>
            </a:lvl4pPr>
            <a:lvl5pPr indent="-330200" lvl="4" marL="2286000" rtl="0">
              <a:lnSpc>
                <a:spcPct val="200000"/>
              </a:lnSpc>
              <a:spcBef>
                <a:spcPts val="1600"/>
              </a:spcBef>
              <a:spcAft>
                <a:spcPts val="0"/>
              </a:spcAft>
              <a:buSzPts val="1600"/>
              <a:buChar char="○"/>
              <a:defRPr sz="1600"/>
            </a:lvl5pPr>
            <a:lvl6pPr indent="-330200" lvl="5" marL="2743200" rtl="0">
              <a:lnSpc>
                <a:spcPct val="200000"/>
              </a:lnSpc>
              <a:spcBef>
                <a:spcPts val="1600"/>
              </a:spcBef>
              <a:spcAft>
                <a:spcPts val="0"/>
              </a:spcAft>
              <a:buSzPts val="1600"/>
              <a:buChar char="■"/>
              <a:defRPr sz="1600"/>
            </a:lvl6pPr>
            <a:lvl7pPr indent="-330200" lvl="6" marL="3200400" rtl="0">
              <a:lnSpc>
                <a:spcPct val="200000"/>
              </a:lnSpc>
              <a:spcBef>
                <a:spcPts val="1600"/>
              </a:spcBef>
              <a:spcAft>
                <a:spcPts val="0"/>
              </a:spcAft>
              <a:buSzPts val="1600"/>
              <a:buChar char="●"/>
              <a:defRPr sz="1600"/>
            </a:lvl7pPr>
            <a:lvl8pPr indent="-330200" lvl="7" marL="3657600" rtl="0">
              <a:lnSpc>
                <a:spcPct val="200000"/>
              </a:lnSpc>
              <a:spcBef>
                <a:spcPts val="1600"/>
              </a:spcBef>
              <a:spcAft>
                <a:spcPts val="0"/>
              </a:spcAft>
              <a:buSzPts val="1600"/>
              <a:buChar char="○"/>
              <a:defRPr sz="1600"/>
            </a:lvl8pPr>
            <a:lvl9pPr indent="-330200" lvl="8" marL="4114800" rtl="0">
              <a:lnSpc>
                <a:spcPct val="200000"/>
              </a:lnSpc>
              <a:spcBef>
                <a:spcPts val="1600"/>
              </a:spcBef>
              <a:spcAft>
                <a:spcPts val="1600"/>
              </a:spcAft>
              <a:buSzPts val="1600"/>
              <a:buChar char="■"/>
              <a:defRPr sz="1600"/>
            </a:lvl9pPr>
          </a:lstStyle>
          <a:p/>
        </p:txBody>
      </p:sp>
      <p:sp>
        <p:nvSpPr>
          <p:cNvPr id="607" name="Google Shape;607;p56"/>
          <p:cNvSpPr/>
          <p:nvPr/>
        </p:nvSpPr>
        <p:spPr>
          <a:xfrm>
            <a:off x="-1334800"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6"/>
          <p:cNvSpPr/>
          <p:nvPr/>
        </p:nvSpPr>
        <p:spPr>
          <a:xfrm>
            <a:off x="1088375"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6"/>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6"/>
          <p:cNvSpPr/>
          <p:nvPr/>
        </p:nvSpPr>
        <p:spPr>
          <a:xfrm>
            <a:off x="8437425"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_1_1">
    <p:spTree>
      <p:nvGrpSpPr>
        <p:cNvPr id="611" name="Shape 611"/>
        <p:cNvGrpSpPr/>
        <p:nvPr/>
      </p:nvGrpSpPr>
      <p:grpSpPr>
        <a:xfrm>
          <a:off x="0" y="0"/>
          <a:ext cx="0" cy="0"/>
          <a:chOff x="0" y="0"/>
          <a:chExt cx="0" cy="0"/>
        </a:xfrm>
      </p:grpSpPr>
      <p:sp>
        <p:nvSpPr>
          <p:cNvPr id="612" name="Google Shape;612;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13" name="Google Shape;613;p57"/>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7"/>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7"/>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6">
    <p:spTree>
      <p:nvGrpSpPr>
        <p:cNvPr id="616" name="Shape 616"/>
        <p:cNvGrpSpPr/>
        <p:nvPr/>
      </p:nvGrpSpPr>
      <p:grpSpPr>
        <a:xfrm>
          <a:off x="0" y="0"/>
          <a:ext cx="0" cy="0"/>
          <a:chOff x="0" y="0"/>
          <a:chExt cx="0" cy="0"/>
        </a:xfrm>
      </p:grpSpPr>
      <p:sp>
        <p:nvSpPr>
          <p:cNvPr id="617" name="Google Shape;617;p58"/>
          <p:cNvSpPr/>
          <p:nvPr/>
        </p:nvSpPr>
        <p:spPr>
          <a:xfrm flipH="1">
            <a:off x="-1303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8"/>
          <p:cNvSpPr/>
          <p:nvPr/>
        </p:nvSpPr>
        <p:spPr>
          <a:xfrm flipH="1">
            <a:off x="52669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8"/>
          <p:cNvSpPr/>
          <p:nvPr/>
        </p:nvSpPr>
        <p:spPr>
          <a:xfrm flipH="1">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8"/>
          <p:cNvSpPr txBox="1"/>
          <p:nvPr>
            <p:ph type="ctrTitle"/>
          </p:nvPr>
        </p:nvSpPr>
        <p:spPr>
          <a:xfrm>
            <a:off x="720000" y="738975"/>
            <a:ext cx="388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621" name="Google Shape;621;p58"/>
          <p:cNvSpPr txBox="1"/>
          <p:nvPr>
            <p:ph idx="1" type="subTitle"/>
          </p:nvPr>
        </p:nvSpPr>
        <p:spPr>
          <a:xfrm>
            <a:off x="720000" y="1654150"/>
            <a:ext cx="32364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622" name="Google Shape;622;p58"/>
          <p:cNvSpPr/>
          <p:nvPr/>
        </p:nvSpPr>
        <p:spPr>
          <a:xfrm flipH="1">
            <a:off x="7561500"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8"/>
          <p:cNvSpPr txBox="1"/>
          <p:nvPr/>
        </p:nvSpPr>
        <p:spPr>
          <a:xfrm>
            <a:off x="720000" y="3547875"/>
            <a:ext cx="32364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b="1" lang="en" sz="1200">
                <a:solidFill>
                  <a:schemeClr val="dk2"/>
                </a:solidFill>
                <a:latin typeface="Source Sans Pro"/>
                <a:ea typeface="Source Sans Pro"/>
                <a:cs typeface="Source Sans Pro"/>
                <a:sym typeface="Source Sans Pro"/>
              </a:rPr>
              <a:t>,</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and illustrations by </a:t>
            </a:r>
            <a:r>
              <a:rPr b="1" lang="en" sz="1200">
                <a:solidFill>
                  <a:schemeClr val="dk2"/>
                </a:solidFill>
                <a:uFill>
                  <a:noFill/>
                </a:uFill>
                <a:latin typeface="Source Sans Pro"/>
                <a:ea typeface="Source Sans Pro"/>
                <a:cs typeface="Source Sans Pro"/>
                <a:sym typeface="Source Sans Pro"/>
                <a:hlinkClick r:id="rId5">
                  <a:extLst>
                    <a:ext uri="{A12FA001-AC4F-418D-AE19-62706E023703}">
                      <ahyp:hlinkClr val="tx"/>
                    </a:ext>
                  </a:extLst>
                </a:hlinkClick>
              </a:rPr>
              <a:t>Stories</a:t>
            </a:r>
            <a:r>
              <a:rPr lang="en" sz="1300">
                <a:solidFill>
                  <a:schemeClr val="dk2"/>
                </a:solidFill>
                <a:latin typeface="Source Sans Pro"/>
                <a:ea typeface="Source Sans Pro"/>
                <a:cs typeface="Source Sans Pro"/>
                <a:sym typeface="Source Sans Pro"/>
              </a:rPr>
              <a:t> </a:t>
            </a:r>
            <a:endParaRPr sz="1300">
              <a:solidFill>
                <a:schemeClr val="dk2"/>
              </a:solidFill>
              <a:latin typeface="Source Sans Pro"/>
              <a:ea typeface="Source Sans Pro"/>
              <a:cs typeface="Source Sans Pro"/>
              <a:sym typeface="Source Sans Pro"/>
            </a:endParaRPr>
          </a:p>
        </p:txBody>
      </p:sp>
      <p:sp>
        <p:nvSpPr>
          <p:cNvPr id="624" name="Google Shape;624;p58"/>
          <p:cNvSpPr/>
          <p:nvPr/>
        </p:nvSpPr>
        <p:spPr>
          <a:xfrm flipH="1">
            <a:off x="-130325"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8">
    <p:spTree>
      <p:nvGrpSpPr>
        <p:cNvPr id="625" name="Shape 625"/>
        <p:cNvGrpSpPr/>
        <p:nvPr/>
      </p:nvGrpSpPr>
      <p:grpSpPr>
        <a:xfrm>
          <a:off x="0" y="0"/>
          <a:ext cx="0" cy="0"/>
          <a:chOff x="0" y="0"/>
          <a:chExt cx="0" cy="0"/>
        </a:xfrm>
      </p:grpSpPr>
      <p:sp>
        <p:nvSpPr>
          <p:cNvPr id="626" name="Google Shape;626;p59"/>
          <p:cNvSpPr/>
          <p:nvPr/>
        </p:nvSpPr>
        <p:spPr>
          <a:xfrm>
            <a:off x="-168285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9"/>
          <p:cNvSpPr/>
          <p:nvPr/>
        </p:nvSpPr>
        <p:spPr>
          <a:xfrm>
            <a:off x="842162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9"/>
          <p:cNvSpPr/>
          <p:nvPr/>
        </p:nvSpPr>
        <p:spPr>
          <a:xfrm>
            <a:off x="759872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9"/>
          <p:cNvSpPr/>
          <p:nvPr/>
        </p:nvSpPr>
        <p:spPr>
          <a:xfrm>
            <a:off x="876497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9"/>
          <p:cNvSpPr/>
          <p:nvPr/>
        </p:nvSpPr>
        <p:spPr>
          <a:xfrm>
            <a:off x="7176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9"/>
          <p:cNvSpPr/>
          <p:nvPr/>
        </p:nvSpPr>
        <p:spPr>
          <a:xfrm>
            <a:off x="-13197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33" name="Google Shape;633;p59"/>
          <p:cNvSpPr txBox="1"/>
          <p:nvPr>
            <p:ph idx="1" type="body"/>
          </p:nvPr>
        </p:nvSpPr>
        <p:spPr>
          <a:xfrm>
            <a:off x="981625"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
        <p:nvSpPr>
          <p:cNvPr id="634" name="Google Shape;634;p59"/>
          <p:cNvSpPr txBox="1"/>
          <p:nvPr>
            <p:ph idx="2" type="body"/>
          </p:nvPr>
        </p:nvSpPr>
        <p:spPr>
          <a:xfrm>
            <a:off x="4901081"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
    <p:spTree>
      <p:nvGrpSpPr>
        <p:cNvPr id="635" name="Shape 635"/>
        <p:cNvGrpSpPr/>
        <p:nvPr/>
      </p:nvGrpSpPr>
      <p:grpSpPr>
        <a:xfrm>
          <a:off x="0" y="0"/>
          <a:ext cx="0" cy="0"/>
          <a:chOff x="0" y="0"/>
          <a:chExt cx="0" cy="0"/>
        </a:xfrm>
      </p:grpSpPr>
      <p:sp>
        <p:nvSpPr>
          <p:cNvPr id="636" name="Google Shape;636;p60"/>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0"/>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0"/>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0"/>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_1">
    <p:spTree>
      <p:nvGrpSpPr>
        <p:cNvPr id="640" name="Shape 640"/>
        <p:cNvGrpSpPr/>
        <p:nvPr/>
      </p:nvGrpSpPr>
      <p:grpSpPr>
        <a:xfrm>
          <a:off x="0" y="0"/>
          <a:ext cx="0" cy="0"/>
          <a:chOff x="0" y="0"/>
          <a:chExt cx="0" cy="0"/>
        </a:xfrm>
      </p:grpSpPr>
      <p:sp>
        <p:nvSpPr>
          <p:cNvPr id="641" name="Google Shape;641;p61"/>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1"/>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1"/>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1"/>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1"/>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6212100" y="1510235"/>
            <a:ext cx="2211900" cy="54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3000"/>
              <a:buFont typeface="Archivo Black"/>
              <a:buNone/>
              <a:defRPr sz="3000">
                <a:latin typeface="Archivo Black"/>
                <a:ea typeface="Archivo Black"/>
                <a:cs typeface="Archivo Black"/>
                <a:sym typeface="Archivo Black"/>
              </a:defRPr>
            </a:lvl2pPr>
            <a:lvl3pPr lvl="2" rtl="0" algn="r">
              <a:spcBef>
                <a:spcPts val="0"/>
              </a:spcBef>
              <a:spcAft>
                <a:spcPts val="0"/>
              </a:spcAft>
              <a:buSzPts val="3000"/>
              <a:buFont typeface="Archivo Black"/>
              <a:buNone/>
              <a:defRPr sz="3000">
                <a:latin typeface="Archivo Black"/>
                <a:ea typeface="Archivo Black"/>
                <a:cs typeface="Archivo Black"/>
                <a:sym typeface="Archivo Black"/>
              </a:defRPr>
            </a:lvl3pPr>
            <a:lvl4pPr lvl="3" rtl="0" algn="r">
              <a:spcBef>
                <a:spcPts val="0"/>
              </a:spcBef>
              <a:spcAft>
                <a:spcPts val="0"/>
              </a:spcAft>
              <a:buSzPts val="3000"/>
              <a:buFont typeface="Archivo Black"/>
              <a:buNone/>
              <a:defRPr sz="3000">
                <a:latin typeface="Archivo Black"/>
                <a:ea typeface="Archivo Black"/>
                <a:cs typeface="Archivo Black"/>
                <a:sym typeface="Archivo Black"/>
              </a:defRPr>
            </a:lvl4pPr>
            <a:lvl5pPr lvl="4" rtl="0" algn="r">
              <a:spcBef>
                <a:spcPts val="0"/>
              </a:spcBef>
              <a:spcAft>
                <a:spcPts val="0"/>
              </a:spcAft>
              <a:buSzPts val="3000"/>
              <a:buFont typeface="Archivo Black"/>
              <a:buNone/>
              <a:defRPr sz="3000">
                <a:latin typeface="Archivo Black"/>
                <a:ea typeface="Archivo Black"/>
                <a:cs typeface="Archivo Black"/>
                <a:sym typeface="Archivo Black"/>
              </a:defRPr>
            </a:lvl5pPr>
            <a:lvl6pPr lvl="5" rtl="0" algn="r">
              <a:spcBef>
                <a:spcPts val="0"/>
              </a:spcBef>
              <a:spcAft>
                <a:spcPts val="0"/>
              </a:spcAft>
              <a:buSzPts val="3000"/>
              <a:buFont typeface="Archivo Black"/>
              <a:buNone/>
              <a:defRPr sz="3000">
                <a:latin typeface="Archivo Black"/>
                <a:ea typeface="Archivo Black"/>
                <a:cs typeface="Archivo Black"/>
                <a:sym typeface="Archivo Black"/>
              </a:defRPr>
            </a:lvl6pPr>
            <a:lvl7pPr lvl="6" rtl="0" algn="r">
              <a:spcBef>
                <a:spcPts val="0"/>
              </a:spcBef>
              <a:spcAft>
                <a:spcPts val="0"/>
              </a:spcAft>
              <a:buSzPts val="3000"/>
              <a:buFont typeface="Archivo Black"/>
              <a:buNone/>
              <a:defRPr sz="3000">
                <a:latin typeface="Archivo Black"/>
                <a:ea typeface="Archivo Black"/>
                <a:cs typeface="Archivo Black"/>
                <a:sym typeface="Archivo Black"/>
              </a:defRPr>
            </a:lvl7pPr>
            <a:lvl8pPr lvl="7" rtl="0" algn="r">
              <a:spcBef>
                <a:spcPts val="0"/>
              </a:spcBef>
              <a:spcAft>
                <a:spcPts val="0"/>
              </a:spcAft>
              <a:buSzPts val="3000"/>
              <a:buFont typeface="Archivo Black"/>
              <a:buNone/>
              <a:defRPr sz="3000">
                <a:latin typeface="Archivo Black"/>
                <a:ea typeface="Archivo Black"/>
                <a:cs typeface="Archivo Black"/>
                <a:sym typeface="Archivo Black"/>
              </a:defRPr>
            </a:lvl8pPr>
            <a:lvl9pPr lvl="8" rtl="0" algn="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3" name="Google Shape;63;p7"/>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4" name="Google Shape;64;p7"/>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8153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83107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296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_1">
    <p:spTree>
      <p:nvGrpSpPr>
        <p:cNvPr id="647" name="Shape 647"/>
        <p:cNvGrpSpPr/>
        <p:nvPr/>
      </p:nvGrpSpPr>
      <p:grpSpPr>
        <a:xfrm>
          <a:off x="0" y="0"/>
          <a:ext cx="0" cy="0"/>
          <a:chOff x="0" y="0"/>
          <a:chExt cx="0" cy="0"/>
        </a:xfrm>
      </p:grpSpPr>
      <p:sp>
        <p:nvSpPr>
          <p:cNvPr id="648" name="Google Shape;648;p62"/>
          <p:cNvSpPr/>
          <p:nvPr/>
        </p:nvSpPr>
        <p:spPr>
          <a:xfrm rot="10800000">
            <a:off x="-1296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2"/>
          <p:cNvSpPr/>
          <p:nvPr/>
        </p:nvSpPr>
        <p:spPr>
          <a:xfrm rot="10800000">
            <a:off x="8332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2"/>
          <p:cNvSpPr/>
          <p:nvPr/>
        </p:nvSpPr>
        <p:spPr>
          <a:xfrm rot="10800000">
            <a:off x="3232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2"/>
          <p:cNvSpPr/>
          <p:nvPr/>
        </p:nvSpPr>
        <p:spPr>
          <a:xfrm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2"/>
          <p:cNvSpPr/>
          <p:nvPr/>
        </p:nvSpPr>
        <p:spPr>
          <a:xfrm rot="10800000">
            <a:off x="9687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txBox="1"/>
          <p:nvPr>
            <p:ph type="title"/>
          </p:nvPr>
        </p:nvSpPr>
        <p:spPr>
          <a:xfrm>
            <a:off x="1703100" y="1757850"/>
            <a:ext cx="5737800" cy="162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70" name="Google Shape;70;p8"/>
          <p:cNvGrpSpPr/>
          <p:nvPr/>
        </p:nvGrpSpPr>
        <p:grpSpPr>
          <a:xfrm flipH="1">
            <a:off x="7092698" y="961120"/>
            <a:ext cx="1397509" cy="3373666"/>
            <a:chOff x="1197548" y="1137333"/>
            <a:chExt cx="1397509" cy="3373666"/>
          </a:xfrm>
        </p:grpSpPr>
        <p:sp>
          <p:nvSpPr>
            <p:cNvPr id="71" name="Google Shape;7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8"/>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rot="10800000">
            <a:off x="76653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653798" y="961120"/>
            <a:ext cx="1397509" cy="3373666"/>
            <a:chOff x="1197548" y="1137333"/>
            <a:chExt cx="1397509" cy="3373666"/>
          </a:xfrm>
        </p:grpSpPr>
        <p:sp>
          <p:nvSpPr>
            <p:cNvPr id="81" name="Google Shape;8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8"/>
          <p:cNvSpPr/>
          <p:nvPr/>
        </p:nvSpPr>
        <p:spPr>
          <a:xfrm flipH="1" rot="10800000">
            <a:off x="-129600" y="4493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rot="10800000">
            <a:off x="-952500" y="-153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9"/>
          <p:cNvSpPr txBox="1"/>
          <p:nvPr>
            <p:ph type="title"/>
          </p:nvPr>
        </p:nvSpPr>
        <p:spPr>
          <a:xfrm>
            <a:off x="696600" y="1233175"/>
            <a:ext cx="33411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 name="Google Shape;90;p9"/>
          <p:cNvSpPr txBox="1"/>
          <p:nvPr>
            <p:ph idx="1" type="subTitle"/>
          </p:nvPr>
        </p:nvSpPr>
        <p:spPr>
          <a:xfrm>
            <a:off x="696600" y="2803075"/>
            <a:ext cx="33411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9"/>
          <p:cNvSpPr txBox="1"/>
          <p:nvPr>
            <p:ph idx="2" type="body"/>
          </p:nvPr>
        </p:nvSpPr>
        <p:spPr>
          <a:xfrm>
            <a:off x="5212500" y="724075"/>
            <a:ext cx="33411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2" name="Google Shape;92;p9"/>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1923900" y="597425"/>
            <a:ext cx="5296200" cy="100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96" name="Google Shape;96;p10"/>
          <p:cNvSpPr/>
          <p:nvPr/>
        </p:nvSpPr>
        <p:spPr>
          <a:xfrm flipH="1" rot="10800000">
            <a:off x="84265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rot="10800000">
            <a:off x="8925413"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0.xml"/><Relationship Id="rId22" Type="http://schemas.openxmlformats.org/officeDocument/2006/relationships/slideLayout" Target="../slideLayouts/slideLayout52.xml"/><Relationship Id="rId21" Type="http://schemas.openxmlformats.org/officeDocument/2006/relationships/slideLayout" Target="../slideLayouts/slideLayout51.xml"/><Relationship Id="rId24" Type="http://schemas.openxmlformats.org/officeDocument/2006/relationships/slideLayout" Target="../slideLayouts/slideLayout54.xml"/><Relationship Id="rId23" Type="http://schemas.openxmlformats.org/officeDocument/2006/relationships/slideLayout" Target="../slideLayouts/slideLayout53.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26" Type="http://schemas.openxmlformats.org/officeDocument/2006/relationships/slideLayout" Target="../slideLayouts/slideLayout56.xml"/><Relationship Id="rId25" Type="http://schemas.openxmlformats.org/officeDocument/2006/relationships/slideLayout" Target="../slideLayouts/slideLayout55.xml"/><Relationship Id="rId28" Type="http://schemas.openxmlformats.org/officeDocument/2006/relationships/slideLayout" Target="../slideLayouts/slideLayout58.xml"/><Relationship Id="rId27" Type="http://schemas.openxmlformats.org/officeDocument/2006/relationships/slideLayout" Target="../slideLayouts/slideLayout57.xml"/><Relationship Id="rId5" Type="http://schemas.openxmlformats.org/officeDocument/2006/relationships/slideLayout" Target="../slideLayouts/slideLayout35.xml"/><Relationship Id="rId6" Type="http://schemas.openxmlformats.org/officeDocument/2006/relationships/slideLayout" Target="../slideLayouts/slideLayout36.xml"/><Relationship Id="rId29" Type="http://schemas.openxmlformats.org/officeDocument/2006/relationships/slideLayout" Target="../slideLayouts/slideLayout59.xml"/><Relationship Id="rId7" Type="http://schemas.openxmlformats.org/officeDocument/2006/relationships/slideLayout" Target="../slideLayouts/slideLayout37.xml"/><Relationship Id="rId8" Type="http://schemas.openxmlformats.org/officeDocument/2006/relationships/slideLayout" Target="../slideLayouts/slideLayout38.xml"/><Relationship Id="rId31" Type="http://schemas.openxmlformats.org/officeDocument/2006/relationships/theme" Target="../theme/theme3.xml"/><Relationship Id="rId30" Type="http://schemas.openxmlformats.org/officeDocument/2006/relationships/slideLayout" Target="../slideLayouts/slideLayout60.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19" Type="http://schemas.openxmlformats.org/officeDocument/2006/relationships/slideLayout" Target="../slideLayouts/slideLayout49.xml"/><Relationship Id="rId1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rchivo Black"/>
              <a:buNone/>
              <a:defRPr b="1"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29" name="Shape 329"/>
        <p:cNvGrpSpPr/>
        <p:nvPr/>
      </p:nvGrpSpPr>
      <p:grpSpPr>
        <a:xfrm>
          <a:off x="0" y="0"/>
          <a:ext cx="0" cy="0"/>
          <a:chOff x="0" y="0"/>
          <a:chExt cx="0" cy="0"/>
        </a:xfrm>
      </p:grpSpPr>
      <p:sp>
        <p:nvSpPr>
          <p:cNvPr id="330" name="Google Shape;330;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Archivo Black"/>
              <a:buNone/>
              <a:defRPr b="1" sz="28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31" name="Google Shape;331;p32"/>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figma.com/file/kcMsLd49oloSEM9nrMmJUj/SnapClass-Prototype?node-id=0%3A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hyperlink" Target="mailto:mclin@ncsu.edu" TargetMode="External"/><Relationship Id="rId4" Type="http://schemas.openxmlformats.org/officeDocument/2006/relationships/hyperlink" Target="mailto:simahmou@ncs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3"/>
          <p:cNvSpPr txBox="1"/>
          <p:nvPr>
            <p:ph type="title"/>
          </p:nvPr>
        </p:nvSpPr>
        <p:spPr>
          <a:xfrm>
            <a:off x="1088875" y="1757850"/>
            <a:ext cx="7177800" cy="16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Summer 2022 REU Documentation</a:t>
            </a:r>
            <a:endParaRPr sz="4800"/>
          </a:p>
        </p:txBody>
      </p:sp>
      <p:grpSp>
        <p:nvGrpSpPr>
          <p:cNvPr id="658" name="Google Shape;658;p63"/>
          <p:cNvGrpSpPr/>
          <p:nvPr/>
        </p:nvGrpSpPr>
        <p:grpSpPr>
          <a:xfrm flipH="1">
            <a:off x="232814" y="3442516"/>
            <a:ext cx="1275425" cy="1673833"/>
            <a:chOff x="4731875" y="3020625"/>
            <a:chExt cx="1205050" cy="1581475"/>
          </a:xfrm>
        </p:grpSpPr>
        <p:sp>
          <p:nvSpPr>
            <p:cNvPr id="659" name="Google Shape;659;p63"/>
            <p:cNvSpPr/>
            <p:nvPr/>
          </p:nvSpPr>
          <p:spPr>
            <a:xfrm>
              <a:off x="5219725" y="3059350"/>
              <a:ext cx="497650" cy="1023100"/>
            </a:xfrm>
            <a:custGeom>
              <a:rect b="b" l="l" r="r" t="t"/>
              <a:pathLst>
                <a:path extrusionOk="0" h="40924" w="19906">
                  <a:moveTo>
                    <a:pt x="8426" y="0"/>
                  </a:moveTo>
                  <a:cubicBezTo>
                    <a:pt x="8243" y="0"/>
                    <a:pt x="8059" y="10"/>
                    <a:pt x="7873" y="32"/>
                  </a:cubicBezTo>
                  <a:cubicBezTo>
                    <a:pt x="6105" y="265"/>
                    <a:pt x="4571" y="1366"/>
                    <a:pt x="3503" y="2767"/>
                  </a:cubicBezTo>
                  <a:cubicBezTo>
                    <a:pt x="2336" y="4335"/>
                    <a:pt x="1702" y="6203"/>
                    <a:pt x="1268" y="8071"/>
                  </a:cubicBezTo>
                  <a:cubicBezTo>
                    <a:pt x="801" y="10139"/>
                    <a:pt x="501" y="12207"/>
                    <a:pt x="368" y="14342"/>
                  </a:cubicBezTo>
                  <a:cubicBezTo>
                    <a:pt x="67" y="18712"/>
                    <a:pt x="1" y="23148"/>
                    <a:pt x="1" y="27552"/>
                  </a:cubicBezTo>
                  <a:cubicBezTo>
                    <a:pt x="1" y="29720"/>
                    <a:pt x="1" y="31921"/>
                    <a:pt x="34" y="34123"/>
                  </a:cubicBezTo>
                  <a:cubicBezTo>
                    <a:pt x="34" y="35224"/>
                    <a:pt x="67" y="36358"/>
                    <a:pt x="67" y="37492"/>
                  </a:cubicBezTo>
                  <a:cubicBezTo>
                    <a:pt x="34" y="38559"/>
                    <a:pt x="67" y="39660"/>
                    <a:pt x="234" y="40761"/>
                  </a:cubicBezTo>
                  <a:cubicBezTo>
                    <a:pt x="252" y="40865"/>
                    <a:pt x="359" y="40924"/>
                    <a:pt x="463" y="40924"/>
                  </a:cubicBezTo>
                  <a:cubicBezTo>
                    <a:pt x="559" y="40924"/>
                    <a:pt x="652" y="40873"/>
                    <a:pt x="668" y="40761"/>
                  </a:cubicBezTo>
                  <a:cubicBezTo>
                    <a:pt x="801" y="39593"/>
                    <a:pt x="868" y="38459"/>
                    <a:pt x="801" y="37325"/>
                  </a:cubicBezTo>
                  <a:cubicBezTo>
                    <a:pt x="835" y="36124"/>
                    <a:pt x="835" y="34923"/>
                    <a:pt x="835" y="33756"/>
                  </a:cubicBezTo>
                  <a:cubicBezTo>
                    <a:pt x="868" y="31388"/>
                    <a:pt x="901" y="29053"/>
                    <a:pt x="935" y="26718"/>
                  </a:cubicBezTo>
                  <a:cubicBezTo>
                    <a:pt x="1068" y="22581"/>
                    <a:pt x="1135" y="18412"/>
                    <a:pt x="1468" y="14275"/>
                  </a:cubicBezTo>
                  <a:cubicBezTo>
                    <a:pt x="1602" y="12274"/>
                    <a:pt x="1902" y="10272"/>
                    <a:pt x="2369" y="8304"/>
                  </a:cubicBezTo>
                  <a:cubicBezTo>
                    <a:pt x="2803" y="6536"/>
                    <a:pt x="3370" y="4702"/>
                    <a:pt x="4504" y="3234"/>
                  </a:cubicBezTo>
                  <a:cubicBezTo>
                    <a:pt x="5504" y="1976"/>
                    <a:pt x="7004" y="1029"/>
                    <a:pt x="8641" y="1029"/>
                  </a:cubicBezTo>
                  <a:cubicBezTo>
                    <a:pt x="8696" y="1029"/>
                    <a:pt x="8752" y="1030"/>
                    <a:pt x="8807" y="1033"/>
                  </a:cubicBezTo>
                  <a:cubicBezTo>
                    <a:pt x="10508" y="1066"/>
                    <a:pt x="12043" y="2133"/>
                    <a:pt x="13210" y="3301"/>
                  </a:cubicBezTo>
                  <a:cubicBezTo>
                    <a:pt x="14511" y="4602"/>
                    <a:pt x="15679" y="6036"/>
                    <a:pt x="16713" y="7571"/>
                  </a:cubicBezTo>
                  <a:cubicBezTo>
                    <a:pt x="17880" y="9138"/>
                    <a:pt x="18914" y="10840"/>
                    <a:pt x="19782" y="12574"/>
                  </a:cubicBezTo>
                  <a:cubicBezTo>
                    <a:pt x="19791" y="12594"/>
                    <a:pt x="19807" y="12602"/>
                    <a:pt x="19823" y="12602"/>
                  </a:cubicBezTo>
                  <a:cubicBezTo>
                    <a:pt x="19862" y="12602"/>
                    <a:pt x="19905" y="12555"/>
                    <a:pt x="19882" y="12507"/>
                  </a:cubicBezTo>
                  <a:cubicBezTo>
                    <a:pt x="18881" y="10439"/>
                    <a:pt x="17713" y="8438"/>
                    <a:pt x="16479" y="6536"/>
                  </a:cubicBezTo>
                  <a:cubicBezTo>
                    <a:pt x="15312" y="4802"/>
                    <a:pt x="14111" y="3034"/>
                    <a:pt x="12510" y="1700"/>
                  </a:cubicBezTo>
                  <a:cubicBezTo>
                    <a:pt x="11348" y="717"/>
                    <a:pt x="9948" y="0"/>
                    <a:pt x="8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3"/>
            <p:cNvSpPr/>
            <p:nvPr/>
          </p:nvSpPr>
          <p:spPr>
            <a:xfrm>
              <a:off x="5330100" y="3020625"/>
              <a:ext cx="606825" cy="624125"/>
            </a:xfrm>
            <a:custGeom>
              <a:rect b="b" l="l" r="r" t="t"/>
              <a:pathLst>
                <a:path extrusionOk="0" h="24965" w="24273">
                  <a:moveTo>
                    <a:pt x="6806" y="8469"/>
                  </a:moveTo>
                  <a:cubicBezTo>
                    <a:pt x="6874" y="8469"/>
                    <a:pt x="6937" y="8485"/>
                    <a:pt x="6994" y="8519"/>
                  </a:cubicBezTo>
                  <a:lnTo>
                    <a:pt x="6994" y="8552"/>
                  </a:lnTo>
                  <a:cubicBezTo>
                    <a:pt x="7517" y="8872"/>
                    <a:pt x="6900" y="10611"/>
                    <a:pt x="6115" y="10611"/>
                  </a:cubicBezTo>
                  <a:cubicBezTo>
                    <a:pt x="5999" y="10611"/>
                    <a:pt x="5880" y="10573"/>
                    <a:pt x="5760" y="10487"/>
                  </a:cubicBezTo>
                  <a:cubicBezTo>
                    <a:pt x="5065" y="9943"/>
                    <a:pt x="6149" y="8469"/>
                    <a:pt x="6806" y="8469"/>
                  </a:cubicBezTo>
                  <a:close/>
                  <a:moveTo>
                    <a:pt x="19238" y="12167"/>
                  </a:moveTo>
                  <a:cubicBezTo>
                    <a:pt x="20022" y="12167"/>
                    <a:pt x="21644" y="13591"/>
                    <a:pt x="21071" y="14423"/>
                  </a:cubicBezTo>
                  <a:cubicBezTo>
                    <a:pt x="20959" y="14585"/>
                    <a:pt x="20808" y="14654"/>
                    <a:pt x="20636" y="14654"/>
                  </a:cubicBezTo>
                  <a:cubicBezTo>
                    <a:pt x="19778" y="14654"/>
                    <a:pt x="18408" y="12928"/>
                    <a:pt x="18936" y="12288"/>
                  </a:cubicBezTo>
                  <a:cubicBezTo>
                    <a:pt x="19006" y="12205"/>
                    <a:pt x="19111" y="12167"/>
                    <a:pt x="19238" y="12167"/>
                  </a:cubicBezTo>
                  <a:close/>
                  <a:moveTo>
                    <a:pt x="12591" y="1"/>
                  </a:moveTo>
                  <a:cubicBezTo>
                    <a:pt x="11994" y="1"/>
                    <a:pt x="11464" y="73"/>
                    <a:pt x="11030" y="213"/>
                  </a:cubicBezTo>
                  <a:cubicBezTo>
                    <a:pt x="9328" y="770"/>
                    <a:pt x="9778" y="5021"/>
                    <a:pt x="9449" y="5021"/>
                  </a:cubicBezTo>
                  <a:cubicBezTo>
                    <a:pt x="9442" y="5021"/>
                    <a:pt x="9436" y="5020"/>
                    <a:pt x="9429" y="5017"/>
                  </a:cubicBezTo>
                  <a:cubicBezTo>
                    <a:pt x="7497" y="4249"/>
                    <a:pt x="5857" y="3846"/>
                    <a:pt x="4550" y="3846"/>
                  </a:cubicBezTo>
                  <a:cubicBezTo>
                    <a:pt x="1142" y="3846"/>
                    <a:pt x="0" y="6592"/>
                    <a:pt x="1857" y="12789"/>
                  </a:cubicBezTo>
                  <a:cubicBezTo>
                    <a:pt x="2057" y="11621"/>
                    <a:pt x="2457" y="10087"/>
                    <a:pt x="3124" y="9186"/>
                  </a:cubicBezTo>
                  <a:cubicBezTo>
                    <a:pt x="3593" y="8548"/>
                    <a:pt x="4077" y="8266"/>
                    <a:pt x="4421" y="8266"/>
                  </a:cubicBezTo>
                  <a:cubicBezTo>
                    <a:pt x="4960" y="8266"/>
                    <a:pt x="5158" y="8955"/>
                    <a:pt x="4425" y="10054"/>
                  </a:cubicBezTo>
                  <a:cubicBezTo>
                    <a:pt x="3558" y="11388"/>
                    <a:pt x="2991" y="12922"/>
                    <a:pt x="2758" y="14490"/>
                  </a:cubicBezTo>
                  <a:cubicBezTo>
                    <a:pt x="2758" y="14490"/>
                    <a:pt x="4759" y="17359"/>
                    <a:pt x="7194" y="18793"/>
                  </a:cubicBezTo>
                  <a:cubicBezTo>
                    <a:pt x="7094" y="17692"/>
                    <a:pt x="6794" y="15991"/>
                    <a:pt x="6994" y="14357"/>
                  </a:cubicBezTo>
                  <a:cubicBezTo>
                    <a:pt x="7233" y="12530"/>
                    <a:pt x="7909" y="11699"/>
                    <a:pt x="8440" y="11699"/>
                  </a:cubicBezTo>
                  <a:cubicBezTo>
                    <a:pt x="8947" y="11699"/>
                    <a:pt x="9323" y="12455"/>
                    <a:pt x="9062" y="13823"/>
                  </a:cubicBezTo>
                  <a:cubicBezTo>
                    <a:pt x="8662" y="16091"/>
                    <a:pt x="8462" y="18493"/>
                    <a:pt x="8595" y="19527"/>
                  </a:cubicBezTo>
                  <a:cubicBezTo>
                    <a:pt x="9396" y="20027"/>
                    <a:pt x="10263" y="20461"/>
                    <a:pt x="11197" y="20761"/>
                  </a:cubicBezTo>
                  <a:cubicBezTo>
                    <a:pt x="11063" y="20361"/>
                    <a:pt x="10897" y="19861"/>
                    <a:pt x="10730" y="19260"/>
                  </a:cubicBezTo>
                  <a:cubicBezTo>
                    <a:pt x="10152" y="17150"/>
                    <a:pt x="10906" y="16001"/>
                    <a:pt x="11494" y="16001"/>
                  </a:cubicBezTo>
                  <a:cubicBezTo>
                    <a:pt x="11789" y="16001"/>
                    <a:pt x="12042" y="16290"/>
                    <a:pt x="12064" y="16892"/>
                  </a:cubicBezTo>
                  <a:cubicBezTo>
                    <a:pt x="12198" y="18426"/>
                    <a:pt x="12498" y="19927"/>
                    <a:pt x="12898" y="21395"/>
                  </a:cubicBezTo>
                  <a:cubicBezTo>
                    <a:pt x="14066" y="21795"/>
                    <a:pt x="15033" y="22062"/>
                    <a:pt x="15633" y="22262"/>
                  </a:cubicBezTo>
                  <a:cubicBezTo>
                    <a:pt x="17134" y="22829"/>
                    <a:pt x="18502" y="23763"/>
                    <a:pt x="19603" y="24964"/>
                  </a:cubicBezTo>
                  <a:cubicBezTo>
                    <a:pt x="20704" y="23997"/>
                    <a:pt x="21604" y="22796"/>
                    <a:pt x="22305" y="21462"/>
                  </a:cubicBezTo>
                  <a:cubicBezTo>
                    <a:pt x="21571" y="20828"/>
                    <a:pt x="20403" y="19894"/>
                    <a:pt x="18769" y="18726"/>
                  </a:cubicBezTo>
                  <a:cubicBezTo>
                    <a:pt x="16372" y="17059"/>
                    <a:pt x="16498" y="15025"/>
                    <a:pt x="17813" y="15025"/>
                  </a:cubicBezTo>
                  <a:cubicBezTo>
                    <a:pt x="18182" y="15025"/>
                    <a:pt x="18643" y="15185"/>
                    <a:pt x="19169" y="15557"/>
                  </a:cubicBezTo>
                  <a:cubicBezTo>
                    <a:pt x="20937" y="16758"/>
                    <a:pt x="22272" y="19027"/>
                    <a:pt x="22905" y="20194"/>
                  </a:cubicBezTo>
                  <a:cubicBezTo>
                    <a:pt x="23706" y="18193"/>
                    <a:pt x="24173" y="16024"/>
                    <a:pt x="24273" y="13856"/>
                  </a:cubicBezTo>
                  <a:cubicBezTo>
                    <a:pt x="21871" y="11588"/>
                    <a:pt x="15934" y="8452"/>
                    <a:pt x="17735" y="8452"/>
                  </a:cubicBezTo>
                  <a:cubicBezTo>
                    <a:pt x="19336" y="8452"/>
                    <a:pt x="22939" y="10821"/>
                    <a:pt x="24273" y="11721"/>
                  </a:cubicBezTo>
                  <a:cubicBezTo>
                    <a:pt x="24240" y="11121"/>
                    <a:pt x="24173" y="10487"/>
                    <a:pt x="24073" y="9887"/>
                  </a:cubicBezTo>
                  <a:cubicBezTo>
                    <a:pt x="21805" y="8419"/>
                    <a:pt x="14466" y="6117"/>
                    <a:pt x="15633" y="5450"/>
                  </a:cubicBezTo>
                  <a:cubicBezTo>
                    <a:pt x="15804" y="5354"/>
                    <a:pt x="16041" y="5311"/>
                    <a:pt x="16327" y="5311"/>
                  </a:cubicBezTo>
                  <a:cubicBezTo>
                    <a:pt x="18215" y="5311"/>
                    <a:pt x="22240" y="7181"/>
                    <a:pt x="23572" y="7819"/>
                  </a:cubicBezTo>
                  <a:cubicBezTo>
                    <a:pt x="23306" y="6818"/>
                    <a:pt x="22839" y="5884"/>
                    <a:pt x="22238" y="5017"/>
                  </a:cubicBezTo>
                  <a:cubicBezTo>
                    <a:pt x="19653" y="1579"/>
                    <a:pt x="15391" y="1"/>
                    <a:pt x="12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3"/>
            <p:cNvSpPr/>
            <p:nvPr/>
          </p:nvSpPr>
          <p:spPr>
            <a:xfrm>
              <a:off x="5484075" y="3151650"/>
              <a:ext cx="328375" cy="441825"/>
            </a:xfrm>
            <a:custGeom>
              <a:rect b="b" l="l" r="r" t="t"/>
              <a:pathLst>
                <a:path extrusionOk="0" h="17673" w="13135">
                  <a:moveTo>
                    <a:pt x="3648" y="0"/>
                  </a:moveTo>
                  <a:cubicBezTo>
                    <a:pt x="3615" y="0"/>
                    <a:pt x="3577" y="49"/>
                    <a:pt x="3604" y="76"/>
                  </a:cubicBezTo>
                  <a:lnTo>
                    <a:pt x="3904" y="443"/>
                  </a:lnTo>
                  <a:cubicBezTo>
                    <a:pt x="3470" y="976"/>
                    <a:pt x="3070" y="1544"/>
                    <a:pt x="2736" y="2111"/>
                  </a:cubicBezTo>
                  <a:cubicBezTo>
                    <a:pt x="2403" y="2711"/>
                    <a:pt x="2069" y="3345"/>
                    <a:pt x="1736" y="3979"/>
                  </a:cubicBezTo>
                  <a:cubicBezTo>
                    <a:pt x="1135" y="5213"/>
                    <a:pt x="568" y="6480"/>
                    <a:pt x="1" y="7715"/>
                  </a:cubicBezTo>
                  <a:cubicBezTo>
                    <a:pt x="1" y="7756"/>
                    <a:pt x="39" y="7784"/>
                    <a:pt x="76" y="7784"/>
                  </a:cubicBezTo>
                  <a:cubicBezTo>
                    <a:pt x="99" y="7784"/>
                    <a:pt x="122" y="7773"/>
                    <a:pt x="134" y="7748"/>
                  </a:cubicBezTo>
                  <a:cubicBezTo>
                    <a:pt x="601" y="6447"/>
                    <a:pt x="1202" y="5179"/>
                    <a:pt x="1902" y="4012"/>
                  </a:cubicBezTo>
                  <a:cubicBezTo>
                    <a:pt x="2236" y="3445"/>
                    <a:pt x="2569" y="2911"/>
                    <a:pt x="2936" y="2344"/>
                  </a:cubicBezTo>
                  <a:cubicBezTo>
                    <a:pt x="3303" y="1777"/>
                    <a:pt x="3704" y="1210"/>
                    <a:pt x="4004" y="610"/>
                  </a:cubicBezTo>
                  <a:cubicBezTo>
                    <a:pt x="4738" y="1544"/>
                    <a:pt x="5405" y="2511"/>
                    <a:pt x="6005" y="3512"/>
                  </a:cubicBezTo>
                  <a:cubicBezTo>
                    <a:pt x="4871" y="5713"/>
                    <a:pt x="4271" y="8115"/>
                    <a:pt x="3637" y="10483"/>
                  </a:cubicBezTo>
                  <a:cubicBezTo>
                    <a:pt x="3618" y="10541"/>
                    <a:pt x="3654" y="10577"/>
                    <a:pt x="3689" y="10577"/>
                  </a:cubicBezTo>
                  <a:cubicBezTo>
                    <a:pt x="3714" y="10577"/>
                    <a:pt x="3737" y="10559"/>
                    <a:pt x="3737" y="10517"/>
                  </a:cubicBezTo>
                  <a:cubicBezTo>
                    <a:pt x="4171" y="8148"/>
                    <a:pt x="5171" y="5880"/>
                    <a:pt x="6105" y="3678"/>
                  </a:cubicBezTo>
                  <a:cubicBezTo>
                    <a:pt x="6672" y="4612"/>
                    <a:pt x="7173" y="5546"/>
                    <a:pt x="7673" y="6514"/>
                  </a:cubicBezTo>
                  <a:lnTo>
                    <a:pt x="7673" y="6547"/>
                  </a:lnTo>
                  <a:cubicBezTo>
                    <a:pt x="7640" y="9116"/>
                    <a:pt x="8107" y="11617"/>
                    <a:pt x="8274" y="14153"/>
                  </a:cubicBezTo>
                  <a:cubicBezTo>
                    <a:pt x="8274" y="14186"/>
                    <a:pt x="8299" y="14203"/>
                    <a:pt x="8324" y="14203"/>
                  </a:cubicBezTo>
                  <a:cubicBezTo>
                    <a:pt x="8349" y="14203"/>
                    <a:pt x="8374" y="14186"/>
                    <a:pt x="8374" y="14153"/>
                  </a:cubicBezTo>
                  <a:cubicBezTo>
                    <a:pt x="8007" y="11784"/>
                    <a:pt x="8040" y="9382"/>
                    <a:pt x="7907" y="7014"/>
                  </a:cubicBezTo>
                  <a:lnTo>
                    <a:pt x="7907" y="7014"/>
                  </a:lnTo>
                  <a:cubicBezTo>
                    <a:pt x="8140" y="7448"/>
                    <a:pt x="8340" y="7881"/>
                    <a:pt x="8540" y="8282"/>
                  </a:cubicBezTo>
                  <a:cubicBezTo>
                    <a:pt x="9208" y="9749"/>
                    <a:pt x="9875" y="11250"/>
                    <a:pt x="10575" y="12718"/>
                  </a:cubicBezTo>
                  <a:cubicBezTo>
                    <a:pt x="11309" y="14353"/>
                    <a:pt x="12110" y="15954"/>
                    <a:pt x="12810" y="17622"/>
                  </a:cubicBezTo>
                  <a:cubicBezTo>
                    <a:pt x="12822" y="17658"/>
                    <a:pt x="12844" y="17673"/>
                    <a:pt x="12864" y="17673"/>
                  </a:cubicBezTo>
                  <a:cubicBezTo>
                    <a:pt x="12899" y="17673"/>
                    <a:pt x="12931" y="17631"/>
                    <a:pt x="12910" y="17588"/>
                  </a:cubicBezTo>
                  <a:cubicBezTo>
                    <a:pt x="10642" y="12818"/>
                    <a:pt x="8941" y="7715"/>
                    <a:pt x="6072" y="3278"/>
                  </a:cubicBezTo>
                  <a:lnTo>
                    <a:pt x="6072" y="3278"/>
                  </a:lnTo>
                  <a:cubicBezTo>
                    <a:pt x="7206" y="3778"/>
                    <a:pt x="8374" y="4212"/>
                    <a:pt x="9508" y="4712"/>
                  </a:cubicBezTo>
                  <a:cubicBezTo>
                    <a:pt x="10709" y="5280"/>
                    <a:pt x="11876" y="5880"/>
                    <a:pt x="13010" y="6547"/>
                  </a:cubicBezTo>
                  <a:cubicBezTo>
                    <a:pt x="13020" y="6552"/>
                    <a:pt x="13029" y="6554"/>
                    <a:pt x="13038" y="6554"/>
                  </a:cubicBezTo>
                  <a:cubicBezTo>
                    <a:pt x="13093" y="6554"/>
                    <a:pt x="13134" y="6476"/>
                    <a:pt x="13077" y="6447"/>
                  </a:cubicBezTo>
                  <a:cubicBezTo>
                    <a:pt x="11909" y="5780"/>
                    <a:pt x="10742" y="5113"/>
                    <a:pt x="9541" y="4512"/>
                  </a:cubicBezTo>
                  <a:cubicBezTo>
                    <a:pt x="8374" y="3945"/>
                    <a:pt x="7206" y="3445"/>
                    <a:pt x="5972" y="3078"/>
                  </a:cubicBezTo>
                  <a:cubicBezTo>
                    <a:pt x="5738" y="2744"/>
                    <a:pt x="5538" y="2444"/>
                    <a:pt x="5338" y="2144"/>
                  </a:cubicBezTo>
                  <a:lnTo>
                    <a:pt x="5338" y="2144"/>
                  </a:lnTo>
                  <a:cubicBezTo>
                    <a:pt x="6005" y="2344"/>
                    <a:pt x="6606" y="2511"/>
                    <a:pt x="7306" y="2711"/>
                  </a:cubicBezTo>
                  <a:cubicBezTo>
                    <a:pt x="7973" y="2945"/>
                    <a:pt x="8640" y="3245"/>
                    <a:pt x="9308" y="3545"/>
                  </a:cubicBezTo>
                  <a:cubicBezTo>
                    <a:pt x="9374" y="3545"/>
                    <a:pt x="9408" y="3445"/>
                    <a:pt x="9341" y="3412"/>
                  </a:cubicBezTo>
                  <a:cubicBezTo>
                    <a:pt x="8674" y="3145"/>
                    <a:pt x="8007" y="2911"/>
                    <a:pt x="7306" y="2678"/>
                  </a:cubicBezTo>
                  <a:cubicBezTo>
                    <a:pt x="6639" y="2444"/>
                    <a:pt x="5972" y="2244"/>
                    <a:pt x="5271" y="2077"/>
                  </a:cubicBezTo>
                  <a:cubicBezTo>
                    <a:pt x="4904" y="1544"/>
                    <a:pt x="4471" y="1010"/>
                    <a:pt x="4071" y="476"/>
                  </a:cubicBezTo>
                  <a:cubicBezTo>
                    <a:pt x="4037" y="476"/>
                    <a:pt x="4037" y="443"/>
                    <a:pt x="4004" y="443"/>
                  </a:cubicBezTo>
                  <a:cubicBezTo>
                    <a:pt x="3904" y="276"/>
                    <a:pt x="3804" y="143"/>
                    <a:pt x="3670" y="9"/>
                  </a:cubicBezTo>
                  <a:cubicBezTo>
                    <a:pt x="3664" y="3"/>
                    <a:pt x="3656" y="0"/>
                    <a:pt x="3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3"/>
            <p:cNvSpPr/>
            <p:nvPr/>
          </p:nvSpPr>
          <p:spPr>
            <a:xfrm>
              <a:off x="4965525" y="3280300"/>
              <a:ext cx="386000" cy="807050"/>
            </a:xfrm>
            <a:custGeom>
              <a:rect b="b" l="l" r="r" t="t"/>
              <a:pathLst>
                <a:path extrusionOk="0" h="32282" w="15440">
                  <a:moveTo>
                    <a:pt x="6833" y="0"/>
                  </a:moveTo>
                  <a:cubicBezTo>
                    <a:pt x="3998" y="0"/>
                    <a:pt x="1863" y="2402"/>
                    <a:pt x="28" y="4236"/>
                  </a:cubicBezTo>
                  <a:cubicBezTo>
                    <a:pt x="1" y="4291"/>
                    <a:pt x="63" y="4345"/>
                    <a:pt x="104" y="4345"/>
                  </a:cubicBezTo>
                  <a:cubicBezTo>
                    <a:pt x="114" y="4345"/>
                    <a:pt x="122" y="4343"/>
                    <a:pt x="128" y="4337"/>
                  </a:cubicBezTo>
                  <a:cubicBezTo>
                    <a:pt x="1732" y="2706"/>
                    <a:pt x="3977" y="819"/>
                    <a:pt x="6385" y="819"/>
                  </a:cubicBezTo>
                  <a:cubicBezTo>
                    <a:pt x="6983" y="819"/>
                    <a:pt x="7590" y="936"/>
                    <a:pt x="8201" y="1201"/>
                  </a:cubicBezTo>
                  <a:cubicBezTo>
                    <a:pt x="10436" y="2168"/>
                    <a:pt x="11737" y="4703"/>
                    <a:pt x="12437" y="6938"/>
                  </a:cubicBezTo>
                  <a:cubicBezTo>
                    <a:pt x="13204" y="9373"/>
                    <a:pt x="13438" y="12009"/>
                    <a:pt x="13738" y="14544"/>
                  </a:cubicBezTo>
                  <a:cubicBezTo>
                    <a:pt x="14072" y="17446"/>
                    <a:pt x="14305" y="20381"/>
                    <a:pt x="14405" y="23283"/>
                  </a:cubicBezTo>
                  <a:cubicBezTo>
                    <a:pt x="14472" y="24718"/>
                    <a:pt x="14505" y="26186"/>
                    <a:pt x="14472" y="27653"/>
                  </a:cubicBezTo>
                  <a:cubicBezTo>
                    <a:pt x="14438" y="29121"/>
                    <a:pt x="14372" y="30589"/>
                    <a:pt x="14472" y="32056"/>
                  </a:cubicBezTo>
                  <a:cubicBezTo>
                    <a:pt x="14472" y="32207"/>
                    <a:pt x="14589" y="32282"/>
                    <a:pt x="14710" y="32282"/>
                  </a:cubicBezTo>
                  <a:cubicBezTo>
                    <a:pt x="14830" y="32282"/>
                    <a:pt x="14956" y="32207"/>
                    <a:pt x="14972" y="32056"/>
                  </a:cubicBezTo>
                  <a:cubicBezTo>
                    <a:pt x="15272" y="30322"/>
                    <a:pt x="15406" y="28554"/>
                    <a:pt x="15406" y="26786"/>
                  </a:cubicBezTo>
                  <a:cubicBezTo>
                    <a:pt x="15439" y="25018"/>
                    <a:pt x="15439" y="23283"/>
                    <a:pt x="15406" y="21549"/>
                  </a:cubicBezTo>
                  <a:cubicBezTo>
                    <a:pt x="15306" y="18380"/>
                    <a:pt x="15072" y="15244"/>
                    <a:pt x="14672" y="12109"/>
                  </a:cubicBezTo>
                  <a:cubicBezTo>
                    <a:pt x="14338" y="9507"/>
                    <a:pt x="13905" y="6838"/>
                    <a:pt x="12704" y="4470"/>
                  </a:cubicBezTo>
                  <a:cubicBezTo>
                    <a:pt x="11536" y="2202"/>
                    <a:pt x="9535" y="0"/>
                    <a:pt x="6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3"/>
            <p:cNvSpPr/>
            <p:nvPr/>
          </p:nvSpPr>
          <p:spPr>
            <a:xfrm>
              <a:off x="4731875" y="3174775"/>
              <a:ext cx="506225" cy="527500"/>
            </a:xfrm>
            <a:custGeom>
              <a:rect b="b" l="l" r="r" t="t"/>
              <a:pathLst>
                <a:path extrusionOk="0" h="21100" w="20249">
                  <a:moveTo>
                    <a:pt x="3733" y="8280"/>
                  </a:moveTo>
                  <a:cubicBezTo>
                    <a:pt x="4058" y="8280"/>
                    <a:pt x="4366" y="8388"/>
                    <a:pt x="4471" y="8624"/>
                  </a:cubicBezTo>
                  <a:cubicBezTo>
                    <a:pt x="4624" y="8953"/>
                    <a:pt x="3916" y="9324"/>
                    <a:pt x="3363" y="9324"/>
                  </a:cubicBezTo>
                  <a:cubicBezTo>
                    <a:pt x="3074" y="9324"/>
                    <a:pt x="2827" y="9222"/>
                    <a:pt x="2769" y="8958"/>
                  </a:cubicBezTo>
                  <a:cubicBezTo>
                    <a:pt x="2689" y="8533"/>
                    <a:pt x="3232" y="8280"/>
                    <a:pt x="3733" y="8280"/>
                  </a:cubicBezTo>
                  <a:close/>
                  <a:moveTo>
                    <a:pt x="16584" y="12824"/>
                  </a:moveTo>
                  <a:cubicBezTo>
                    <a:pt x="16943" y="12824"/>
                    <a:pt x="17496" y="13158"/>
                    <a:pt x="17447" y="13528"/>
                  </a:cubicBezTo>
                  <a:cubicBezTo>
                    <a:pt x="17411" y="13697"/>
                    <a:pt x="17305" y="13764"/>
                    <a:pt x="17170" y="13764"/>
                  </a:cubicBezTo>
                  <a:cubicBezTo>
                    <a:pt x="16799" y="13764"/>
                    <a:pt x="16215" y="13254"/>
                    <a:pt x="16312" y="12961"/>
                  </a:cubicBezTo>
                  <a:cubicBezTo>
                    <a:pt x="16356" y="12865"/>
                    <a:pt x="16458" y="12824"/>
                    <a:pt x="16584" y="12824"/>
                  </a:cubicBezTo>
                  <a:close/>
                  <a:moveTo>
                    <a:pt x="9044" y="15464"/>
                  </a:moveTo>
                  <a:cubicBezTo>
                    <a:pt x="9802" y="15464"/>
                    <a:pt x="10782" y="17161"/>
                    <a:pt x="10008" y="17564"/>
                  </a:cubicBezTo>
                  <a:cubicBezTo>
                    <a:pt x="9932" y="17602"/>
                    <a:pt x="9855" y="17620"/>
                    <a:pt x="9779" y="17620"/>
                  </a:cubicBezTo>
                  <a:cubicBezTo>
                    <a:pt x="8989" y="17620"/>
                    <a:pt x="8265" y="15739"/>
                    <a:pt x="8874" y="15496"/>
                  </a:cubicBezTo>
                  <a:cubicBezTo>
                    <a:pt x="8929" y="15474"/>
                    <a:pt x="8986" y="15464"/>
                    <a:pt x="9044" y="15464"/>
                  </a:cubicBezTo>
                  <a:close/>
                  <a:moveTo>
                    <a:pt x="8783" y="1"/>
                  </a:moveTo>
                  <a:cubicBezTo>
                    <a:pt x="7757" y="1"/>
                    <a:pt x="6548" y="280"/>
                    <a:pt x="5338" y="985"/>
                  </a:cubicBezTo>
                  <a:cubicBezTo>
                    <a:pt x="6472" y="1086"/>
                    <a:pt x="7840" y="1452"/>
                    <a:pt x="8373" y="2253"/>
                  </a:cubicBezTo>
                  <a:cubicBezTo>
                    <a:pt x="8899" y="3004"/>
                    <a:pt x="8411" y="3491"/>
                    <a:pt x="7839" y="3491"/>
                  </a:cubicBezTo>
                  <a:cubicBezTo>
                    <a:pt x="7648" y="3491"/>
                    <a:pt x="7448" y="3437"/>
                    <a:pt x="7273" y="3320"/>
                  </a:cubicBezTo>
                  <a:cubicBezTo>
                    <a:pt x="6772" y="3020"/>
                    <a:pt x="5838" y="1986"/>
                    <a:pt x="4170" y="1853"/>
                  </a:cubicBezTo>
                  <a:cubicBezTo>
                    <a:pt x="3470" y="2453"/>
                    <a:pt x="2836" y="3154"/>
                    <a:pt x="2302" y="3921"/>
                  </a:cubicBezTo>
                  <a:cubicBezTo>
                    <a:pt x="2102" y="4188"/>
                    <a:pt x="1936" y="4488"/>
                    <a:pt x="1769" y="4788"/>
                  </a:cubicBezTo>
                  <a:cubicBezTo>
                    <a:pt x="2700" y="4371"/>
                    <a:pt x="3694" y="4162"/>
                    <a:pt x="4686" y="4162"/>
                  </a:cubicBezTo>
                  <a:cubicBezTo>
                    <a:pt x="5754" y="4162"/>
                    <a:pt x="6821" y="4404"/>
                    <a:pt x="7806" y="4888"/>
                  </a:cubicBezTo>
                  <a:cubicBezTo>
                    <a:pt x="9711" y="5840"/>
                    <a:pt x="9123" y="7639"/>
                    <a:pt x="7740" y="7639"/>
                  </a:cubicBezTo>
                  <a:cubicBezTo>
                    <a:pt x="7476" y="7639"/>
                    <a:pt x="7183" y="7573"/>
                    <a:pt x="6872" y="7423"/>
                  </a:cubicBezTo>
                  <a:cubicBezTo>
                    <a:pt x="5331" y="6706"/>
                    <a:pt x="3873" y="6009"/>
                    <a:pt x="2298" y="6009"/>
                  </a:cubicBezTo>
                  <a:cubicBezTo>
                    <a:pt x="1897" y="6009"/>
                    <a:pt x="1488" y="6054"/>
                    <a:pt x="1068" y="6156"/>
                  </a:cubicBezTo>
                  <a:cubicBezTo>
                    <a:pt x="334" y="7990"/>
                    <a:pt x="1" y="9959"/>
                    <a:pt x="68" y="11960"/>
                  </a:cubicBezTo>
                  <a:cubicBezTo>
                    <a:pt x="1102" y="11226"/>
                    <a:pt x="2202" y="10692"/>
                    <a:pt x="3403" y="10359"/>
                  </a:cubicBezTo>
                  <a:cubicBezTo>
                    <a:pt x="3807" y="10251"/>
                    <a:pt x="4160" y="10205"/>
                    <a:pt x="4454" y="10205"/>
                  </a:cubicBezTo>
                  <a:cubicBezTo>
                    <a:pt x="5788" y="10205"/>
                    <a:pt x="5893" y="11141"/>
                    <a:pt x="3870" y="11360"/>
                  </a:cubicBezTo>
                  <a:cubicBezTo>
                    <a:pt x="2536" y="11493"/>
                    <a:pt x="1235" y="11893"/>
                    <a:pt x="68" y="12560"/>
                  </a:cubicBezTo>
                  <a:cubicBezTo>
                    <a:pt x="68" y="12927"/>
                    <a:pt x="101" y="13294"/>
                    <a:pt x="134" y="13661"/>
                  </a:cubicBezTo>
                  <a:cubicBezTo>
                    <a:pt x="1002" y="12994"/>
                    <a:pt x="2036" y="12560"/>
                    <a:pt x="3136" y="12394"/>
                  </a:cubicBezTo>
                  <a:cubicBezTo>
                    <a:pt x="3299" y="12377"/>
                    <a:pt x="3451" y="12369"/>
                    <a:pt x="3592" y="12369"/>
                  </a:cubicBezTo>
                  <a:cubicBezTo>
                    <a:pt x="5678" y="12369"/>
                    <a:pt x="5430" y="14101"/>
                    <a:pt x="3837" y="14195"/>
                  </a:cubicBezTo>
                  <a:cubicBezTo>
                    <a:pt x="2603" y="14195"/>
                    <a:pt x="1402" y="14428"/>
                    <a:pt x="268" y="14895"/>
                  </a:cubicBezTo>
                  <a:cubicBezTo>
                    <a:pt x="668" y="18331"/>
                    <a:pt x="1635" y="21067"/>
                    <a:pt x="1769" y="21100"/>
                  </a:cubicBezTo>
                  <a:cubicBezTo>
                    <a:pt x="4070" y="20966"/>
                    <a:pt x="6339" y="20700"/>
                    <a:pt x="8607" y="20233"/>
                  </a:cubicBezTo>
                  <a:cubicBezTo>
                    <a:pt x="7973" y="18865"/>
                    <a:pt x="6505" y="17030"/>
                    <a:pt x="7239" y="16897"/>
                  </a:cubicBezTo>
                  <a:cubicBezTo>
                    <a:pt x="7269" y="16892"/>
                    <a:pt x="7298" y="16889"/>
                    <a:pt x="7328" y="16889"/>
                  </a:cubicBezTo>
                  <a:cubicBezTo>
                    <a:pt x="8068" y="16889"/>
                    <a:pt x="8824" y="18465"/>
                    <a:pt x="9241" y="20133"/>
                  </a:cubicBezTo>
                  <a:cubicBezTo>
                    <a:pt x="10942" y="19799"/>
                    <a:pt x="12610" y="19365"/>
                    <a:pt x="14244" y="18765"/>
                  </a:cubicBezTo>
                  <a:cubicBezTo>
                    <a:pt x="13110" y="17764"/>
                    <a:pt x="11309" y="16530"/>
                    <a:pt x="12009" y="16030"/>
                  </a:cubicBezTo>
                  <a:cubicBezTo>
                    <a:pt x="12099" y="15962"/>
                    <a:pt x="12199" y="15930"/>
                    <a:pt x="12309" y="15930"/>
                  </a:cubicBezTo>
                  <a:cubicBezTo>
                    <a:pt x="13058" y="15930"/>
                    <a:pt x="14217" y="17392"/>
                    <a:pt x="14945" y="18498"/>
                  </a:cubicBezTo>
                  <a:cubicBezTo>
                    <a:pt x="15679" y="18164"/>
                    <a:pt x="16413" y="17764"/>
                    <a:pt x="17080" y="17297"/>
                  </a:cubicBezTo>
                  <a:cubicBezTo>
                    <a:pt x="15545" y="15029"/>
                    <a:pt x="11809" y="14562"/>
                    <a:pt x="12276" y="12927"/>
                  </a:cubicBezTo>
                  <a:cubicBezTo>
                    <a:pt x="12392" y="12550"/>
                    <a:pt x="12667" y="12381"/>
                    <a:pt x="13042" y="12381"/>
                  </a:cubicBezTo>
                  <a:cubicBezTo>
                    <a:pt x="14290" y="12381"/>
                    <a:pt x="16641" y="14262"/>
                    <a:pt x="17847" y="16597"/>
                  </a:cubicBezTo>
                  <a:cubicBezTo>
                    <a:pt x="19715" y="14662"/>
                    <a:pt x="20249" y="11960"/>
                    <a:pt x="20048" y="9658"/>
                  </a:cubicBezTo>
                  <a:cubicBezTo>
                    <a:pt x="18447" y="9458"/>
                    <a:pt x="15345" y="9792"/>
                    <a:pt x="15579" y="8658"/>
                  </a:cubicBezTo>
                  <a:cubicBezTo>
                    <a:pt x="15680" y="8069"/>
                    <a:pt x="16299" y="7836"/>
                    <a:pt x="17123" y="7836"/>
                  </a:cubicBezTo>
                  <a:cubicBezTo>
                    <a:pt x="17932" y="7836"/>
                    <a:pt x="18939" y="8060"/>
                    <a:pt x="19848" y="8391"/>
                  </a:cubicBezTo>
                  <a:cubicBezTo>
                    <a:pt x="19682" y="7457"/>
                    <a:pt x="19315" y="6589"/>
                    <a:pt x="18781" y="5822"/>
                  </a:cubicBezTo>
                  <a:cubicBezTo>
                    <a:pt x="18302" y="5212"/>
                    <a:pt x="17549" y="4993"/>
                    <a:pt x="16713" y="4993"/>
                  </a:cubicBezTo>
                  <a:cubicBezTo>
                    <a:pt x="14579" y="4993"/>
                    <a:pt x="11909" y="6423"/>
                    <a:pt x="11909" y="6423"/>
                  </a:cubicBezTo>
                  <a:cubicBezTo>
                    <a:pt x="11909" y="6423"/>
                    <a:pt x="12476" y="1219"/>
                    <a:pt x="10508" y="318"/>
                  </a:cubicBezTo>
                  <a:cubicBezTo>
                    <a:pt x="10046" y="120"/>
                    <a:pt x="9454" y="1"/>
                    <a:pt x="87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3"/>
            <p:cNvSpPr/>
            <p:nvPr/>
          </p:nvSpPr>
          <p:spPr>
            <a:xfrm>
              <a:off x="4783125" y="3340000"/>
              <a:ext cx="326300" cy="354700"/>
            </a:xfrm>
            <a:custGeom>
              <a:rect b="b" l="l" r="r" t="t"/>
              <a:pathLst>
                <a:path extrusionOk="0" h="14188" w="13052">
                  <a:moveTo>
                    <a:pt x="9861" y="0"/>
                  </a:moveTo>
                  <a:cubicBezTo>
                    <a:pt x="9848" y="0"/>
                    <a:pt x="9836" y="4"/>
                    <a:pt x="9826" y="14"/>
                  </a:cubicBezTo>
                  <a:cubicBezTo>
                    <a:pt x="9660" y="255"/>
                    <a:pt x="9467" y="504"/>
                    <a:pt x="9271" y="743"/>
                  </a:cubicBezTo>
                  <a:lnTo>
                    <a:pt x="9271" y="743"/>
                  </a:lnTo>
                  <a:cubicBezTo>
                    <a:pt x="9471" y="506"/>
                    <a:pt x="9679" y="274"/>
                    <a:pt x="9893" y="47"/>
                  </a:cubicBezTo>
                  <a:cubicBezTo>
                    <a:pt x="9916" y="24"/>
                    <a:pt x="9890" y="0"/>
                    <a:pt x="9861" y="0"/>
                  </a:cubicBezTo>
                  <a:close/>
                  <a:moveTo>
                    <a:pt x="9271" y="743"/>
                  </a:moveTo>
                  <a:cubicBezTo>
                    <a:pt x="9207" y="819"/>
                    <a:pt x="9144" y="895"/>
                    <a:pt x="9082" y="971"/>
                  </a:cubicBezTo>
                  <a:lnTo>
                    <a:pt x="9082" y="971"/>
                  </a:lnTo>
                  <a:cubicBezTo>
                    <a:pt x="9144" y="897"/>
                    <a:pt x="9208" y="820"/>
                    <a:pt x="9271" y="743"/>
                  </a:cubicBezTo>
                  <a:close/>
                  <a:moveTo>
                    <a:pt x="3764" y="11783"/>
                  </a:moveTo>
                  <a:lnTo>
                    <a:pt x="3764" y="11783"/>
                  </a:lnTo>
                  <a:cubicBezTo>
                    <a:pt x="3769" y="11861"/>
                    <a:pt x="3775" y="11940"/>
                    <a:pt x="3782" y="12021"/>
                  </a:cubicBezTo>
                  <a:lnTo>
                    <a:pt x="3782" y="12021"/>
                  </a:lnTo>
                  <a:cubicBezTo>
                    <a:pt x="3779" y="11941"/>
                    <a:pt x="3773" y="11862"/>
                    <a:pt x="3764" y="11783"/>
                  </a:cubicBezTo>
                  <a:close/>
                  <a:moveTo>
                    <a:pt x="3782" y="12021"/>
                  </a:moveTo>
                  <a:cubicBezTo>
                    <a:pt x="3788" y="12155"/>
                    <a:pt x="3788" y="12289"/>
                    <a:pt x="3788" y="12423"/>
                  </a:cubicBezTo>
                  <a:cubicBezTo>
                    <a:pt x="3772" y="12439"/>
                    <a:pt x="3780" y="12448"/>
                    <a:pt x="3793" y="12448"/>
                  </a:cubicBezTo>
                  <a:cubicBezTo>
                    <a:pt x="3805" y="12448"/>
                    <a:pt x="3822" y="12439"/>
                    <a:pt x="3822" y="12423"/>
                  </a:cubicBezTo>
                  <a:cubicBezTo>
                    <a:pt x="3808" y="12284"/>
                    <a:pt x="3794" y="12150"/>
                    <a:pt x="3782" y="12021"/>
                  </a:cubicBezTo>
                  <a:close/>
                  <a:moveTo>
                    <a:pt x="1020" y="948"/>
                  </a:moveTo>
                  <a:cubicBezTo>
                    <a:pt x="953" y="948"/>
                    <a:pt x="953" y="1015"/>
                    <a:pt x="1020" y="1015"/>
                  </a:cubicBezTo>
                  <a:cubicBezTo>
                    <a:pt x="3221" y="1381"/>
                    <a:pt x="5356" y="2049"/>
                    <a:pt x="7391" y="3049"/>
                  </a:cubicBezTo>
                  <a:cubicBezTo>
                    <a:pt x="6690" y="3883"/>
                    <a:pt x="6057" y="4717"/>
                    <a:pt x="5423" y="5584"/>
                  </a:cubicBezTo>
                  <a:cubicBezTo>
                    <a:pt x="5323" y="5551"/>
                    <a:pt x="5189" y="5551"/>
                    <a:pt x="5089" y="5518"/>
                  </a:cubicBezTo>
                  <a:cubicBezTo>
                    <a:pt x="4922" y="5484"/>
                    <a:pt x="4722" y="5451"/>
                    <a:pt x="4556" y="5418"/>
                  </a:cubicBezTo>
                  <a:cubicBezTo>
                    <a:pt x="4222" y="5384"/>
                    <a:pt x="3922" y="5351"/>
                    <a:pt x="3555" y="5318"/>
                  </a:cubicBezTo>
                  <a:cubicBezTo>
                    <a:pt x="3221" y="5284"/>
                    <a:pt x="2888" y="5284"/>
                    <a:pt x="2521" y="5284"/>
                  </a:cubicBezTo>
                  <a:cubicBezTo>
                    <a:pt x="2154" y="5318"/>
                    <a:pt x="1754" y="5351"/>
                    <a:pt x="1420" y="5351"/>
                  </a:cubicBezTo>
                  <a:cubicBezTo>
                    <a:pt x="1353" y="5351"/>
                    <a:pt x="1353" y="5384"/>
                    <a:pt x="1420" y="5384"/>
                  </a:cubicBezTo>
                  <a:cubicBezTo>
                    <a:pt x="1656" y="5361"/>
                    <a:pt x="1908" y="5337"/>
                    <a:pt x="2166" y="5337"/>
                  </a:cubicBezTo>
                  <a:cubicBezTo>
                    <a:pt x="2272" y="5337"/>
                    <a:pt x="2380" y="5341"/>
                    <a:pt x="2487" y="5351"/>
                  </a:cubicBezTo>
                  <a:cubicBezTo>
                    <a:pt x="2854" y="5351"/>
                    <a:pt x="3155" y="5351"/>
                    <a:pt x="3521" y="5384"/>
                  </a:cubicBezTo>
                  <a:cubicBezTo>
                    <a:pt x="3888" y="5418"/>
                    <a:pt x="4255" y="5484"/>
                    <a:pt x="4589" y="5551"/>
                  </a:cubicBezTo>
                  <a:lnTo>
                    <a:pt x="5056" y="5651"/>
                  </a:lnTo>
                  <a:cubicBezTo>
                    <a:pt x="5156" y="5651"/>
                    <a:pt x="5256" y="5685"/>
                    <a:pt x="5323" y="5685"/>
                  </a:cubicBezTo>
                  <a:cubicBezTo>
                    <a:pt x="4722" y="6552"/>
                    <a:pt x="4122" y="7419"/>
                    <a:pt x="3555" y="8320"/>
                  </a:cubicBezTo>
                  <a:cubicBezTo>
                    <a:pt x="2321" y="10221"/>
                    <a:pt x="1186" y="12189"/>
                    <a:pt x="19" y="14124"/>
                  </a:cubicBezTo>
                  <a:cubicBezTo>
                    <a:pt x="1" y="14161"/>
                    <a:pt x="23" y="14187"/>
                    <a:pt x="46" y="14187"/>
                  </a:cubicBezTo>
                  <a:cubicBezTo>
                    <a:pt x="65" y="14187"/>
                    <a:pt x="86" y="14169"/>
                    <a:pt x="86" y="14124"/>
                  </a:cubicBezTo>
                  <a:cubicBezTo>
                    <a:pt x="753" y="13057"/>
                    <a:pt x="1420" y="11956"/>
                    <a:pt x="2087" y="10888"/>
                  </a:cubicBezTo>
                  <a:cubicBezTo>
                    <a:pt x="2454" y="10321"/>
                    <a:pt x="2788" y="9787"/>
                    <a:pt x="3121" y="9220"/>
                  </a:cubicBezTo>
                  <a:cubicBezTo>
                    <a:pt x="3155" y="9320"/>
                    <a:pt x="3155" y="9320"/>
                    <a:pt x="3188" y="9454"/>
                  </a:cubicBezTo>
                  <a:cubicBezTo>
                    <a:pt x="3255" y="9587"/>
                    <a:pt x="3288" y="9721"/>
                    <a:pt x="3321" y="9854"/>
                  </a:cubicBezTo>
                  <a:cubicBezTo>
                    <a:pt x="3421" y="10121"/>
                    <a:pt x="3488" y="10355"/>
                    <a:pt x="3555" y="10655"/>
                  </a:cubicBezTo>
                  <a:cubicBezTo>
                    <a:pt x="3622" y="10922"/>
                    <a:pt x="3655" y="11222"/>
                    <a:pt x="3722" y="11522"/>
                  </a:cubicBezTo>
                  <a:cubicBezTo>
                    <a:pt x="3741" y="11609"/>
                    <a:pt x="3755" y="11696"/>
                    <a:pt x="3764" y="11783"/>
                  </a:cubicBezTo>
                  <a:lnTo>
                    <a:pt x="3764" y="11783"/>
                  </a:lnTo>
                  <a:cubicBezTo>
                    <a:pt x="3759" y="11684"/>
                    <a:pt x="3755" y="11586"/>
                    <a:pt x="3755" y="11489"/>
                  </a:cubicBezTo>
                  <a:cubicBezTo>
                    <a:pt x="3722" y="11188"/>
                    <a:pt x="3688" y="10922"/>
                    <a:pt x="3655" y="10655"/>
                  </a:cubicBezTo>
                  <a:cubicBezTo>
                    <a:pt x="3588" y="10355"/>
                    <a:pt x="3521" y="10054"/>
                    <a:pt x="3455" y="9787"/>
                  </a:cubicBezTo>
                  <a:cubicBezTo>
                    <a:pt x="3421" y="9654"/>
                    <a:pt x="3355" y="9487"/>
                    <a:pt x="3321" y="9354"/>
                  </a:cubicBezTo>
                  <a:cubicBezTo>
                    <a:pt x="3288" y="9287"/>
                    <a:pt x="3255" y="9187"/>
                    <a:pt x="3221" y="9120"/>
                  </a:cubicBezTo>
                  <a:cubicBezTo>
                    <a:pt x="3955" y="7953"/>
                    <a:pt x="4722" y="6819"/>
                    <a:pt x="5523" y="5685"/>
                  </a:cubicBezTo>
                  <a:cubicBezTo>
                    <a:pt x="5523" y="5685"/>
                    <a:pt x="5523" y="5651"/>
                    <a:pt x="5523" y="5651"/>
                  </a:cubicBezTo>
                  <a:cubicBezTo>
                    <a:pt x="5623" y="5551"/>
                    <a:pt x="5690" y="5451"/>
                    <a:pt x="5756" y="5318"/>
                  </a:cubicBezTo>
                  <a:cubicBezTo>
                    <a:pt x="6023" y="4984"/>
                    <a:pt x="6257" y="4650"/>
                    <a:pt x="6524" y="4284"/>
                  </a:cubicBezTo>
                  <a:cubicBezTo>
                    <a:pt x="6757" y="4817"/>
                    <a:pt x="7024" y="5284"/>
                    <a:pt x="7291" y="5851"/>
                  </a:cubicBezTo>
                  <a:cubicBezTo>
                    <a:pt x="7558" y="6418"/>
                    <a:pt x="7825" y="7019"/>
                    <a:pt x="8025" y="7619"/>
                  </a:cubicBezTo>
                  <a:cubicBezTo>
                    <a:pt x="8492" y="8753"/>
                    <a:pt x="8859" y="9954"/>
                    <a:pt x="9092" y="11188"/>
                  </a:cubicBezTo>
                  <a:cubicBezTo>
                    <a:pt x="9092" y="11205"/>
                    <a:pt x="9109" y="11214"/>
                    <a:pt x="9125" y="11214"/>
                  </a:cubicBezTo>
                  <a:cubicBezTo>
                    <a:pt x="9142" y="11214"/>
                    <a:pt x="9159" y="11205"/>
                    <a:pt x="9159" y="11188"/>
                  </a:cubicBezTo>
                  <a:cubicBezTo>
                    <a:pt x="8925" y="9954"/>
                    <a:pt x="8592" y="8720"/>
                    <a:pt x="8191" y="7519"/>
                  </a:cubicBezTo>
                  <a:cubicBezTo>
                    <a:pt x="7958" y="6985"/>
                    <a:pt x="7758" y="6418"/>
                    <a:pt x="7491" y="5851"/>
                  </a:cubicBezTo>
                  <a:cubicBezTo>
                    <a:pt x="7257" y="5284"/>
                    <a:pt x="6957" y="4751"/>
                    <a:pt x="6590" y="4250"/>
                  </a:cubicBezTo>
                  <a:lnTo>
                    <a:pt x="7491" y="3049"/>
                  </a:lnTo>
                  <a:lnTo>
                    <a:pt x="7524" y="3016"/>
                  </a:lnTo>
                  <a:lnTo>
                    <a:pt x="7791" y="2682"/>
                  </a:lnTo>
                  <a:lnTo>
                    <a:pt x="8325" y="1949"/>
                  </a:lnTo>
                  <a:cubicBezTo>
                    <a:pt x="9125" y="2616"/>
                    <a:pt x="9959" y="3216"/>
                    <a:pt x="10727" y="3850"/>
                  </a:cubicBezTo>
                  <a:cubicBezTo>
                    <a:pt x="11527" y="4517"/>
                    <a:pt x="12261" y="5184"/>
                    <a:pt x="12995" y="5918"/>
                  </a:cubicBezTo>
                  <a:cubicBezTo>
                    <a:pt x="13005" y="5928"/>
                    <a:pt x="13014" y="5932"/>
                    <a:pt x="13023" y="5932"/>
                  </a:cubicBezTo>
                  <a:cubicBezTo>
                    <a:pt x="13042" y="5932"/>
                    <a:pt x="13052" y="5908"/>
                    <a:pt x="13028" y="5885"/>
                  </a:cubicBezTo>
                  <a:cubicBezTo>
                    <a:pt x="12294" y="5151"/>
                    <a:pt x="11561" y="4450"/>
                    <a:pt x="10760" y="3750"/>
                  </a:cubicBezTo>
                  <a:cubicBezTo>
                    <a:pt x="10026" y="3083"/>
                    <a:pt x="9226" y="2449"/>
                    <a:pt x="8425" y="1848"/>
                  </a:cubicBezTo>
                  <a:cubicBezTo>
                    <a:pt x="8630" y="1549"/>
                    <a:pt x="8850" y="1256"/>
                    <a:pt x="9082" y="971"/>
                  </a:cubicBezTo>
                  <a:lnTo>
                    <a:pt x="9082" y="971"/>
                  </a:lnTo>
                  <a:cubicBezTo>
                    <a:pt x="8908" y="1178"/>
                    <a:pt x="8739" y="1374"/>
                    <a:pt x="8592" y="1548"/>
                  </a:cubicBezTo>
                  <a:cubicBezTo>
                    <a:pt x="8225" y="2015"/>
                    <a:pt x="7825" y="2449"/>
                    <a:pt x="7458" y="2916"/>
                  </a:cubicBezTo>
                  <a:cubicBezTo>
                    <a:pt x="5423" y="1915"/>
                    <a:pt x="3255" y="1281"/>
                    <a:pt x="1020" y="9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3"/>
            <p:cNvSpPr/>
            <p:nvPr/>
          </p:nvSpPr>
          <p:spPr>
            <a:xfrm>
              <a:off x="5232250" y="3592125"/>
              <a:ext cx="335000" cy="478100"/>
            </a:xfrm>
            <a:custGeom>
              <a:rect b="b" l="l" r="r" t="t"/>
              <a:pathLst>
                <a:path extrusionOk="0" h="19124" w="13400">
                  <a:moveTo>
                    <a:pt x="6784" y="0"/>
                  </a:moveTo>
                  <a:cubicBezTo>
                    <a:pt x="6735" y="0"/>
                    <a:pt x="6687" y="1"/>
                    <a:pt x="6638" y="3"/>
                  </a:cubicBezTo>
                  <a:cubicBezTo>
                    <a:pt x="5671" y="103"/>
                    <a:pt x="4770" y="536"/>
                    <a:pt x="4103" y="1237"/>
                  </a:cubicBezTo>
                  <a:cubicBezTo>
                    <a:pt x="2769" y="2505"/>
                    <a:pt x="1868" y="4172"/>
                    <a:pt x="1501" y="5974"/>
                  </a:cubicBezTo>
                  <a:cubicBezTo>
                    <a:pt x="1034" y="8075"/>
                    <a:pt x="901" y="10243"/>
                    <a:pt x="667" y="12345"/>
                  </a:cubicBezTo>
                  <a:cubicBezTo>
                    <a:pt x="567" y="13446"/>
                    <a:pt x="434" y="14546"/>
                    <a:pt x="300" y="15647"/>
                  </a:cubicBezTo>
                  <a:cubicBezTo>
                    <a:pt x="200" y="16748"/>
                    <a:pt x="33" y="17849"/>
                    <a:pt x="0" y="18950"/>
                  </a:cubicBezTo>
                  <a:cubicBezTo>
                    <a:pt x="0" y="19063"/>
                    <a:pt x="86" y="19123"/>
                    <a:pt x="179" y="19123"/>
                  </a:cubicBezTo>
                  <a:cubicBezTo>
                    <a:pt x="249" y="19123"/>
                    <a:pt x="324" y="19088"/>
                    <a:pt x="367" y="19016"/>
                  </a:cubicBezTo>
                  <a:cubicBezTo>
                    <a:pt x="601" y="17882"/>
                    <a:pt x="701" y="16681"/>
                    <a:pt x="834" y="15514"/>
                  </a:cubicBezTo>
                  <a:cubicBezTo>
                    <a:pt x="1001" y="14346"/>
                    <a:pt x="1168" y="13179"/>
                    <a:pt x="1301" y="12011"/>
                  </a:cubicBezTo>
                  <a:cubicBezTo>
                    <a:pt x="1568" y="10077"/>
                    <a:pt x="1735" y="8042"/>
                    <a:pt x="2268" y="6140"/>
                  </a:cubicBezTo>
                  <a:cubicBezTo>
                    <a:pt x="2702" y="4539"/>
                    <a:pt x="3436" y="2871"/>
                    <a:pt x="4737" y="1771"/>
                  </a:cubicBezTo>
                  <a:cubicBezTo>
                    <a:pt x="5371" y="1170"/>
                    <a:pt x="6205" y="837"/>
                    <a:pt x="7072" y="837"/>
                  </a:cubicBezTo>
                  <a:cubicBezTo>
                    <a:pt x="7972" y="937"/>
                    <a:pt x="8806" y="1270"/>
                    <a:pt x="9474" y="1837"/>
                  </a:cubicBezTo>
                  <a:cubicBezTo>
                    <a:pt x="11041" y="3005"/>
                    <a:pt x="12342" y="4473"/>
                    <a:pt x="13310" y="6140"/>
                  </a:cubicBezTo>
                  <a:cubicBezTo>
                    <a:pt x="13319" y="6150"/>
                    <a:pt x="13332" y="6154"/>
                    <a:pt x="13344" y="6154"/>
                  </a:cubicBezTo>
                  <a:cubicBezTo>
                    <a:pt x="13373" y="6154"/>
                    <a:pt x="13400" y="6131"/>
                    <a:pt x="13376" y="6107"/>
                  </a:cubicBezTo>
                  <a:cubicBezTo>
                    <a:pt x="12843" y="5106"/>
                    <a:pt x="12276" y="4139"/>
                    <a:pt x="11608" y="3238"/>
                  </a:cubicBezTo>
                  <a:cubicBezTo>
                    <a:pt x="11008" y="2304"/>
                    <a:pt x="10241" y="1504"/>
                    <a:pt x="9340" y="837"/>
                  </a:cubicBezTo>
                  <a:cubicBezTo>
                    <a:pt x="8580" y="298"/>
                    <a:pt x="7699" y="0"/>
                    <a:pt x="6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3"/>
            <p:cNvSpPr/>
            <p:nvPr/>
          </p:nvSpPr>
          <p:spPr>
            <a:xfrm>
              <a:off x="5299800" y="3578725"/>
              <a:ext cx="447825" cy="397925"/>
            </a:xfrm>
            <a:custGeom>
              <a:rect b="b" l="l" r="r" t="t"/>
              <a:pathLst>
                <a:path extrusionOk="0" h="15917" w="17913">
                  <a:moveTo>
                    <a:pt x="14154" y="3364"/>
                  </a:moveTo>
                  <a:cubicBezTo>
                    <a:pt x="14575" y="3364"/>
                    <a:pt x="14997" y="3509"/>
                    <a:pt x="15044" y="3841"/>
                  </a:cubicBezTo>
                  <a:cubicBezTo>
                    <a:pt x="15090" y="4208"/>
                    <a:pt x="14744" y="4358"/>
                    <a:pt x="14345" y="4358"/>
                  </a:cubicBezTo>
                  <a:cubicBezTo>
                    <a:pt x="13874" y="4358"/>
                    <a:pt x="13330" y="4148"/>
                    <a:pt x="13276" y="3841"/>
                  </a:cubicBezTo>
                  <a:cubicBezTo>
                    <a:pt x="13224" y="3543"/>
                    <a:pt x="13688" y="3364"/>
                    <a:pt x="14154" y="3364"/>
                  </a:cubicBezTo>
                  <a:close/>
                  <a:moveTo>
                    <a:pt x="16499" y="9316"/>
                  </a:moveTo>
                  <a:cubicBezTo>
                    <a:pt x="16705" y="9316"/>
                    <a:pt x="16930" y="9416"/>
                    <a:pt x="17012" y="9645"/>
                  </a:cubicBezTo>
                  <a:cubicBezTo>
                    <a:pt x="17077" y="9791"/>
                    <a:pt x="16881" y="9866"/>
                    <a:pt x="16655" y="9866"/>
                  </a:cubicBezTo>
                  <a:cubicBezTo>
                    <a:pt x="16417" y="9866"/>
                    <a:pt x="16146" y="9783"/>
                    <a:pt x="16112" y="9612"/>
                  </a:cubicBezTo>
                  <a:cubicBezTo>
                    <a:pt x="16095" y="9425"/>
                    <a:pt x="16286" y="9316"/>
                    <a:pt x="16499" y="9316"/>
                  </a:cubicBezTo>
                  <a:close/>
                  <a:moveTo>
                    <a:pt x="6582" y="9944"/>
                  </a:moveTo>
                  <a:cubicBezTo>
                    <a:pt x="6590" y="9944"/>
                    <a:pt x="6597" y="9944"/>
                    <a:pt x="6605" y="9945"/>
                  </a:cubicBezTo>
                  <a:cubicBezTo>
                    <a:pt x="7201" y="10012"/>
                    <a:pt x="7534" y="12114"/>
                    <a:pt x="6561" y="12114"/>
                  </a:cubicBezTo>
                  <a:cubicBezTo>
                    <a:pt x="6553" y="12114"/>
                    <a:pt x="6546" y="12114"/>
                    <a:pt x="6538" y="12114"/>
                  </a:cubicBezTo>
                  <a:cubicBezTo>
                    <a:pt x="5749" y="12081"/>
                    <a:pt x="6094" y="9944"/>
                    <a:pt x="6582" y="9944"/>
                  </a:cubicBezTo>
                  <a:close/>
                  <a:moveTo>
                    <a:pt x="11682" y="1"/>
                  </a:moveTo>
                  <a:cubicBezTo>
                    <a:pt x="7953" y="1"/>
                    <a:pt x="9340" y="4775"/>
                    <a:pt x="9340" y="4775"/>
                  </a:cubicBezTo>
                  <a:cubicBezTo>
                    <a:pt x="9340" y="4775"/>
                    <a:pt x="6763" y="2939"/>
                    <a:pt x="4268" y="2939"/>
                  </a:cubicBezTo>
                  <a:cubicBezTo>
                    <a:pt x="4224" y="2939"/>
                    <a:pt x="4180" y="2939"/>
                    <a:pt x="4136" y="2940"/>
                  </a:cubicBezTo>
                  <a:cubicBezTo>
                    <a:pt x="1601" y="2974"/>
                    <a:pt x="0" y="7177"/>
                    <a:pt x="2702" y="10946"/>
                  </a:cubicBezTo>
                  <a:cubicBezTo>
                    <a:pt x="3036" y="11413"/>
                    <a:pt x="3436" y="11813"/>
                    <a:pt x="3903" y="12180"/>
                  </a:cubicBezTo>
                  <a:cubicBezTo>
                    <a:pt x="3736" y="11080"/>
                    <a:pt x="3503" y="9178"/>
                    <a:pt x="4036" y="8178"/>
                  </a:cubicBezTo>
                  <a:cubicBezTo>
                    <a:pt x="4363" y="7550"/>
                    <a:pt x="4716" y="7291"/>
                    <a:pt x="4993" y="7291"/>
                  </a:cubicBezTo>
                  <a:cubicBezTo>
                    <a:pt x="5424" y="7291"/>
                    <a:pt x="5675" y="7913"/>
                    <a:pt x="5371" y="8745"/>
                  </a:cubicBezTo>
                  <a:cubicBezTo>
                    <a:pt x="4870" y="9979"/>
                    <a:pt x="4603" y="11313"/>
                    <a:pt x="4570" y="12647"/>
                  </a:cubicBezTo>
                  <a:cubicBezTo>
                    <a:pt x="5704" y="13348"/>
                    <a:pt x="6938" y="13948"/>
                    <a:pt x="8239" y="14349"/>
                  </a:cubicBezTo>
                  <a:cubicBezTo>
                    <a:pt x="8106" y="13748"/>
                    <a:pt x="8039" y="13114"/>
                    <a:pt x="8106" y="12481"/>
                  </a:cubicBezTo>
                  <a:cubicBezTo>
                    <a:pt x="8188" y="11659"/>
                    <a:pt x="8546" y="11242"/>
                    <a:pt x="8847" y="11242"/>
                  </a:cubicBezTo>
                  <a:cubicBezTo>
                    <a:pt x="9158" y="11242"/>
                    <a:pt x="9409" y="11684"/>
                    <a:pt x="9240" y="12581"/>
                  </a:cubicBezTo>
                  <a:cubicBezTo>
                    <a:pt x="9107" y="13248"/>
                    <a:pt x="9040" y="13948"/>
                    <a:pt x="9040" y="14649"/>
                  </a:cubicBezTo>
                  <a:cubicBezTo>
                    <a:pt x="10908" y="15216"/>
                    <a:pt x="12843" y="15650"/>
                    <a:pt x="14744" y="15916"/>
                  </a:cubicBezTo>
                  <a:cubicBezTo>
                    <a:pt x="15745" y="14649"/>
                    <a:pt x="16545" y="13248"/>
                    <a:pt x="17112" y="11713"/>
                  </a:cubicBezTo>
                  <a:cubicBezTo>
                    <a:pt x="15745" y="11380"/>
                    <a:pt x="12943" y="11313"/>
                    <a:pt x="13009" y="10312"/>
                  </a:cubicBezTo>
                  <a:cubicBezTo>
                    <a:pt x="13044" y="9868"/>
                    <a:pt x="13382" y="9692"/>
                    <a:pt x="13875" y="9692"/>
                  </a:cubicBezTo>
                  <a:cubicBezTo>
                    <a:pt x="14824" y="9692"/>
                    <a:pt x="16347" y="10343"/>
                    <a:pt x="17379" y="10980"/>
                  </a:cubicBezTo>
                  <a:cubicBezTo>
                    <a:pt x="17746" y="9845"/>
                    <a:pt x="17913" y="8611"/>
                    <a:pt x="17846" y="7410"/>
                  </a:cubicBezTo>
                  <a:cubicBezTo>
                    <a:pt x="16612" y="7077"/>
                    <a:pt x="15344" y="6877"/>
                    <a:pt x="14077" y="6777"/>
                  </a:cubicBezTo>
                  <a:cubicBezTo>
                    <a:pt x="11271" y="6545"/>
                    <a:pt x="11372" y="4975"/>
                    <a:pt x="13347" y="4975"/>
                  </a:cubicBezTo>
                  <a:cubicBezTo>
                    <a:pt x="13368" y="4975"/>
                    <a:pt x="13389" y="4975"/>
                    <a:pt x="13410" y="4975"/>
                  </a:cubicBezTo>
                  <a:cubicBezTo>
                    <a:pt x="14944" y="5009"/>
                    <a:pt x="16845" y="5943"/>
                    <a:pt x="17746" y="6410"/>
                  </a:cubicBezTo>
                  <a:cubicBezTo>
                    <a:pt x="17179" y="2574"/>
                    <a:pt x="14244" y="105"/>
                    <a:pt x="11875" y="5"/>
                  </a:cubicBezTo>
                  <a:cubicBezTo>
                    <a:pt x="11809" y="2"/>
                    <a:pt x="11745" y="1"/>
                    <a:pt x="11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3"/>
            <p:cNvSpPr/>
            <p:nvPr/>
          </p:nvSpPr>
          <p:spPr>
            <a:xfrm>
              <a:off x="5494100" y="3703100"/>
              <a:ext cx="207550" cy="268900"/>
            </a:xfrm>
            <a:custGeom>
              <a:rect b="b" l="l" r="r" t="t"/>
              <a:pathLst>
                <a:path extrusionOk="0" h="10756" w="8302">
                  <a:moveTo>
                    <a:pt x="1735" y="0"/>
                  </a:moveTo>
                  <a:cubicBezTo>
                    <a:pt x="1701" y="0"/>
                    <a:pt x="1701" y="0"/>
                    <a:pt x="1701" y="34"/>
                  </a:cubicBezTo>
                  <a:cubicBezTo>
                    <a:pt x="1802" y="267"/>
                    <a:pt x="1902" y="501"/>
                    <a:pt x="2035" y="701"/>
                  </a:cubicBezTo>
                  <a:cubicBezTo>
                    <a:pt x="1868" y="934"/>
                    <a:pt x="1768" y="1168"/>
                    <a:pt x="1668" y="1435"/>
                  </a:cubicBezTo>
                  <a:cubicBezTo>
                    <a:pt x="1535" y="1701"/>
                    <a:pt x="1435" y="2002"/>
                    <a:pt x="1335" y="2269"/>
                  </a:cubicBezTo>
                  <a:cubicBezTo>
                    <a:pt x="1101" y="2836"/>
                    <a:pt x="901" y="3369"/>
                    <a:pt x="701" y="3903"/>
                  </a:cubicBezTo>
                  <a:cubicBezTo>
                    <a:pt x="434" y="4704"/>
                    <a:pt x="234" y="5538"/>
                    <a:pt x="0" y="6338"/>
                  </a:cubicBezTo>
                  <a:cubicBezTo>
                    <a:pt x="267" y="5504"/>
                    <a:pt x="601" y="4704"/>
                    <a:pt x="901" y="3903"/>
                  </a:cubicBezTo>
                  <a:cubicBezTo>
                    <a:pt x="1134" y="3369"/>
                    <a:pt x="1301" y="2802"/>
                    <a:pt x="1535" y="2235"/>
                  </a:cubicBezTo>
                  <a:cubicBezTo>
                    <a:pt x="1635" y="2002"/>
                    <a:pt x="1735" y="1735"/>
                    <a:pt x="1835" y="1501"/>
                  </a:cubicBezTo>
                  <a:cubicBezTo>
                    <a:pt x="1935" y="1268"/>
                    <a:pt x="2035" y="1068"/>
                    <a:pt x="2102" y="834"/>
                  </a:cubicBezTo>
                  <a:cubicBezTo>
                    <a:pt x="2202" y="1001"/>
                    <a:pt x="2302" y="1201"/>
                    <a:pt x="2402" y="1368"/>
                  </a:cubicBezTo>
                  <a:cubicBezTo>
                    <a:pt x="2635" y="1802"/>
                    <a:pt x="2836" y="2235"/>
                    <a:pt x="3069" y="2669"/>
                  </a:cubicBezTo>
                  <a:cubicBezTo>
                    <a:pt x="3303" y="3136"/>
                    <a:pt x="3536" y="3603"/>
                    <a:pt x="3770" y="4070"/>
                  </a:cubicBezTo>
                  <a:cubicBezTo>
                    <a:pt x="3703" y="4237"/>
                    <a:pt x="3670" y="4403"/>
                    <a:pt x="3636" y="4570"/>
                  </a:cubicBezTo>
                  <a:cubicBezTo>
                    <a:pt x="3603" y="4770"/>
                    <a:pt x="3569" y="5004"/>
                    <a:pt x="3536" y="5204"/>
                  </a:cubicBezTo>
                  <a:cubicBezTo>
                    <a:pt x="3469" y="5671"/>
                    <a:pt x="3403" y="6071"/>
                    <a:pt x="3336" y="6538"/>
                  </a:cubicBezTo>
                  <a:cubicBezTo>
                    <a:pt x="3303" y="7005"/>
                    <a:pt x="3269" y="7506"/>
                    <a:pt x="3236" y="7939"/>
                  </a:cubicBezTo>
                  <a:cubicBezTo>
                    <a:pt x="3203" y="8373"/>
                    <a:pt x="3203" y="8840"/>
                    <a:pt x="3136" y="9274"/>
                  </a:cubicBezTo>
                  <a:cubicBezTo>
                    <a:pt x="3136" y="9307"/>
                    <a:pt x="3153" y="9324"/>
                    <a:pt x="3169" y="9324"/>
                  </a:cubicBezTo>
                  <a:cubicBezTo>
                    <a:pt x="3186" y="9324"/>
                    <a:pt x="3203" y="9307"/>
                    <a:pt x="3203" y="9274"/>
                  </a:cubicBezTo>
                  <a:cubicBezTo>
                    <a:pt x="3236" y="8340"/>
                    <a:pt x="3336" y="7439"/>
                    <a:pt x="3536" y="6538"/>
                  </a:cubicBezTo>
                  <a:cubicBezTo>
                    <a:pt x="3603" y="6071"/>
                    <a:pt x="3670" y="5638"/>
                    <a:pt x="3736" y="5204"/>
                  </a:cubicBezTo>
                  <a:cubicBezTo>
                    <a:pt x="3770" y="4970"/>
                    <a:pt x="3836" y="4770"/>
                    <a:pt x="3870" y="4537"/>
                  </a:cubicBezTo>
                  <a:cubicBezTo>
                    <a:pt x="3870" y="4470"/>
                    <a:pt x="3903" y="4403"/>
                    <a:pt x="3903" y="4337"/>
                  </a:cubicBezTo>
                  <a:cubicBezTo>
                    <a:pt x="4070" y="4670"/>
                    <a:pt x="4237" y="4970"/>
                    <a:pt x="4370" y="5304"/>
                  </a:cubicBezTo>
                  <a:cubicBezTo>
                    <a:pt x="5271" y="7072"/>
                    <a:pt x="6071" y="8873"/>
                    <a:pt x="6738" y="10741"/>
                  </a:cubicBezTo>
                  <a:cubicBezTo>
                    <a:pt x="6748" y="10751"/>
                    <a:pt x="6758" y="10755"/>
                    <a:pt x="6767" y="10755"/>
                  </a:cubicBezTo>
                  <a:cubicBezTo>
                    <a:pt x="6788" y="10755"/>
                    <a:pt x="6805" y="10731"/>
                    <a:pt x="6805" y="10708"/>
                  </a:cubicBezTo>
                  <a:cubicBezTo>
                    <a:pt x="6105" y="8840"/>
                    <a:pt x="5437" y="6972"/>
                    <a:pt x="4604" y="5137"/>
                  </a:cubicBezTo>
                  <a:cubicBezTo>
                    <a:pt x="4203" y="4303"/>
                    <a:pt x="3803" y="3503"/>
                    <a:pt x="3369" y="2702"/>
                  </a:cubicBezTo>
                  <a:lnTo>
                    <a:pt x="3369" y="2702"/>
                  </a:lnTo>
                  <a:cubicBezTo>
                    <a:pt x="3536" y="2736"/>
                    <a:pt x="3670" y="2769"/>
                    <a:pt x="3836" y="2802"/>
                  </a:cubicBezTo>
                  <a:lnTo>
                    <a:pt x="4470" y="2936"/>
                  </a:lnTo>
                  <a:cubicBezTo>
                    <a:pt x="4870" y="3002"/>
                    <a:pt x="5271" y="3102"/>
                    <a:pt x="5671" y="3203"/>
                  </a:cubicBezTo>
                  <a:cubicBezTo>
                    <a:pt x="6538" y="3369"/>
                    <a:pt x="7406" y="3603"/>
                    <a:pt x="8239" y="3903"/>
                  </a:cubicBezTo>
                  <a:cubicBezTo>
                    <a:pt x="8244" y="3908"/>
                    <a:pt x="8249" y="3910"/>
                    <a:pt x="8254" y="3910"/>
                  </a:cubicBezTo>
                  <a:cubicBezTo>
                    <a:pt x="8281" y="3910"/>
                    <a:pt x="8301" y="3836"/>
                    <a:pt x="8273" y="3836"/>
                  </a:cubicBezTo>
                  <a:cubicBezTo>
                    <a:pt x="7406" y="3569"/>
                    <a:pt x="6538" y="3269"/>
                    <a:pt x="5704" y="3036"/>
                  </a:cubicBezTo>
                  <a:cubicBezTo>
                    <a:pt x="5304" y="2936"/>
                    <a:pt x="4870" y="2836"/>
                    <a:pt x="4470" y="2736"/>
                  </a:cubicBezTo>
                  <a:cubicBezTo>
                    <a:pt x="4270" y="2702"/>
                    <a:pt x="4070" y="2669"/>
                    <a:pt x="3870" y="2635"/>
                  </a:cubicBezTo>
                  <a:cubicBezTo>
                    <a:pt x="3723" y="2587"/>
                    <a:pt x="3577" y="2556"/>
                    <a:pt x="3430" y="2556"/>
                  </a:cubicBezTo>
                  <a:cubicBezTo>
                    <a:pt x="3377" y="2556"/>
                    <a:pt x="3323" y="2560"/>
                    <a:pt x="3269" y="2569"/>
                  </a:cubicBezTo>
                  <a:cubicBezTo>
                    <a:pt x="3269" y="2535"/>
                    <a:pt x="3269" y="2502"/>
                    <a:pt x="3236" y="2469"/>
                  </a:cubicBezTo>
                  <a:cubicBezTo>
                    <a:pt x="3136" y="2302"/>
                    <a:pt x="3069" y="2135"/>
                    <a:pt x="2969" y="1968"/>
                  </a:cubicBezTo>
                  <a:lnTo>
                    <a:pt x="2969" y="1968"/>
                  </a:lnTo>
                  <a:lnTo>
                    <a:pt x="3469" y="2035"/>
                  </a:lnTo>
                  <a:cubicBezTo>
                    <a:pt x="3703" y="2035"/>
                    <a:pt x="3936" y="2068"/>
                    <a:pt x="4170" y="2102"/>
                  </a:cubicBezTo>
                  <a:cubicBezTo>
                    <a:pt x="4403" y="2135"/>
                    <a:pt x="4637" y="2168"/>
                    <a:pt x="4870" y="2235"/>
                  </a:cubicBezTo>
                  <a:cubicBezTo>
                    <a:pt x="5104" y="2269"/>
                    <a:pt x="5371" y="2335"/>
                    <a:pt x="5604" y="2435"/>
                  </a:cubicBezTo>
                  <a:cubicBezTo>
                    <a:pt x="5638" y="2435"/>
                    <a:pt x="5671" y="2369"/>
                    <a:pt x="5604" y="2335"/>
                  </a:cubicBezTo>
                  <a:cubicBezTo>
                    <a:pt x="5371" y="2302"/>
                    <a:pt x="5137" y="2235"/>
                    <a:pt x="4904" y="2168"/>
                  </a:cubicBezTo>
                  <a:lnTo>
                    <a:pt x="4203" y="2002"/>
                  </a:lnTo>
                  <a:cubicBezTo>
                    <a:pt x="3970" y="1968"/>
                    <a:pt x="3736" y="1902"/>
                    <a:pt x="3503" y="1868"/>
                  </a:cubicBezTo>
                  <a:cubicBezTo>
                    <a:pt x="3269" y="1835"/>
                    <a:pt x="3069" y="1802"/>
                    <a:pt x="2836" y="1768"/>
                  </a:cubicBezTo>
                  <a:lnTo>
                    <a:pt x="2502" y="1201"/>
                  </a:lnTo>
                  <a:cubicBezTo>
                    <a:pt x="2302" y="767"/>
                    <a:pt x="2035" y="367"/>
                    <a:pt x="1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3"/>
            <p:cNvSpPr/>
            <p:nvPr/>
          </p:nvSpPr>
          <p:spPr>
            <a:xfrm>
              <a:off x="5066300" y="4012475"/>
              <a:ext cx="442000" cy="527075"/>
            </a:xfrm>
            <a:custGeom>
              <a:rect b="b" l="l" r="r" t="t"/>
              <a:pathLst>
                <a:path extrusionOk="0" h="21083" w="17680">
                  <a:moveTo>
                    <a:pt x="0" y="1"/>
                  </a:moveTo>
                  <a:lnTo>
                    <a:pt x="300" y="5905"/>
                  </a:lnTo>
                  <a:lnTo>
                    <a:pt x="1001" y="21083"/>
                  </a:lnTo>
                  <a:lnTo>
                    <a:pt x="16679" y="21083"/>
                  </a:lnTo>
                  <a:lnTo>
                    <a:pt x="17379" y="5905"/>
                  </a:lnTo>
                  <a:lnTo>
                    <a:pt x="17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3"/>
            <p:cNvSpPr/>
            <p:nvPr/>
          </p:nvSpPr>
          <p:spPr>
            <a:xfrm>
              <a:off x="5066300" y="4012475"/>
              <a:ext cx="442000" cy="147625"/>
            </a:xfrm>
            <a:custGeom>
              <a:rect b="b" l="l" r="r" t="t"/>
              <a:pathLst>
                <a:path extrusionOk="0" h="5905" w="17680">
                  <a:moveTo>
                    <a:pt x="0" y="1"/>
                  </a:moveTo>
                  <a:lnTo>
                    <a:pt x="300" y="5905"/>
                  </a:lnTo>
                  <a:lnTo>
                    <a:pt x="17379" y="5905"/>
                  </a:lnTo>
                  <a:lnTo>
                    <a:pt x="17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3"/>
            <p:cNvSpPr/>
            <p:nvPr/>
          </p:nvSpPr>
          <p:spPr>
            <a:xfrm>
              <a:off x="5038775" y="3953275"/>
              <a:ext cx="497050" cy="119275"/>
            </a:xfrm>
            <a:custGeom>
              <a:rect b="b" l="l" r="r" t="t"/>
              <a:pathLst>
                <a:path extrusionOk="0" h="4771" w="19882">
                  <a:moveTo>
                    <a:pt x="0" y="0"/>
                  </a:moveTo>
                  <a:lnTo>
                    <a:pt x="0" y="4770"/>
                  </a:lnTo>
                  <a:lnTo>
                    <a:pt x="19881" y="4770"/>
                  </a:lnTo>
                  <a:lnTo>
                    <a:pt x="198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3"/>
            <p:cNvSpPr/>
            <p:nvPr/>
          </p:nvSpPr>
          <p:spPr>
            <a:xfrm>
              <a:off x="5382350" y="4539525"/>
              <a:ext cx="69250" cy="62575"/>
            </a:xfrm>
            <a:custGeom>
              <a:rect b="b" l="l" r="r" t="t"/>
              <a:pathLst>
                <a:path extrusionOk="0" h="2503" w="2770">
                  <a:moveTo>
                    <a:pt x="0" y="1"/>
                  </a:moveTo>
                  <a:lnTo>
                    <a:pt x="0" y="2502"/>
                  </a:lnTo>
                  <a:lnTo>
                    <a:pt x="2769" y="2502"/>
                  </a:lnTo>
                  <a:lnTo>
                    <a:pt x="27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3"/>
            <p:cNvSpPr/>
            <p:nvPr/>
          </p:nvSpPr>
          <p:spPr>
            <a:xfrm>
              <a:off x="5382350" y="4539525"/>
              <a:ext cx="69250" cy="30875"/>
            </a:xfrm>
            <a:custGeom>
              <a:rect b="b" l="l" r="r" t="t"/>
              <a:pathLst>
                <a:path extrusionOk="0" h="1235" w="2770">
                  <a:moveTo>
                    <a:pt x="0" y="1"/>
                  </a:moveTo>
                  <a:lnTo>
                    <a:pt x="0" y="1235"/>
                  </a:lnTo>
                  <a:lnTo>
                    <a:pt x="2769" y="1235"/>
                  </a:lnTo>
                  <a:lnTo>
                    <a:pt x="27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3"/>
            <p:cNvSpPr/>
            <p:nvPr/>
          </p:nvSpPr>
          <p:spPr>
            <a:xfrm>
              <a:off x="5123000" y="4539525"/>
              <a:ext cx="68400" cy="62575"/>
            </a:xfrm>
            <a:custGeom>
              <a:rect b="b" l="l" r="r" t="t"/>
              <a:pathLst>
                <a:path extrusionOk="0" h="2503" w="2736">
                  <a:moveTo>
                    <a:pt x="0" y="1"/>
                  </a:moveTo>
                  <a:lnTo>
                    <a:pt x="0" y="2502"/>
                  </a:lnTo>
                  <a:lnTo>
                    <a:pt x="2736" y="2502"/>
                  </a:lnTo>
                  <a:lnTo>
                    <a:pt x="27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3"/>
            <p:cNvSpPr/>
            <p:nvPr/>
          </p:nvSpPr>
          <p:spPr>
            <a:xfrm>
              <a:off x="5123000" y="4539525"/>
              <a:ext cx="68400" cy="30875"/>
            </a:xfrm>
            <a:custGeom>
              <a:rect b="b" l="l" r="r" t="t"/>
              <a:pathLst>
                <a:path extrusionOk="0" h="1235" w="2736">
                  <a:moveTo>
                    <a:pt x="0" y="1"/>
                  </a:moveTo>
                  <a:lnTo>
                    <a:pt x="0" y="1235"/>
                  </a:lnTo>
                  <a:lnTo>
                    <a:pt x="2736" y="1235"/>
                  </a:lnTo>
                  <a:lnTo>
                    <a:pt x="2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2"/>
          <p:cNvSpPr txBox="1"/>
          <p:nvPr>
            <p:ph idx="1" type="subTitle"/>
          </p:nvPr>
        </p:nvSpPr>
        <p:spPr>
          <a:xfrm>
            <a:off x="720000" y="2409750"/>
            <a:ext cx="3759000" cy="24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Currently within the SnapClass, teachers can make an assignment and assign those assignments to different classes. The idea to the right is adding the feature to what currently exist within SnapClass. When a teacher creates an assignment, there will be an addition button (symbolized by the plus symbol in the picture) that allows the teacher to create different variations of the assignment.</a:t>
            </a:r>
            <a:endParaRPr sz="1400"/>
          </a:p>
        </p:txBody>
      </p:sp>
      <p:sp>
        <p:nvSpPr>
          <p:cNvPr id="1039" name="Google Shape;1039;p72"/>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a:t>
            </a:r>
            <a:endParaRPr/>
          </a:p>
        </p:txBody>
      </p:sp>
      <p:cxnSp>
        <p:nvCxnSpPr>
          <p:cNvPr id="1040" name="Google Shape;1040;p72"/>
          <p:cNvCxnSpPr/>
          <p:nvPr/>
        </p:nvCxnSpPr>
        <p:spPr>
          <a:xfrm>
            <a:off x="796200" y="2286175"/>
            <a:ext cx="1849800" cy="0"/>
          </a:xfrm>
          <a:prstGeom prst="straightConnector1">
            <a:avLst/>
          </a:prstGeom>
          <a:noFill/>
          <a:ln cap="flat" cmpd="sng" w="28575">
            <a:solidFill>
              <a:schemeClr val="accent1"/>
            </a:solidFill>
            <a:prstDash val="solid"/>
            <a:round/>
            <a:headEnd len="med" w="med" type="none"/>
            <a:tailEnd len="med" w="med" type="none"/>
          </a:ln>
        </p:spPr>
      </p:cxnSp>
      <p:pic>
        <p:nvPicPr>
          <p:cNvPr id="1041" name="Google Shape;1041;p72"/>
          <p:cNvPicPr preferRelativeResize="0"/>
          <p:nvPr/>
        </p:nvPicPr>
        <p:blipFill>
          <a:blip r:embed="rId3">
            <a:alphaModFix/>
          </a:blip>
          <a:stretch>
            <a:fillRect/>
          </a:stretch>
        </p:blipFill>
        <p:spPr>
          <a:xfrm>
            <a:off x="5197100" y="787525"/>
            <a:ext cx="3455775" cy="331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73"/>
          <p:cNvSpPr txBox="1"/>
          <p:nvPr>
            <p:ph idx="1" type="subTitle"/>
          </p:nvPr>
        </p:nvSpPr>
        <p:spPr>
          <a:xfrm>
            <a:off x="720000" y="2409750"/>
            <a:ext cx="7475100" cy="14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Teachers requested a self-reflection feature where students could reflect on their work before submitting assignments. </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1047" name="Google Shape;1047;p73"/>
          <p:cNvSpPr txBox="1"/>
          <p:nvPr>
            <p:ph type="title"/>
          </p:nvPr>
        </p:nvSpPr>
        <p:spPr>
          <a:xfrm>
            <a:off x="720000" y="1274875"/>
            <a:ext cx="74751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About the Self-Assessment Feature</a:t>
            </a:r>
            <a:endParaRPr/>
          </a:p>
        </p:txBody>
      </p:sp>
      <p:cxnSp>
        <p:nvCxnSpPr>
          <p:cNvPr id="1048" name="Google Shape;1048;p73"/>
          <p:cNvCxnSpPr/>
          <p:nvPr/>
        </p:nvCxnSpPr>
        <p:spPr>
          <a:xfrm>
            <a:off x="796200" y="2286175"/>
            <a:ext cx="15183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74"/>
          <p:cNvSpPr txBox="1"/>
          <p:nvPr>
            <p:ph idx="1" type="subTitle"/>
          </p:nvPr>
        </p:nvSpPr>
        <p:spPr>
          <a:xfrm>
            <a:off x="720000" y="2409750"/>
            <a:ext cx="5736000" cy="245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Self-assessment rubric should be </a:t>
            </a:r>
            <a:r>
              <a:rPr lang="en" sz="1400"/>
              <a:t>accessible</a:t>
            </a:r>
            <a:r>
              <a:rPr lang="en" sz="1400"/>
              <a:t> from the side while students are working on their assignments</a:t>
            </a:r>
            <a:endParaRPr sz="1400"/>
          </a:p>
          <a:p>
            <a:pPr indent="-317500" lvl="0" marL="457200" rtl="0" algn="l">
              <a:spcBef>
                <a:spcPts val="0"/>
              </a:spcBef>
              <a:spcAft>
                <a:spcPts val="0"/>
              </a:spcAft>
              <a:buSzPts val="1400"/>
              <a:buChar char="●"/>
            </a:pPr>
            <a:r>
              <a:rPr lang="en" sz="1400"/>
              <a:t>The rubric should be linked to their coding assignment so that when one gets turned in, so does the other. The assignment should also remind the student to self-assess themselves if they haven’t before turning in their assignment.</a:t>
            </a:r>
            <a:endParaRPr sz="1400"/>
          </a:p>
        </p:txBody>
      </p:sp>
      <p:sp>
        <p:nvSpPr>
          <p:cNvPr id="1054" name="Google Shape;1054;p74"/>
          <p:cNvSpPr txBox="1"/>
          <p:nvPr>
            <p:ph type="title"/>
          </p:nvPr>
        </p:nvSpPr>
        <p:spPr>
          <a:xfrm>
            <a:off x="720000" y="1547000"/>
            <a:ext cx="2807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Design </a:t>
            </a:r>
            <a:r>
              <a:rPr lang="en"/>
              <a:t>Ideas</a:t>
            </a:r>
            <a:endParaRPr/>
          </a:p>
        </p:txBody>
      </p:sp>
      <p:cxnSp>
        <p:nvCxnSpPr>
          <p:cNvPr id="1055" name="Google Shape;1055;p74"/>
          <p:cNvCxnSpPr/>
          <p:nvPr/>
        </p:nvCxnSpPr>
        <p:spPr>
          <a:xfrm>
            <a:off x="796200" y="2286175"/>
            <a:ext cx="18498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75"/>
          <p:cNvSpPr txBox="1"/>
          <p:nvPr>
            <p:ph type="title"/>
          </p:nvPr>
        </p:nvSpPr>
        <p:spPr>
          <a:xfrm>
            <a:off x="638800" y="937125"/>
            <a:ext cx="4848600" cy="5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SnapClass Prototype</a:t>
            </a:r>
            <a:endParaRPr/>
          </a:p>
        </p:txBody>
      </p:sp>
      <p:sp>
        <p:nvSpPr>
          <p:cNvPr id="1061" name="Google Shape;1061;p75"/>
          <p:cNvSpPr txBox="1"/>
          <p:nvPr>
            <p:ph idx="1" type="subTitle"/>
          </p:nvPr>
        </p:nvSpPr>
        <p:spPr>
          <a:xfrm>
            <a:off x="638800" y="1730225"/>
            <a:ext cx="7026300" cy="14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teachers worked on a prototype for their ideas where they added functionality to screenshots of SnapClass. The </a:t>
            </a:r>
            <a:r>
              <a:rPr lang="en"/>
              <a:t>prototype</a:t>
            </a:r>
            <a:r>
              <a:rPr lang="en"/>
              <a:t> can be found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SnapClass Prototype</a:t>
            </a:r>
            <a:endParaRPr/>
          </a:p>
        </p:txBody>
      </p:sp>
      <p:cxnSp>
        <p:nvCxnSpPr>
          <p:cNvPr id="1062" name="Google Shape;1062;p75"/>
          <p:cNvCxnSpPr/>
          <p:nvPr/>
        </p:nvCxnSpPr>
        <p:spPr>
          <a:xfrm flipH="1" rot="10800000">
            <a:off x="638800" y="1547450"/>
            <a:ext cx="4791300" cy="63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6"/>
          <p:cNvSpPr txBox="1"/>
          <p:nvPr>
            <p:ph type="ctrTitle"/>
          </p:nvPr>
        </p:nvSpPr>
        <p:spPr>
          <a:xfrm>
            <a:off x="720000" y="738975"/>
            <a:ext cx="3887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Contact</a:t>
            </a:r>
            <a:endParaRPr/>
          </a:p>
        </p:txBody>
      </p:sp>
      <p:sp>
        <p:nvSpPr>
          <p:cNvPr id="1068" name="Google Shape;1068;p76"/>
          <p:cNvSpPr txBox="1"/>
          <p:nvPr>
            <p:ph idx="1" type="subTitle"/>
          </p:nvPr>
        </p:nvSpPr>
        <p:spPr>
          <a:xfrm>
            <a:off x="720000" y="1654150"/>
            <a:ext cx="3236400" cy="12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Maggie Lin </a:t>
            </a:r>
            <a:endParaRPr/>
          </a:p>
          <a:p>
            <a:pPr indent="0" lvl="0" marL="0" rtl="0" algn="l">
              <a:spcBef>
                <a:spcPts val="0"/>
              </a:spcBef>
              <a:spcAft>
                <a:spcPts val="0"/>
              </a:spcAft>
              <a:buNone/>
            </a:pPr>
            <a:r>
              <a:rPr lang="en" u="sng">
                <a:solidFill>
                  <a:schemeClr val="hlink"/>
                </a:solidFill>
                <a:hlinkClick r:id="rId3"/>
              </a:rPr>
              <a:t>mclin@ncsu.edu</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Sana Mahmoud </a:t>
            </a:r>
            <a:r>
              <a:rPr lang="en" u="sng">
                <a:solidFill>
                  <a:schemeClr val="hlink"/>
                </a:solidFill>
                <a:hlinkClick r:id="rId4"/>
              </a:rPr>
              <a:t>simahmou@ncsu.edu</a:t>
            </a:r>
            <a:endParaRPr/>
          </a:p>
          <a:p>
            <a:pPr indent="0" lvl="0" marL="0" rtl="0" algn="l">
              <a:spcBef>
                <a:spcPts val="0"/>
              </a:spcBef>
              <a:spcAft>
                <a:spcPts val="0"/>
              </a:spcAft>
              <a:buNone/>
            </a:pPr>
            <a:r>
              <a:t/>
            </a:r>
            <a:endParaRPr/>
          </a:p>
        </p:txBody>
      </p:sp>
      <p:sp>
        <p:nvSpPr>
          <p:cNvPr id="1069" name="Google Shape;1069;p76"/>
          <p:cNvSpPr txBox="1"/>
          <p:nvPr/>
        </p:nvSpPr>
        <p:spPr>
          <a:xfrm>
            <a:off x="720000" y="4291525"/>
            <a:ext cx="25734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Please keep this slide for attribution</a:t>
            </a:r>
            <a:endParaRPr sz="1200">
              <a:solidFill>
                <a:schemeClr val="dk2"/>
              </a:solidFill>
              <a:latin typeface="Source Sans Pro"/>
              <a:ea typeface="Source Sans Pro"/>
              <a:cs typeface="Source Sans Pro"/>
              <a:sym typeface="Source Sans Pro"/>
            </a:endParaRPr>
          </a:p>
        </p:txBody>
      </p:sp>
      <p:cxnSp>
        <p:nvCxnSpPr>
          <p:cNvPr id="1070" name="Google Shape;1070;p76"/>
          <p:cNvCxnSpPr/>
          <p:nvPr/>
        </p:nvCxnSpPr>
        <p:spPr>
          <a:xfrm>
            <a:off x="796200" y="1534275"/>
            <a:ext cx="2849700" cy="0"/>
          </a:xfrm>
          <a:prstGeom prst="straightConnector1">
            <a:avLst/>
          </a:prstGeom>
          <a:noFill/>
          <a:ln cap="flat" cmpd="sng" w="28575">
            <a:solidFill>
              <a:schemeClr val="accent1"/>
            </a:solidFill>
            <a:prstDash val="solid"/>
            <a:round/>
            <a:headEnd len="med" w="med" type="none"/>
            <a:tailEnd len="med" w="med" type="none"/>
          </a:ln>
        </p:spPr>
      </p:cxnSp>
      <p:grpSp>
        <p:nvGrpSpPr>
          <p:cNvPr id="1071" name="Google Shape;1071;p76"/>
          <p:cNvGrpSpPr/>
          <p:nvPr/>
        </p:nvGrpSpPr>
        <p:grpSpPr>
          <a:xfrm>
            <a:off x="4419597" y="682248"/>
            <a:ext cx="4379239" cy="3779004"/>
            <a:chOff x="4571997" y="682248"/>
            <a:chExt cx="4379239" cy="3779004"/>
          </a:xfrm>
        </p:grpSpPr>
        <p:sp>
          <p:nvSpPr>
            <p:cNvPr id="1072" name="Google Shape;1072;p76"/>
            <p:cNvSpPr/>
            <p:nvPr/>
          </p:nvSpPr>
          <p:spPr>
            <a:xfrm>
              <a:off x="5085426" y="2282180"/>
              <a:ext cx="1517" cy="46832"/>
            </a:xfrm>
            <a:custGeom>
              <a:rect b="b" l="l" r="r" t="t"/>
              <a:pathLst>
                <a:path extrusionOk="0" h="2069" w="67">
                  <a:moveTo>
                    <a:pt x="67" y="1"/>
                  </a:moveTo>
                  <a:lnTo>
                    <a:pt x="34" y="701"/>
                  </a:lnTo>
                  <a:cubicBezTo>
                    <a:pt x="34" y="1135"/>
                    <a:pt x="34" y="1602"/>
                    <a:pt x="0" y="2069"/>
                  </a:cubicBezTo>
                  <a:cubicBezTo>
                    <a:pt x="67" y="1368"/>
                    <a:pt x="67" y="701"/>
                    <a:pt x="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6"/>
            <p:cNvSpPr/>
            <p:nvPr/>
          </p:nvSpPr>
          <p:spPr>
            <a:xfrm>
              <a:off x="4809076" y="1683869"/>
              <a:ext cx="845395" cy="1595519"/>
            </a:xfrm>
            <a:custGeom>
              <a:rect b="b" l="l" r="r" t="t"/>
              <a:pathLst>
                <a:path extrusionOk="0" h="70489" w="37349">
                  <a:moveTo>
                    <a:pt x="8373" y="515"/>
                  </a:moveTo>
                  <a:cubicBezTo>
                    <a:pt x="10041" y="2317"/>
                    <a:pt x="11609" y="4085"/>
                    <a:pt x="12610" y="6386"/>
                  </a:cubicBezTo>
                  <a:cubicBezTo>
                    <a:pt x="13377" y="8087"/>
                    <a:pt x="13410" y="9789"/>
                    <a:pt x="13577" y="11523"/>
                  </a:cubicBezTo>
                  <a:cubicBezTo>
                    <a:pt x="12610" y="7554"/>
                    <a:pt x="10808" y="3818"/>
                    <a:pt x="8373" y="515"/>
                  </a:cubicBezTo>
                  <a:close/>
                  <a:moveTo>
                    <a:pt x="8140" y="382"/>
                  </a:moveTo>
                  <a:lnTo>
                    <a:pt x="8140" y="382"/>
                  </a:lnTo>
                  <a:cubicBezTo>
                    <a:pt x="10208" y="4418"/>
                    <a:pt x="12042" y="8554"/>
                    <a:pt x="13610" y="12824"/>
                  </a:cubicBezTo>
                  <a:cubicBezTo>
                    <a:pt x="12076" y="11090"/>
                    <a:pt x="10375" y="9355"/>
                    <a:pt x="9541" y="7220"/>
                  </a:cubicBezTo>
                  <a:cubicBezTo>
                    <a:pt x="8673" y="5052"/>
                    <a:pt x="8540" y="2617"/>
                    <a:pt x="8140" y="382"/>
                  </a:cubicBezTo>
                  <a:close/>
                  <a:moveTo>
                    <a:pt x="8040" y="215"/>
                  </a:moveTo>
                  <a:lnTo>
                    <a:pt x="8040" y="215"/>
                  </a:lnTo>
                  <a:cubicBezTo>
                    <a:pt x="8340" y="2617"/>
                    <a:pt x="8573" y="5219"/>
                    <a:pt x="9507" y="7454"/>
                  </a:cubicBezTo>
                  <a:cubicBezTo>
                    <a:pt x="10375" y="9555"/>
                    <a:pt x="12076" y="11290"/>
                    <a:pt x="13610" y="12991"/>
                  </a:cubicBezTo>
                  <a:cubicBezTo>
                    <a:pt x="11876" y="11590"/>
                    <a:pt x="9774" y="10322"/>
                    <a:pt x="8874" y="8254"/>
                  </a:cubicBezTo>
                  <a:cubicBezTo>
                    <a:pt x="7940" y="6053"/>
                    <a:pt x="8040" y="2650"/>
                    <a:pt x="8040" y="215"/>
                  </a:cubicBezTo>
                  <a:close/>
                  <a:moveTo>
                    <a:pt x="8340" y="682"/>
                  </a:moveTo>
                  <a:lnTo>
                    <a:pt x="8340" y="682"/>
                  </a:lnTo>
                  <a:cubicBezTo>
                    <a:pt x="10842" y="4218"/>
                    <a:pt x="12643" y="8221"/>
                    <a:pt x="13710" y="12424"/>
                  </a:cubicBezTo>
                  <a:cubicBezTo>
                    <a:pt x="13744" y="12624"/>
                    <a:pt x="13777" y="12857"/>
                    <a:pt x="13810" y="13058"/>
                  </a:cubicBezTo>
                  <a:lnTo>
                    <a:pt x="13644" y="12857"/>
                  </a:lnTo>
                  <a:cubicBezTo>
                    <a:pt x="12176" y="8688"/>
                    <a:pt x="10408" y="4585"/>
                    <a:pt x="8340" y="682"/>
                  </a:cubicBezTo>
                  <a:close/>
                  <a:moveTo>
                    <a:pt x="21149" y="6987"/>
                  </a:moveTo>
                  <a:lnTo>
                    <a:pt x="21149" y="7087"/>
                  </a:lnTo>
                  <a:cubicBezTo>
                    <a:pt x="19848" y="9722"/>
                    <a:pt x="18380" y="12624"/>
                    <a:pt x="18080" y="15559"/>
                  </a:cubicBezTo>
                  <a:cubicBezTo>
                    <a:pt x="18447" y="12557"/>
                    <a:pt x="20082" y="10156"/>
                    <a:pt x="21149" y="7387"/>
                  </a:cubicBezTo>
                  <a:lnTo>
                    <a:pt x="21149" y="7387"/>
                  </a:lnTo>
                  <a:cubicBezTo>
                    <a:pt x="21149" y="9588"/>
                    <a:pt x="20849" y="11757"/>
                    <a:pt x="20248" y="13892"/>
                  </a:cubicBezTo>
                  <a:cubicBezTo>
                    <a:pt x="19648" y="16126"/>
                    <a:pt x="18480" y="18161"/>
                    <a:pt x="17546" y="20263"/>
                  </a:cubicBezTo>
                  <a:cubicBezTo>
                    <a:pt x="17613" y="18895"/>
                    <a:pt x="17747" y="17561"/>
                    <a:pt x="17947" y="16227"/>
                  </a:cubicBezTo>
                  <a:lnTo>
                    <a:pt x="17947" y="16227"/>
                  </a:lnTo>
                  <a:cubicBezTo>
                    <a:pt x="17680" y="17461"/>
                    <a:pt x="17513" y="18728"/>
                    <a:pt x="17446" y="20029"/>
                  </a:cubicBezTo>
                  <a:cubicBezTo>
                    <a:pt x="17380" y="17728"/>
                    <a:pt x="17346" y="15126"/>
                    <a:pt x="18013" y="13024"/>
                  </a:cubicBezTo>
                  <a:cubicBezTo>
                    <a:pt x="18747" y="10756"/>
                    <a:pt x="20115" y="9021"/>
                    <a:pt x="21149" y="6987"/>
                  </a:cubicBezTo>
                  <a:close/>
                  <a:moveTo>
                    <a:pt x="21282" y="8354"/>
                  </a:moveTo>
                  <a:cubicBezTo>
                    <a:pt x="21449" y="10489"/>
                    <a:pt x="21649" y="12657"/>
                    <a:pt x="21149" y="14759"/>
                  </a:cubicBezTo>
                  <a:cubicBezTo>
                    <a:pt x="20549" y="16994"/>
                    <a:pt x="19281" y="18995"/>
                    <a:pt x="17546" y="20530"/>
                  </a:cubicBezTo>
                  <a:cubicBezTo>
                    <a:pt x="18714" y="18428"/>
                    <a:pt x="19681" y="16227"/>
                    <a:pt x="20382" y="13925"/>
                  </a:cubicBezTo>
                  <a:cubicBezTo>
                    <a:pt x="20682" y="12791"/>
                    <a:pt x="20882" y="11657"/>
                    <a:pt x="21016" y="10522"/>
                  </a:cubicBezTo>
                  <a:cubicBezTo>
                    <a:pt x="21116" y="9822"/>
                    <a:pt x="21249" y="9055"/>
                    <a:pt x="21282" y="8354"/>
                  </a:cubicBezTo>
                  <a:close/>
                  <a:moveTo>
                    <a:pt x="21583" y="10589"/>
                  </a:moveTo>
                  <a:lnTo>
                    <a:pt x="21583" y="10589"/>
                  </a:lnTo>
                  <a:cubicBezTo>
                    <a:pt x="21716" y="11523"/>
                    <a:pt x="21783" y="12524"/>
                    <a:pt x="21783" y="13491"/>
                  </a:cubicBezTo>
                  <a:cubicBezTo>
                    <a:pt x="21716" y="16794"/>
                    <a:pt x="20215" y="18928"/>
                    <a:pt x="17513" y="20696"/>
                  </a:cubicBezTo>
                  <a:lnTo>
                    <a:pt x="17513" y="20563"/>
                  </a:lnTo>
                  <a:cubicBezTo>
                    <a:pt x="19214" y="19162"/>
                    <a:pt x="20448" y="17327"/>
                    <a:pt x="21082" y="15226"/>
                  </a:cubicBezTo>
                  <a:cubicBezTo>
                    <a:pt x="21516" y="13725"/>
                    <a:pt x="21683" y="12157"/>
                    <a:pt x="21583" y="10589"/>
                  </a:cubicBezTo>
                  <a:close/>
                  <a:moveTo>
                    <a:pt x="734" y="11523"/>
                  </a:moveTo>
                  <a:cubicBezTo>
                    <a:pt x="1568" y="12757"/>
                    <a:pt x="2669" y="13658"/>
                    <a:pt x="3703" y="14692"/>
                  </a:cubicBezTo>
                  <a:cubicBezTo>
                    <a:pt x="5638" y="16593"/>
                    <a:pt x="6472" y="18695"/>
                    <a:pt x="6038" y="21364"/>
                  </a:cubicBezTo>
                  <a:cubicBezTo>
                    <a:pt x="4404" y="20430"/>
                    <a:pt x="3036" y="19129"/>
                    <a:pt x="2035" y="17527"/>
                  </a:cubicBezTo>
                  <a:cubicBezTo>
                    <a:pt x="901" y="15626"/>
                    <a:pt x="1068" y="13625"/>
                    <a:pt x="734" y="11523"/>
                  </a:cubicBezTo>
                  <a:close/>
                  <a:moveTo>
                    <a:pt x="12209" y="28502"/>
                  </a:moveTo>
                  <a:lnTo>
                    <a:pt x="12209" y="28502"/>
                  </a:lnTo>
                  <a:cubicBezTo>
                    <a:pt x="12205" y="28541"/>
                    <a:pt x="12201" y="28579"/>
                    <a:pt x="12198" y="28617"/>
                  </a:cubicBezTo>
                  <a:lnTo>
                    <a:pt x="12198" y="28617"/>
                  </a:lnTo>
                  <a:cubicBezTo>
                    <a:pt x="12202" y="28579"/>
                    <a:pt x="12206" y="28541"/>
                    <a:pt x="12209" y="28502"/>
                  </a:cubicBezTo>
                  <a:close/>
                  <a:moveTo>
                    <a:pt x="11442" y="17227"/>
                  </a:moveTo>
                  <a:lnTo>
                    <a:pt x="11442" y="17227"/>
                  </a:lnTo>
                  <a:cubicBezTo>
                    <a:pt x="12376" y="18995"/>
                    <a:pt x="13277" y="20663"/>
                    <a:pt x="13777" y="22664"/>
                  </a:cubicBezTo>
                  <a:cubicBezTo>
                    <a:pt x="14444" y="25466"/>
                    <a:pt x="13944" y="27134"/>
                    <a:pt x="12509" y="29002"/>
                  </a:cubicBezTo>
                  <a:cubicBezTo>
                    <a:pt x="13310" y="27568"/>
                    <a:pt x="13710" y="25967"/>
                    <a:pt x="13677" y="24332"/>
                  </a:cubicBezTo>
                  <a:cubicBezTo>
                    <a:pt x="13610" y="21730"/>
                    <a:pt x="12276" y="19596"/>
                    <a:pt x="11442" y="17227"/>
                  </a:cubicBezTo>
                  <a:close/>
                  <a:moveTo>
                    <a:pt x="11275" y="16994"/>
                  </a:moveTo>
                  <a:cubicBezTo>
                    <a:pt x="11976" y="19329"/>
                    <a:pt x="13343" y="21397"/>
                    <a:pt x="13510" y="23865"/>
                  </a:cubicBezTo>
                  <a:cubicBezTo>
                    <a:pt x="13644" y="25833"/>
                    <a:pt x="13143" y="27801"/>
                    <a:pt x="12109" y="29469"/>
                  </a:cubicBezTo>
                  <a:cubicBezTo>
                    <a:pt x="12139" y="29175"/>
                    <a:pt x="12168" y="28906"/>
                    <a:pt x="12198" y="28617"/>
                  </a:cubicBezTo>
                  <a:lnTo>
                    <a:pt x="12198" y="28617"/>
                  </a:lnTo>
                  <a:cubicBezTo>
                    <a:pt x="12162" y="28940"/>
                    <a:pt x="12102" y="29241"/>
                    <a:pt x="12042" y="29569"/>
                  </a:cubicBezTo>
                  <a:lnTo>
                    <a:pt x="11976" y="29669"/>
                  </a:lnTo>
                  <a:cubicBezTo>
                    <a:pt x="11409" y="27635"/>
                    <a:pt x="11042" y="25567"/>
                    <a:pt x="10875" y="23465"/>
                  </a:cubicBezTo>
                  <a:cubicBezTo>
                    <a:pt x="10742" y="21430"/>
                    <a:pt x="11175" y="19462"/>
                    <a:pt x="11275" y="17461"/>
                  </a:cubicBezTo>
                  <a:cubicBezTo>
                    <a:pt x="11709" y="19462"/>
                    <a:pt x="12009" y="21530"/>
                    <a:pt x="12109" y="23565"/>
                  </a:cubicBezTo>
                  <a:cubicBezTo>
                    <a:pt x="12176" y="24466"/>
                    <a:pt x="12243" y="25466"/>
                    <a:pt x="12276" y="26434"/>
                  </a:cubicBezTo>
                  <a:cubicBezTo>
                    <a:pt x="12276" y="25500"/>
                    <a:pt x="12276" y="24532"/>
                    <a:pt x="12243" y="23565"/>
                  </a:cubicBezTo>
                  <a:cubicBezTo>
                    <a:pt x="12176" y="21397"/>
                    <a:pt x="11842" y="19229"/>
                    <a:pt x="11275" y="17094"/>
                  </a:cubicBezTo>
                  <a:cubicBezTo>
                    <a:pt x="11275" y="17060"/>
                    <a:pt x="11275" y="17027"/>
                    <a:pt x="11275" y="16994"/>
                  </a:cubicBezTo>
                  <a:close/>
                  <a:moveTo>
                    <a:pt x="11209" y="17127"/>
                  </a:moveTo>
                  <a:cubicBezTo>
                    <a:pt x="11209" y="17161"/>
                    <a:pt x="11209" y="17227"/>
                    <a:pt x="11209" y="17261"/>
                  </a:cubicBezTo>
                  <a:cubicBezTo>
                    <a:pt x="10842" y="19362"/>
                    <a:pt x="10675" y="21497"/>
                    <a:pt x="10742" y="23632"/>
                  </a:cubicBezTo>
                  <a:cubicBezTo>
                    <a:pt x="10942" y="25700"/>
                    <a:pt x="11342" y="27735"/>
                    <a:pt x="11909" y="29736"/>
                  </a:cubicBezTo>
                  <a:lnTo>
                    <a:pt x="11842" y="29803"/>
                  </a:lnTo>
                  <a:cubicBezTo>
                    <a:pt x="11008" y="27435"/>
                    <a:pt x="9908" y="25066"/>
                    <a:pt x="10074" y="22498"/>
                  </a:cubicBezTo>
                  <a:cubicBezTo>
                    <a:pt x="10174" y="20696"/>
                    <a:pt x="10808" y="18895"/>
                    <a:pt x="11209" y="17127"/>
                  </a:cubicBezTo>
                  <a:close/>
                  <a:moveTo>
                    <a:pt x="30556" y="18261"/>
                  </a:moveTo>
                  <a:cubicBezTo>
                    <a:pt x="30556" y="18261"/>
                    <a:pt x="32724" y="23365"/>
                    <a:pt x="32691" y="26000"/>
                  </a:cubicBezTo>
                  <a:cubicBezTo>
                    <a:pt x="32624" y="28802"/>
                    <a:pt x="30923" y="30103"/>
                    <a:pt x="29822" y="32405"/>
                  </a:cubicBezTo>
                  <a:lnTo>
                    <a:pt x="29822" y="32438"/>
                  </a:lnTo>
                  <a:cubicBezTo>
                    <a:pt x="29021" y="29970"/>
                    <a:pt x="28054" y="27134"/>
                    <a:pt x="28387" y="24566"/>
                  </a:cubicBezTo>
                  <a:cubicBezTo>
                    <a:pt x="28521" y="23532"/>
                    <a:pt x="30422" y="18328"/>
                    <a:pt x="30556" y="18261"/>
                  </a:cubicBezTo>
                  <a:close/>
                  <a:moveTo>
                    <a:pt x="8809" y="32252"/>
                  </a:moveTo>
                  <a:cubicBezTo>
                    <a:pt x="9243" y="32252"/>
                    <a:pt x="9686" y="32298"/>
                    <a:pt x="10141" y="32405"/>
                  </a:cubicBezTo>
                  <a:cubicBezTo>
                    <a:pt x="12109" y="32872"/>
                    <a:pt x="13610" y="34073"/>
                    <a:pt x="15245" y="35107"/>
                  </a:cubicBezTo>
                  <a:cubicBezTo>
                    <a:pt x="13781" y="35878"/>
                    <a:pt x="12360" y="36459"/>
                    <a:pt x="10744" y="36459"/>
                  </a:cubicBezTo>
                  <a:cubicBezTo>
                    <a:pt x="10334" y="36459"/>
                    <a:pt x="9912" y="36422"/>
                    <a:pt x="9474" y="36341"/>
                  </a:cubicBezTo>
                  <a:cubicBezTo>
                    <a:pt x="7306" y="35941"/>
                    <a:pt x="5538" y="34540"/>
                    <a:pt x="3770" y="33372"/>
                  </a:cubicBezTo>
                  <a:cubicBezTo>
                    <a:pt x="5476" y="32972"/>
                    <a:pt x="7077" y="32252"/>
                    <a:pt x="8809" y="32252"/>
                  </a:cubicBezTo>
                  <a:close/>
                  <a:moveTo>
                    <a:pt x="37060" y="33706"/>
                  </a:moveTo>
                  <a:lnTo>
                    <a:pt x="37060" y="33706"/>
                  </a:lnTo>
                  <a:cubicBezTo>
                    <a:pt x="36560" y="35841"/>
                    <a:pt x="36326" y="38109"/>
                    <a:pt x="35559" y="40177"/>
                  </a:cubicBezTo>
                  <a:cubicBezTo>
                    <a:pt x="34325" y="43379"/>
                    <a:pt x="31490" y="44280"/>
                    <a:pt x="28421" y="44947"/>
                  </a:cubicBezTo>
                  <a:cubicBezTo>
                    <a:pt x="29555" y="42946"/>
                    <a:pt x="30055" y="40777"/>
                    <a:pt x="31623" y="38943"/>
                  </a:cubicBezTo>
                  <a:cubicBezTo>
                    <a:pt x="33291" y="37041"/>
                    <a:pt x="35226" y="35407"/>
                    <a:pt x="37060" y="33706"/>
                  </a:cubicBezTo>
                  <a:close/>
                  <a:moveTo>
                    <a:pt x="9741" y="38176"/>
                  </a:moveTo>
                  <a:cubicBezTo>
                    <a:pt x="10775" y="39543"/>
                    <a:pt x="11809" y="40911"/>
                    <a:pt x="12710" y="42345"/>
                  </a:cubicBezTo>
                  <a:cubicBezTo>
                    <a:pt x="14044" y="44447"/>
                    <a:pt x="13977" y="46215"/>
                    <a:pt x="13810" y="48483"/>
                  </a:cubicBezTo>
                  <a:cubicBezTo>
                    <a:pt x="13744" y="48483"/>
                    <a:pt x="13710" y="48550"/>
                    <a:pt x="13710" y="48616"/>
                  </a:cubicBezTo>
                  <a:lnTo>
                    <a:pt x="13710" y="48650"/>
                  </a:lnTo>
                  <a:cubicBezTo>
                    <a:pt x="11809" y="47549"/>
                    <a:pt x="10008" y="46048"/>
                    <a:pt x="9607" y="43846"/>
                  </a:cubicBezTo>
                  <a:cubicBezTo>
                    <a:pt x="9274" y="41978"/>
                    <a:pt x="9674" y="40077"/>
                    <a:pt x="9741" y="38176"/>
                  </a:cubicBezTo>
                  <a:close/>
                  <a:moveTo>
                    <a:pt x="5871" y="51619"/>
                  </a:moveTo>
                  <a:cubicBezTo>
                    <a:pt x="8173" y="51752"/>
                    <a:pt x="10041" y="51452"/>
                    <a:pt x="12209" y="52919"/>
                  </a:cubicBezTo>
                  <a:cubicBezTo>
                    <a:pt x="13710" y="53920"/>
                    <a:pt x="14744" y="55321"/>
                    <a:pt x="15845" y="56722"/>
                  </a:cubicBezTo>
                  <a:cubicBezTo>
                    <a:pt x="15275" y="56731"/>
                    <a:pt x="14698" y="56750"/>
                    <a:pt x="14122" y="56750"/>
                  </a:cubicBezTo>
                  <a:cubicBezTo>
                    <a:pt x="12541" y="56750"/>
                    <a:pt x="10968" y="56611"/>
                    <a:pt x="9574" y="55755"/>
                  </a:cubicBezTo>
                  <a:cubicBezTo>
                    <a:pt x="7839" y="54654"/>
                    <a:pt x="7139" y="53253"/>
                    <a:pt x="5871" y="51619"/>
                  </a:cubicBezTo>
                  <a:close/>
                  <a:moveTo>
                    <a:pt x="8005" y="0"/>
                  </a:moveTo>
                  <a:cubicBezTo>
                    <a:pt x="7965" y="0"/>
                    <a:pt x="7906" y="15"/>
                    <a:pt x="7906" y="15"/>
                  </a:cubicBezTo>
                  <a:cubicBezTo>
                    <a:pt x="7606" y="2717"/>
                    <a:pt x="7072" y="6019"/>
                    <a:pt x="8240" y="8554"/>
                  </a:cubicBezTo>
                  <a:cubicBezTo>
                    <a:pt x="9307" y="10889"/>
                    <a:pt x="11909" y="12190"/>
                    <a:pt x="13810" y="13791"/>
                  </a:cubicBezTo>
                  <a:lnTo>
                    <a:pt x="13844" y="13791"/>
                  </a:lnTo>
                  <a:cubicBezTo>
                    <a:pt x="17380" y="22298"/>
                    <a:pt x="21116" y="30770"/>
                    <a:pt x="22517" y="39877"/>
                  </a:cubicBezTo>
                  <a:cubicBezTo>
                    <a:pt x="18514" y="37275"/>
                    <a:pt x="15011" y="34039"/>
                    <a:pt x="12109" y="30237"/>
                  </a:cubicBezTo>
                  <a:cubicBezTo>
                    <a:pt x="13710" y="28735"/>
                    <a:pt x="14778" y="27068"/>
                    <a:pt x="14678" y="24799"/>
                  </a:cubicBezTo>
                  <a:cubicBezTo>
                    <a:pt x="14444" y="21730"/>
                    <a:pt x="13277" y="18795"/>
                    <a:pt x="11342" y="16427"/>
                  </a:cubicBezTo>
                  <a:cubicBezTo>
                    <a:pt x="11309" y="16393"/>
                    <a:pt x="11275" y="16393"/>
                    <a:pt x="11275" y="16393"/>
                  </a:cubicBezTo>
                  <a:cubicBezTo>
                    <a:pt x="11258" y="16389"/>
                    <a:pt x="11241" y="16387"/>
                    <a:pt x="11225" y="16387"/>
                  </a:cubicBezTo>
                  <a:cubicBezTo>
                    <a:pt x="11118" y="16387"/>
                    <a:pt x="11046" y="16478"/>
                    <a:pt x="11075" y="16593"/>
                  </a:cubicBezTo>
                  <a:cubicBezTo>
                    <a:pt x="9174" y="20763"/>
                    <a:pt x="9207" y="24332"/>
                    <a:pt x="10641" y="28268"/>
                  </a:cubicBezTo>
                  <a:cubicBezTo>
                    <a:pt x="9074" y="26000"/>
                    <a:pt x="7673" y="23632"/>
                    <a:pt x="6405" y="21197"/>
                  </a:cubicBezTo>
                  <a:cubicBezTo>
                    <a:pt x="7673" y="16527"/>
                    <a:pt x="3470" y="14058"/>
                    <a:pt x="634" y="10989"/>
                  </a:cubicBezTo>
                  <a:cubicBezTo>
                    <a:pt x="616" y="10972"/>
                    <a:pt x="591" y="10963"/>
                    <a:pt x="566" y="10963"/>
                  </a:cubicBezTo>
                  <a:cubicBezTo>
                    <a:pt x="495" y="10963"/>
                    <a:pt x="419" y="11025"/>
                    <a:pt x="468" y="11123"/>
                  </a:cubicBezTo>
                  <a:cubicBezTo>
                    <a:pt x="501" y="11156"/>
                    <a:pt x="501" y="11190"/>
                    <a:pt x="534" y="11223"/>
                  </a:cubicBezTo>
                  <a:cubicBezTo>
                    <a:pt x="1" y="16093"/>
                    <a:pt x="1902" y="19896"/>
                    <a:pt x="6372" y="22164"/>
                  </a:cubicBezTo>
                  <a:cubicBezTo>
                    <a:pt x="6405" y="22197"/>
                    <a:pt x="6438" y="22197"/>
                    <a:pt x="6472" y="22197"/>
                  </a:cubicBezTo>
                  <a:cubicBezTo>
                    <a:pt x="8173" y="26400"/>
                    <a:pt x="10708" y="30237"/>
                    <a:pt x="13877" y="33506"/>
                  </a:cubicBezTo>
                  <a:cubicBezTo>
                    <a:pt x="12810" y="32738"/>
                    <a:pt x="11575" y="32171"/>
                    <a:pt x="10308" y="31838"/>
                  </a:cubicBezTo>
                  <a:cubicBezTo>
                    <a:pt x="9789" y="31715"/>
                    <a:pt x="9284" y="31662"/>
                    <a:pt x="8788" y="31662"/>
                  </a:cubicBezTo>
                  <a:cubicBezTo>
                    <a:pt x="6864" y="31662"/>
                    <a:pt x="5086" y="32462"/>
                    <a:pt x="3203" y="33072"/>
                  </a:cubicBezTo>
                  <a:lnTo>
                    <a:pt x="3103" y="33072"/>
                  </a:lnTo>
                  <a:cubicBezTo>
                    <a:pt x="2936" y="33105"/>
                    <a:pt x="2903" y="33372"/>
                    <a:pt x="3103" y="33439"/>
                  </a:cubicBezTo>
                  <a:cubicBezTo>
                    <a:pt x="5538" y="35025"/>
                    <a:pt x="8586" y="36970"/>
                    <a:pt x="11496" y="36970"/>
                  </a:cubicBezTo>
                  <a:cubicBezTo>
                    <a:pt x="12931" y="36970"/>
                    <a:pt x="14333" y="36497"/>
                    <a:pt x="15612" y="35274"/>
                  </a:cubicBezTo>
                  <a:lnTo>
                    <a:pt x="15879" y="35440"/>
                  </a:lnTo>
                  <a:cubicBezTo>
                    <a:pt x="17913" y="37308"/>
                    <a:pt x="20115" y="39010"/>
                    <a:pt x="22483" y="40511"/>
                  </a:cubicBezTo>
                  <a:cubicBezTo>
                    <a:pt x="22517" y="40544"/>
                    <a:pt x="22550" y="40544"/>
                    <a:pt x="22583" y="40544"/>
                  </a:cubicBezTo>
                  <a:cubicBezTo>
                    <a:pt x="22717" y="41345"/>
                    <a:pt x="22817" y="42145"/>
                    <a:pt x="22884" y="42979"/>
                  </a:cubicBezTo>
                  <a:cubicBezTo>
                    <a:pt x="23417" y="49617"/>
                    <a:pt x="22617" y="56322"/>
                    <a:pt x="20515" y="62660"/>
                  </a:cubicBezTo>
                  <a:cubicBezTo>
                    <a:pt x="17380" y="58257"/>
                    <a:pt x="15178" y="53987"/>
                    <a:pt x="14044" y="48616"/>
                  </a:cubicBezTo>
                  <a:cubicBezTo>
                    <a:pt x="15178" y="44280"/>
                    <a:pt x="12743" y="40944"/>
                    <a:pt x="9741" y="37875"/>
                  </a:cubicBezTo>
                  <a:cubicBezTo>
                    <a:pt x="9713" y="37833"/>
                    <a:pt x="9673" y="37815"/>
                    <a:pt x="9637" y="37815"/>
                  </a:cubicBezTo>
                  <a:cubicBezTo>
                    <a:pt x="9586" y="37815"/>
                    <a:pt x="9541" y="37851"/>
                    <a:pt x="9541" y="37909"/>
                  </a:cubicBezTo>
                  <a:cubicBezTo>
                    <a:pt x="9107" y="39977"/>
                    <a:pt x="8473" y="42712"/>
                    <a:pt x="9207" y="44747"/>
                  </a:cubicBezTo>
                  <a:cubicBezTo>
                    <a:pt x="9974" y="46815"/>
                    <a:pt x="11976" y="48149"/>
                    <a:pt x="13777" y="49183"/>
                  </a:cubicBezTo>
                  <a:lnTo>
                    <a:pt x="13810" y="49183"/>
                  </a:lnTo>
                  <a:cubicBezTo>
                    <a:pt x="14177" y="51552"/>
                    <a:pt x="14844" y="53887"/>
                    <a:pt x="15812" y="56122"/>
                  </a:cubicBezTo>
                  <a:cubicBezTo>
                    <a:pt x="14844" y="54521"/>
                    <a:pt x="13510" y="53186"/>
                    <a:pt x="11909" y="52219"/>
                  </a:cubicBezTo>
                  <a:cubicBezTo>
                    <a:pt x="10488" y="51381"/>
                    <a:pt x="9068" y="51160"/>
                    <a:pt x="7556" y="51160"/>
                  </a:cubicBezTo>
                  <a:cubicBezTo>
                    <a:pt x="6903" y="51160"/>
                    <a:pt x="6233" y="51201"/>
                    <a:pt x="5538" y="51252"/>
                  </a:cubicBezTo>
                  <a:cubicBezTo>
                    <a:pt x="5392" y="51252"/>
                    <a:pt x="7657" y="57391"/>
                    <a:pt x="13327" y="57391"/>
                  </a:cubicBezTo>
                  <a:cubicBezTo>
                    <a:pt x="14159" y="57391"/>
                    <a:pt x="15064" y="57259"/>
                    <a:pt x="16045" y="56956"/>
                  </a:cubicBezTo>
                  <a:lnTo>
                    <a:pt x="16312" y="57256"/>
                  </a:lnTo>
                  <a:cubicBezTo>
                    <a:pt x="17346" y="59457"/>
                    <a:pt x="18681" y="61492"/>
                    <a:pt x="20315" y="63294"/>
                  </a:cubicBezTo>
                  <a:cubicBezTo>
                    <a:pt x="19514" y="65662"/>
                    <a:pt x="18547" y="67997"/>
                    <a:pt x="17480" y="70232"/>
                  </a:cubicBezTo>
                  <a:cubicBezTo>
                    <a:pt x="17412" y="70368"/>
                    <a:pt x="17529" y="70489"/>
                    <a:pt x="17653" y="70489"/>
                  </a:cubicBezTo>
                  <a:cubicBezTo>
                    <a:pt x="17711" y="70489"/>
                    <a:pt x="17771" y="70462"/>
                    <a:pt x="17813" y="70399"/>
                  </a:cubicBezTo>
                  <a:cubicBezTo>
                    <a:pt x="20749" y="65362"/>
                    <a:pt x="22617" y="59758"/>
                    <a:pt x="23351" y="53954"/>
                  </a:cubicBezTo>
                  <a:cubicBezTo>
                    <a:pt x="25552" y="51485"/>
                    <a:pt x="27220" y="48550"/>
                    <a:pt x="28187" y="45381"/>
                  </a:cubicBezTo>
                  <a:lnTo>
                    <a:pt x="28221" y="45381"/>
                  </a:lnTo>
                  <a:cubicBezTo>
                    <a:pt x="30923" y="44980"/>
                    <a:pt x="33791" y="44280"/>
                    <a:pt x="35326" y="41778"/>
                  </a:cubicBezTo>
                  <a:cubicBezTo>
                    <a:pt x="36760" y="39477"/>
                    <a:pt x="36994" y="36174"/>
                    <a:pt x="37260" y="33539"/>
                  </a:cubicBezTo>
                  <a:lnTo>
                    <a:pt x="37294" y="33506"/>
                  </a:lnTo>
                  <a:cubicBezTo>
                    <a:pt x="37348" y="33424"/>
                    <a:pt x="37292" y="33321"/>
                    <a:pt x="37215" y="33321"/>
                  </a:cubicBezTo>
                  <a:cubicBezTo>
                    <a:pt x="37198" y="33321"/>
                    <a:pt x="37179" y="33326"/>
                    <a:pt x="37160" y="33339"/>
                  </a:cubicBezTo>
                  <a:cubicBezTo>
                    <a:pt x="35026" y="34907"/>
                    <a:pt x="33057" y="36708"/>
                    <a:pt x="31323" y="38709"/>
                  </a:cubicBezTo>
                  <a:cubicBezTo>
                    <a:pt x="29788" y="40477"/>
                    <a:pt x="29221" y="42512"/>
                    <a:pt x="28387" y="44580"/>
                  </a:cubicBezTo>
                  <a:cubicBezTo>
                    <a:pt x="29422" y="40811"/>
                    <a:pt x="29922" y="36875"/>
                    <a:pt x="29889" y="32972"/>
                  </a:cubicBezTo>
                  <a:cubicBezTo>
                    <a:pt x="29922" y="32938"/>
                    <a:pt x="29955" y="32872"/>
                    <a:pt x="29922" y="32805"/>
                  </a:cubicBezTo>
                  <a:lnTo>
                    <a:pt x="29889" y="32705"/>
                  </a:lnTo>
                  <a:lnTo>
                    <a:pt x="29889" y="32572"/>
                  </a:lnTo>
                  <a:lnTo>
                    <a:pt x="29889" y="32538"/>
                  </a:lnTo>
                  <a:cubicBezTo>
                    <a:pt x="31656" y="30603"/>
                    <a:pt x="33124" y="29169"/>
                    <a:pt x="33291" y="26467"/>
                  </a:cubicBezTo>
                  <a:cubicBezTo>
                    <a:pt x="33458" y="23131"/>
                    <a:pt x="31990" y="20463"/>
                    <a:pt x="30689" y="17527"/>
                  </a:cubicBezTo>
                  <a:cubicBezTo>
                    <a:pt x="30656" y="17477"/>
                    <a:pt x="30597" y="17452"/>
                    <a:pt x="30543" y="17452"/>
                  </a:cubicBezTo>
                  <a:cubicBezTo>
                    <a:pt x="30489" y="17452"/>
                    <a:pt x="30439" y="17477"/>
                    <a:pt x="30422" y="17527"/>
                  </a:cubicBezTo>
                  <a:cubicBezTo>
                    <a:pt x="29321" y="19829"/>
                    <a:pt x="27954" y="22298"/>
                    <a:pt x="27787" y="24899"/>
                  </a:cubicBezTo>
                  <a:cubicBezTo>
                    <a:pt x="27587" y="27635"/>
                    <a:pt x="28621" y="30403"/>
                    <a:pt x="29622" y="32905"/>
                  </a:cubicBezTo>
                  <a:cubicBezTo>
                    <a:pt x="29622" y="32938"/>
                    <a:pt x="29655" y="32972"/>
                    <a:pt x="29688" y="32972"/>
                  </a:cubicBezTo>
                  <a:cubicBezTo>
                    <a:pt x="28955" y="40277"/>
                    <a:pt x="27320" y="47049"/>
                    <a:pt x="23417" y="53286"/>
                  </a:cubicBezTo>
                  <a:cubicBezTo>
                    <a:pt x="24685" y="42379"/>
                    <a:pt x="22016" y="31237"/>
                    <a:pt x="17513" y="20897"/>
                  </a:cubicBezTo>
                  <a:lnTo>
                    <a:pt x="17513" y="20863"/>
                  </a:lnTo>
                  <a:cubicBezTo>
                    <a:pt x="23884" y="18461"/>
                    <a:pt x="22183" y="12257"/>
                    <a:pt x="21349" y="6887"/>
                  </a:cubicBezTo>
                  <a:cubicBezTo>
                    <a:pt x="21316" y="6786"/>
                    <a:pt x="21316" y="6686"/>
                    <a:pt x="21282" y="6586"/>
                  </a:cubicBezTo>
                  <a:cubicBezTo>
                    <a:pt x="21282" y="6586"/>
                    <a:pt x="21282" y="6571"/>
                    <a:pt x="21272" y="6571"/>
                  </a:cubicBezTo>
                  <a:cubicBezTo>
                    <a:pt x="21268" y="6571"/>
                    <a:pt x="21260" y="6575"/>
                    <a:pt x="21249" y="6586"/>
                  </a:cubicBezTo>
                  <a:cubicBezTo>
                    <a:pt x="21216" y="6586"/>
                    <a:pt x="17880" y="11023"/>
                    <a:pt x="17213" y="13525"/>
                  </a:cubicBezTo>
                  <a:cubicBezTo>
                    <a:pt x="16679" y="15526"/>
                    <a:pt x="16913" y="17761"/>
                    <a:pt x="17046" y="19896"/>
                  </a:cubicBezTo>
                  <a:cubicBezTo>
                    <a:pt x="16145" y="17894"/>
                    <a:pt x="15178" y="15893"/>
                    <a:pt x="14177" y="13958"/>
                  </a:cubicBezTo>
                  <a:lnTo>
                    <a:pt x="14177" y="13591"/>
                  </a:lnTo>
                  <a:cubicBezTo>
                    <a:pt x="14211" y="13591"/>
                    <a:pt x="14211" y="13558"/>
                    <a:pt x="14177" y="13525"/>
                  </a:cubicBezTo>
                  <a:lnTo>
                    <a:pt x="14177" y="13491"/>
                  </a:lnTo>
                  <a:cubicBezTo>
                    <a:pt x="14277" y="11123"/>
                    <a:pt x="14344" y="8788"/>
                    <a:pt x="13343" y="6553"/>
                  </a:cubicBezTo>
                  <a:cubicBezTo>
                    <a:pt x="12209" y="3984"/>
                    <a:pt x="10041" y="1883"/>
                    <a:pt x="8040" y="15"/>
                  </a:cubicBezTo>
                  <a:cubicBezTo>
                    <a:pt x="8040" y="4"/>
                    <a:pt x="8025" y="0"/>
                    <a:pt x="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6"/>
            <p:cNvSpPr/>
            <p:nvPr/>
          </p:nvSpPr>
          <p:spPr>
            <a:xfrm>
              <a:off x="4824173" y="1943923"/>
              <a:ext cx="126122" cy="232575"/>
            </a:xfrm>
            <a:custGeom>
              <a:rect b="b" l="l" r="r" t="t"/>
              <a:pathLst>
                <a:path extrusionOk="0" h="10275" w="5572">
                  <a:moveTo>
                    <a:pt x="301" y="368"/>
                  </a:moveTo>
                  <a:lnTo>
                    <a:pt x="468" y="601"/>
                  </a:lnTo>
                  <a:cubicBezTo>
                    <a:pt x="2002" y="3570"/>
                    <a:pt x="3837" y="6372"/>
                    <a:pt x="5171" y="9474"/>
                  </a:cubicBezTo>
                  <a:cubicBezTo>
                    <a:pt x="4004" y="8240"/>
                    <a:pt x="2869" y="7006"/>
                    <a:pt x="2102" y="5471"/>
                  </a:cubicBezTo>
                  <a:cubicBezTo>
                    <a:pt x="1335" y="3837"/>
                    <a:pt x="735" y="2136"/>
                    <a:pt x="301" y="368"/>
                  </a:cubicBezTo>
                  <a:close/>
                  <a:moveTo>
                    <a:pt x="5498" y="9835"/>
                  </a:moveTo>
                  <a:cubicBezTo>
                    <a:pt x="5500" y="9848"/>
                    <a:pt x="5503" y="9861"/>
                    <a:pt x="5505" y="9875"/>
                  </a:cubicBezTo>
                  <a:cubicBezTo>
                    <a:pt x="5505" y="9875"/>
                    <a:pt x="5505" y="9875"/>
                    <a:pt x="5505" y="9875"/>
                  </a:cubicBezTo>
                  <a:lnTo>
                    <a:pt x="5505" y="9875"/>
                  </a:lnTo>
                  <a:cubicBezTo>
                    <a:pt x="5505" y="9864"/>
                    <a:pt x="5505" y="9853"/>
                    <a:pt x="5505" y="9841"/>
                  </a:cubicBezTo>
                  <a:lnTo>
                    <a:pt x="5498" y="9835"/>
                  </a:lnTo>
                  <a:close/>
                  <a:moveTo>
                    <a:pt x="1" y="1"/>
                  </a:moveTo>
                  <a:lnTo>
                    <a:pt x="134" y="201"/>
                  </a:lnTo>
                  <a:cubicBezTo>
                    <a:pt x="534" y="2069"/>
                    <a:pt x="1168" y="3870"/>
                    <a:pt x="2002" y="5571"/>
                  </a:cubicBezTo>
                  <a:cubicBezTo>
                    <a:pt x="2803" y="7106"/>
                    <a:pt x="4004" y="8273"/>
                    <a:pt x="5171" y="9508"/>
                  </a:cubicBezTo>
                  <a:cubicBezTo>
                    <a:pt x="5238" y="9674"/>
                    <a:pt x="5304" y="9808"/>
                    <a:pt x="5371" y="9975"/>
                  </a:cubicBezTo>
                  <a:cubicBezTo>
                    <a:pt x="5371" y="9991"/>
                    <a:pt x="5396" y="10000"/>
                    <a:pt x="5417" y="10000"/>
                  </a:cubicBezTo>
                  <a:cubicBezTo>
                    <a:pt x="5438" y="10000"/>
                    <a:pt x="5455" y="9991"/>
                    <a:pt x="5438" y="9975"/>
                  </a:cubicBezTo>
                  <a:cubicBezTo>
                    <a:pt x="5438" y="9941"/>
                    <a:pt x="5405" y="9808"/>
                    <a:pt x="5371" y="9708"/>
                  </a:cubicBezTo>
                  <a:lnTo>
                    <a:pt x="5371" y="9708"/>
                  </a:lnTo>
                  <a:lnTo>
                    <a:pt x="5498" y="9835"/>
                  </a:lnTo>
                  <a:lnTo>
                    <a:pt x="5498" y="9835"/>
                  </a:lnTo>
                  <a:cubicBezTo>
                    <a:pt x="5496" y="9823"/>
                    <a:pt x="5495" y="9810"/>
                    <a:pt x="5493" y="9798"/>
                  </a:cubicBezTo>
                  <a:lnTo>
                    <a:pt x="5493" y="9798"/>
                  </a:lnTo>
                  <a:lnTo>
                    <a:pt x="5505" y="9808"/>
                  </a:lnTo>
                  <a:cubicBezTo>
                    <a:pt x="5295" y="8530"/>
                    <a:pt x="4908" y="7301"/>
                    <a:pt x="4366" y="6154"/>
                  </a:cubicBezTo>
                  <a:lnTo>
                    <a:pt x="4366" y="6154"/>
                  </a:lnTo>
                  <a:cubicBezTo>
                    <a:pt x="4894" y="7305"/>
                    <a:pt x="5287" y="8517"/>
                    <a:pt x="5493" y="9798"/>
                  </a:cubicBezTo>
                  <a:lnTo>
                    <a:pt x="5493" y="9798"/>
                  </a:lnTo>
                  <a:lnTo>
                    <a:pt x="5338" y="9674"/>
                  </a:lnTo>
                  <a:cubicBezTo>
                    <a:pt x="4837" y="8107"/>
                    <a:pt x="3970" y="6672"/>
                    <a:pt x="3170" y="5238"/>
                  </a:cubicBezTo>
                  <a:cubicBezTo>
                    <a:pt x="2436" y="3904"/>
                    <a:pt x="1669" y="2536"/>
                    <a:pt x="901" y="1202"/>
                  </a:cubicBezTo>
                  <a:lnTo>
                    <a:pt x="901" y="1202"/>
                  </a:lnTo>
                  <a:cubicBezTo>
                    <a:pt x="1802" y="2369"/>
                    <a:pt x="2769" y="3470"/>
                    <a:pt x="3570" y="4704"/>
                  </a:cubicBezTo>
                  <a:cubicBezTo>
                    <a:pt x="3863" y="5170"/>
                    <a:pt x="4129" y="5654"/>
                    <a:pt x="4366" y="6154"/>
                  </a:cubicBezTo>
                  <a:lnTo>
                    <a:pt x="4366" y="6154"/>
                  </a:lnTo>
                  <a:cubicBezTo>
                    <a:pt x="3395" y="4038"/>
                    <a:pt x="1967" y="2127"/>
                    <a:pt x="401" y="368"/>
                  </a:cubicBezTo>
                  <a:cubicBezTo>
                    <a:pt x="334" y="268"/>
                    <a:pt x="268" y="168"/>
                    <a:pt x="201" y="68"/>
                  </a:cubicBezTo>
                  <a:lnTo>
                    <a:pt x="167" y="68"/>
                  </a:lnTo>
                  <a:cubicBezTo>
                    <a:pt x="167" y="51"/>
                    <a:pt x="159" y="43"/>
                    <a:pt x="147" y="43"/>
                  </a:cubicBezTo>
                  <a:cubicBezTo>
                    <a:pt x="134" y="43"/>
                    <a:pt x="117" y="51"/>
                    <a:pt x="101" y="68"/>
                  </a:cubicBezTo>
                  <a:lnTo>
                    <a:pt x="34" y="1"/>
                  </a:lnTo>
                  <a:close/>
                  <a:moveTo>
                    <a:pt x="5505" y="9875"/>
                  </a:moveTo>
                  <a:lnTo>
                    <a:pt x="5505" y="9875"/>
                  </a:lnTo>
                  <a:cubicBezTo>
                    <a:pt x="5509" y="10026"/>
                    <a:pt x="5540" y="10151"/>
                    <a:pt x="5571" y="10275"/>
                  </a:cubicBezTo>
                  <a:cubicBezTo>
                    <a:pt x="5571" y="10141"/>
                    <a:pt x="5538" y="10008"/>
                    <a:pt x="5538" y="9908"/>
                  </a:cubicBezTo>
                  <a:lnTo>
                    <a:pt x="5538" y="9908"/>
                  </a:lnTo>
                  <a:cubicBezTo>
                    <a:pt x="5527" y="9897"/>
                    <a:pt x="5516" y="9886"/>
                    <a:pt x="5505" y="987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6"/>
            <p:cNvSpPr/>
            <p:nvPr/>
          </p:nvSpPr>
          <p:spPr>
            <a:xfrm>
              <a:off x="4882322" y="2425596"/>
              <a:ext cx="278614" cy="72432"/>
            </a:xfrm>
            <a:custGeom>
              <a:rect b="b" l="l" r="r" t="t"/>
              <a:pathLst>
                <a:path extrusionOk="0" h="3200" w="12309">
                  <a:moveTo>
                    <a:pt x="4471" y="136"/>
                  </a:moveTo>
                  <a:cubicBezTo>
                    <a:pt x="5048" y="136"/>
                    <a:pt x="5626" y="169"/>
                    <a:pt x="6205" y="236"/>
                  </a:cubicBezTo>
                  <a:cubicBezTo>
                    <a:pt x="8073" y="503"/>
                    <a:pt x="9874" y="1337"/>
                    <a:pt x="11642" y="2104"/>
                  </a:cubicBezTo>
                  <a:cubicBezTo>
                    <a:pt x="8397" y="1065"/>
                    <a:pt x="5034" y="531"/>
                    <a:pt x="1635" y="531"/>
                  </a:cubicBezTo>
                  <a:cubicBezTo>
                    <a:pt x="1435" y="531"/>
                    <a:pt x="1235" y="533"/>
                    <a:pt x="1034" y="536"/>
                  </a:cubicBezTo>
                  <a:cubicBezTo>
                    <a:pt x="2168" y="270"/>
                    <a:pt x="3317" y="136"/>
                    <a:pt x="4471" y="136"/>
                  </a:cubicBezTo>
                  <a:close/>
                  <a:moveTo>
                    <a:pt x="4651" y="1"/>
                  </a:moveTo>
                  <a:cubicBezTo>
                    <a:pt x="3258" y="1"/>
                    <a:pt x="1870" y="234"/>
                    <a:pt x="501" y="503"/>
                  </a:cubicBezTo>
                  <a:lnTo>
                    <a:pt x="434" y="436"/>
                  </a:lnTo>
                  <a:lnTo>
                    <a:pt x="467" y="503"/>
                  </a:lnTo>
                  <a:lnTo>
                    <a:pt x="400" y="503"/>
                  </a:lnTo>
                  <a:lnTo>
                    <a:pt x="67" y="570"/>
                  </a:lnTo>
                  <a:cubicBezTo>
                    <a:pt x="0" y="670"/>
                    <a:pt x="67" y="737"/>
                    <a:pt x="100" y="737"/>
                  </a:cubicBezTo>
                  <a:lnTo>
                    <a:pt x="567" y="636"/>
                  </a:lnTo>
                  <a:cubicBezTo>
                    <a:pt x="1368" y="1304"/>
                    <a:pt x="2469" y="1771"/>
                    <a:pt x="3403" y="2171"/>
                  </a:cubicBezTo>
                  <a:cubicBezTo>
                    <a:pt x="4337" y="2605"/>
                    <a:pt x="5337" y="2905"/>
                    <a:pt x="6338" y="3105"/>
                  </a:cubicBezTo>
                  <a:cubicBezTo>
                    <a:pt x="6800" y="3169"/>
                    <a:pt x="7263" y="3200"/>
                    <a:pt x="7725" y="3200"/>
                  </a:cubicBezTo>
                  <a:cubicBezTo>
                    <a:pt x="9199" y="3200"/>
                    <a:pt x="10655" y="2881"/>
                    <a:pt x="11975" y="2271"/>
                  </a:cubicBezTo>
                  <a:lnTo>
                    <a:pt x="11975" y="2271"/>
                  </a:lnTo>
                  <a:cubicBezTo>
                    <a:pt x="10663" y="2837"/>
                    <a:pt x="9327" y="3092"/>
                    <a:pt x="8003" y="3092"/>
                  </a:cubicBezTo>
                  <a:cubicBezTo>
                    <a:pt x="5422" y="3092"/>
                    <a:pt x="2882" y="2124"/>
                    <a:pt x="634" y="603"/>
                  </a:cubicBezTo>
                  <a:lnTo>
                    <a:pt x="701" y="603"/>
                  </a:lnTo>
                  <a:cubicBezTo>
                    <a:pt x="806" y="602"/>
                    <a:pt x="912" y="602"/>
                    <a:pt x="1018" y="602"/>
                  </a:cubicBezTo>
                  <a:cubicBezTo>
                    <a:pt x="4715" y="602"/>
                    <a:pt x="8407" y="1168"/>
                    <a:pt x="11942" y="2271"/>
                  </a:cubicBezTo>
                  <a:lnTo>
                    <a:pt x="11975" y="2271"/>
                  </a:lnTo>
                  <a:lnTo>
                    <a:pt x="12209" y="2371"/>
                  </a:lnTo>
                  <a:lnTo>
                    <a:pt x="12209" y="2338"/>
                  </a:lnTo>
                  <a:lnTo>
                    <a:pt x="12209" y="2304"/>
                  </a:lnTo>
                  <a:lnTo>
                    <a:pt x="12075" y="2238"/>
                  </a:lnTo>
                  <a:lnTo>
                    <a:pt x="12042" y="2238"/>
                  </a:lnTo>
                  <a:lnTo>
                    <a:pt x="12309" y="2104"/>
                  </a:lnTo>
                  <a:lnTo>
                    <a:pt x="12009" y="2238"/>
                  </a:lnTo>
                  <a:cubicBezTo>
                    <a:pt x="10207" y="1204"/>
                    <a:pt x="8239" y="470"/>
                    <a:pt x="6171" y="103"/>
                  </a:cubicBezTo>
                  <a:cubicBezTo>
                    <a:pt x="5664" y="32"/>
                    <a:pt x="5157" y="1"/>
                    <a:pt x="465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6"/>
            <p:cNvSpPr/>
            <p:nvPr/>
          </p:nvSpPr>
          <p:spPr>
            <a:xfrm>
              <a:off x="5028794" y="2547214"/>
              <a:ext cx="97421" cy="245975"/>
            </a:xfrm>
            <a:custGeom>
              <a:rect b="b" l="l" r="r" t="t"/>
              <a:pathLst>
                <a:path extrusionOk="0" h="10867" w="4304">
                  <a:moveTo>
                    <a:pt x="1868" y="4103"/>
                  </a:moveTo>
                  <a:cubicBezTo>
                    <a:pt x="1923" y="4248"/>
                    <a:pt x="1979" y="4392"/>
                    <a:pt x="2035" y="4537"/>
                  </a:cubicBezTo>
                  <a:cubicBezTo>
                    <a:pt x="1981" y="4392"/>
                    <a:pt x="1925" y="4247"/>
                    <a:pt x="1868" y="4103"/>
                  </a:cubicBezTo>
                  <a:close/>
                  <a:moveTo>
                    <a:pt x="134" y="267"/>
                  </a:moveTo>
                  <a:lnTo>
                    <a:pt x="367" y="601"/>
                  </a:lnTo>
                  <a:cubicBezTo>
                    <a:pt x="843" y="1760"/>
                    <a:pt x="1398" y="2920"/>
                    <a:pt x="1868" y="4103"/>
                  </a:cubicBezTo>
                  <a:lnTo>
                    <a:pt x="1868" y="4103"/>
                  </a:lnTo>
                  <a:cubicBezTo>
                    <a:pt x="1462" y="3048"/>
                    <a:pt x="1070" y="1999"/>
                    <a:pt x="601" y="1001"/>
                  </a:cubicBezTo>
                  <a:lnTo>
                    <a:pt x="601" y="1001"/>
                  </a:lnTo>
                  <a:cubicBezTo>
                    <a:pt x="1568" y="2302"/>
                    <a:pt x="2369" y="3703"/>
                    <a:pt x="3003" y="5237"/>
                  </a:cubicBezTo>
                  <a:cubicBezTo>
                    <a:pt x="3603" y="6872"/>
                    <a:pt x="3903" y="8606"/>
                    <a:pt x="3937" y="10374"/>
                  </a:cubicBezTo>
                  <a:lnTo>
                    <a:pt x="3903" y="10308"/>
                  </a:lnTo>
                  <a:cubicBezTo>
                    <a:pt x="3603" y="8807"/>
                    <a:pt x="3136" y="7307"/>
                    <a:pt x="2536" y="5906"/>
                  </a:cubicBezTo>
                  <a:lnTo>
                    <a:pt x="2536" y="5906"/>
                  </a:lnTo>
                  <a:cubicBezTo>
                    <a:pt x="3136" y="7307"/>
                    <a:pt x="3570" y="8774"/>
                    <a:pt x="3870" y="10274"/>
                  </a:cubicBezTo>
                  <a:cubicBezTo>
                    <a:pt x="2636" y="8873"/>
                    <a:pt x="1401" y="7439"/>
                    <a:pt x="834" y="5604"/>
                  </a:cubicBezTo>
                  <a:cubicBezTo>
                    <a:pt x="267" y="3903"/>
                    <a:pt x="201" y="2068"/>
                    <a:pt x="134" y="267"/>
                  </a:cubicBezTo>
                  <a:close/>
                  <a:moveTo>
                    <a:pt x="67" y="0"/>
                  </a:moveTo>
                  <a:cubicBezTo>
                    <a:pt x="134" y="100"/>
                    <a:pt x="201" y="234"/>
                    <a:pt x="234" y="334"/>
                  </a:cubicBezTo>
                  <a:lnTo>
                    <a:pt x="101" y="167"/>
                  </a:lnTo>
                  <a:lnTo>
                    <a:pt x="101" y="134"/>
                  </a:lnTo>
                  <a:lnTo>
                    <a:pt x="34" y="67"/>
                  </a:lnTo>
                  <a:cubicBezTo>
                    <a:pt x="34" y="56"/>
                    <a:pt x="30" y="52"/>
                    <a:pt x="25" y="52"/>
                  </a:cubicBezTo>
                  <a:cubicBezTo>
                    <a:pt x="15" y="52"/>
                    <a:pt x="0" y="67"/>
                    <a:pt x="0" y="67"/>
                  </a:cubicBezTo>
                  <a:cubicBezTo>
                    <a:pt x="34" y="100"/>
                    <a:pt x="67" y="167"/>
                    <a:pt x="101" y="200"/>
                  </a:cubicBezTo>
                  <a:cubicBezTo>
                    <a:pt x="101" y="2168"/>
                    <a:pt x="134" y="4137"/>
                    <a:pt x="834" y="5971"/>
                  </a:cubicBezTo>
                  <a:cubicBezTo>
                    <a:pt x="1468" y="7672"/>
                    <a:pt x="2669" y="9107"/>
                    <a:pt x="3903" y="10408"/>
                  </a:cubicBezTo>
                  <a:lnTo>
                    <a:pt x="3903" y="10508"/>
                  </a:lnTo>
                  <a:cubicBezTo>
                    <a:pt x="3903" y="10519"/>
                    <a:pt x="3907" y="10523"/>
                    <a:pt x="3912" y="10523"/>
                  </a:cubicBezTo>
                  <a:cubicBezTo>
                    <a:pt x="3922" y="10523"/>
                    <a:pt x="3937" y="10508"/>
                    <a:pt x="3937" y="10508"/>
                  </a:cubicBezTo>
                  <a:cubicBezTo>
                    <a:pt x="3937" y="10637"/>
                    <a:pt x="3937" y="10727"/>
                    <a:pt x="3937" y="10841"/>
                  </a:cubicBezTo>
                  <a:cubicBezTo>
                    <a:pt x="3937" y="10858"/>
                    <a:pt x="3962" y="10866"/>
                    <a:pt x="3987" y="10866"/>
                  </a:cubicBezTo>
                  <a:cubicBezTo>
                    <a:pt x="4012" y="10866"/>
                    <a:pt x="4037" y="10858"/>
                    <a:pt x="4037" y="10841"/>
                  </a:cubicBezTo>
                  <a:cubicBezTo>
                    <a:pt x="4037" y="10775"/>
                    <a:pt x="4037" y="10641"/>
                    <a:pt x="4037" y="10574"/>
                  </a:cubicBezTo>
                  <a:lnTo>
                    <a:pt x="4237" y="10808"/>
                  </a:lnTo>
                  <a:cubicBezTo>
                    <a:pt x="4270" y="10808"/>
                    <a:pt x="4304" y="10775"/>
                    <a:pt x="4304" y="10741"/>
                  </a:cubicBezTo>
                  <a:lnTo>
                    <a:pt x="4037" y="10474"/>
                  </a:lnTo>
                  <a:cubicBezTo>
                    <a:pt x="4103" y="6772"/>
                    <a:pt x="2569" y="3503"/>
                    <a:pt x="434" y="601"/>
                  </a:cubicBezTo>
                  <a:cubicBezTo>
                    <a:pt x="334" y="401"/>
                    <a:pt x="234" y="200"/>
                    <a:pt x="1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6"/>
            <p:cNvSpPr/>
            <p:nvPr/>
          </p:nvSpPr>
          <p:spPr>
            <a:xfrm>
              <a:off x="4937439" y="2847716"/>
              <a:ext cx="235585" cy="119400"/>
            </a:xfrm>
            <a:custGeom>
              <a:rect b="b" l="l" r="r" t="t"/>
              <a:pathLst>
                <a:path extrusionOk="0" h="5275" w="10408">
                  <a:moveTo>
                    <a:pt x="1335" y="501"/>
                  </a:moveTo>
                  <a:lnTo>
                    <a:pt x="1335" y="501"/>
                  </a:lnTo>
                  <a:cubicBezTo>
                    <a:pt x="2736" y="701"/>
                    <a:pt x="4137" y="1068"/>
                    <a:pt x="5437" y="1635"/>
                  </a:cubicBezTo>
                  <a:cubicBezTo>
                    <a:pt x="6972" y="2302"/>
                    <a:pt x="8239" y="3403"/>
                    <a:pt x="9440" y="4537"/>
                  </a:cubicBezTo>
                  <a:cubicBezTo>
                    <a:pt x="6972" y="2802"/>
                    <a:pt x="4237" y="1435"/>
                    <a:pt x="1335" y="501"/>
                  </a:cubicBezTo>
                  <a:close/>
                  <a:moveTo>
                    <a:pt x="34" y="0"/>
                  </a:moveTo>
                  <a:cubicBezTo>
                    <a:pt x="34" y="0"/>
                    <a:pt x="0" y="0"/>
                    <a:pt x="0" y="34"/>
                  </a:cubicBezTo>
                  <a:cubicBezTo>
                    <a:pt x="34" y="67"/>
                    <a:pt x="67" y="100"/>
                    <a:pt x="67" y="100"/>
                  </a:cubicBezTo>
                  <a:cubicBezTo>
                    <a:pt x="67" y="134"/>
                    <a:pt x="67" y="167"/>
                    <a:pt x="67" y="167"/>
                  </a:cubicBezTo>
                  <a:cubicBezTo>
                    <a:pt x="67" y="201"/>
                    <a:pt x="67" y="267"/>
                    <a:pt x="134" y="267"/>
                  </a:cubicBezTo>
                  <a:lnTo>
                    <a:pt x="267" y="301"/>
                  </a:lnTo>
                  <a:cubicBezTo>
                    <a:pt x="2649" y="3106"/>
                    <a:pt x="6403" y="5274"/>
                    <a:pt x="10155" y="5274"/>
                  </a:cubicBezTo>
                  <a:cubicBezTo>
                    <a:pt x="10240" y="5274"/>
                    <a:pt x="10324" y="5273"/>
                    <a:pt x="10408" y="5271"/>
                  </a:cubicBezTo>
                  <a:lnTo>
                    <a:pt x="10408" y="5237"/>
                  </a:lnTo>
                  <a:cubicBezTo>
                    <a:pt x="8273" y="5004"/>
                    <a:pt x="6405" y="4604"/>
                    <a:pt x="4503" y="3570"/>
                  </a:cubicBezTo>
                  <a:cubicBezTo>
                    <a:pt x="2936" y="2702"/>
                    <a:pt x="1535" y="1602"/>
                    <a:pt x="367" y="301"/>
                  </a:cubicBezTo>
                  <a:lnTo>
                    <a:pt x="367" y="301"/>
                  </a:lnTo>
                  <a:lnTo>
                    <a:pt x="601" y="334"/>
                  </a:lnTo>
                  <a:cubicBezTo>
                    <a:pt x="3870" y="1501"/>
                    <a:pt x="6972" y="3003"/>
                    <a:pt x="9874" y="4871"/>
                  </a:cubicBezTo>
                  <a:lnTo>
                    <a:pt x="10041" y="5037"/>
                  </a:lnTo>
                  <a:lnTo>
                    <a:pt x="9941" y="4937"/>
                  </a:lnTo>
                  <a:lnTo>
                    <a:pt x="9941" y="4937"/>
                  </a:lnTo>
                  <a:cubicBezTo>
                    <a:pt x="10041" y="5004"/>
                    <a:pt x="10141" y="5071"/>
                    <a:pt x="10241" y="5137"/>
                  </a:cubicBezTo>
                  <a:cubicBezTo>
                    <a:pt x="10241" y="5137"/>
                    <a:pt x="10274" y="5137"/>
                    <a:pt x="10241" y="5104"/>
                  </a:cubicBezTo>
                  <a:cubicBezTo>
                    <a:pt x="10041" y="4937"/>
                    <a:pt x="9841" y="4804"/>
                    <a:pt x="9674" y="4670"/>
                  </a:cubicBezTo>
                  <a:cubicBezTo>
                    <a:pt x="8440" y="3436"/>
                    <a:pt x="7172" y="2235"/>
                    <a:pt x="5504" y="1501"/>
                  </a:cubicBezTo>
                  <a:cubicBezTo>
                    <a:pt x="3836" y="834"/>
                    <a:pt x="2135" y="401"/>
                    <a:pt x="367" y="201"/>
                  </a:cubicBezTo>
                  <a:lnTo>
                    <a:pt x="167" y="134"/>
                  </a:lnTo>
                  <a:lnTo>
                    <a:pt x="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6"/>
            <p:cNvSpPr/>
            <p:nvPr/>
          </p:nvSpPr>
          <p:spPr>
            <a:xfrm>
              <a:off x="5480317" y="2088085"/>
              <a:ext cx="52106" cy="333617"/>
            </a:xfrm>
            <a:custGeom>
              <a:rect b="b" l="l" r="r" t="t"/>
              <a:pathLst>
                <a:path extrusionOk="0" h="14739" w="2302">
                  <a:moveTo>
                    <a:pt x="967" y="837"/>
                  </a:moveTo>
                  <a:lnTo>
                    <a:pt x="967" y="837"/>
                  </a:lnTo>
                  <a:cubicBezTo>
                    <a:pt x="1468" y="2972"/>
                    <a:pt x="2102" y="5107"/>
                    <a:pt x="2102" y="7308"/>
                  </a:cubicBezTo>
                  <a:cubicBezTo>
                    <a:pt x="2102" y="9710"/>
                    <a:pt x="1067" y="12178"/>
                    <a:pt x="100" y="14347"/>
                  </a:cubicBezTo>
                  <a:cubicBezTo>
                    <a:pt x="234" y="12145"/>
                    <a:pt x="667" y="10010"/>
                    <a:pt x="901" y="7809"/>
                  </a:cubicBezTo>
                  <a:cubicBezTo>
                    <a:pt x="1067" y="5507"/>
                    <a:pt x="1101" y="3172"/>
                    <a:pt x="967" y="837"/>
                  </a:cubicBezTo>
                  <a:close/>
                  <a:moveTo>
                    <a:pt x="844" y="0"/>
                  </a:moveTo>
                  <a:cubicBezTo>
                    <a:pt x="810" y="0"/>
                    <a:pt x="780" y="29"/>
                    <a:pt x="801" y="70"/>
                  </a:cubicBezTo>
                  <a:cubicBezTo>
                    <a:pt x="834" y="270"/>
                    <a:pt x="867" y="503"/>
                    <a:pt x="934" y="704"/>
                  </a:cubicBezTo>
                  <a:cubicBezTo>
                    <a:pt x="934" y="3072"/>
                    <a:pt x="1001" y="5474"/>
                    <a:pt x="767" y="7809"/>
                  </a:cubicBezTo>
                  <a:cubicBezTo>
                    <a:pt x="567" y="10010"/>
                    <a:pt x="167" y="12212"/>
                    <a:pt x="67" y="14447"/>
                  </a:cubicBezTo>
                  <a:lnTo>
                    <a:pt x="33" y="14513"/>
                  </a:lnTo>
                  <a:cubicBezTo>
                    <a:pt x="0" y="14547"/>
                    <a:pt x="0" y="14580"/>
                    <a:pt x="33" y="14613"/>
                  </a:cubicBezTo>
                  <a:lnTo>
                    <a:pt x="33" y="14714"/>
                  </a:lnTo>
                  <a:cubicBezTo>
                    <a:pt x="33" y="14730"/>
                    <a:pt x="50" y="14739"/>
                    <a:pt x="67" y="14739"/>
                  </a:cubicBezTo>
                  <a:cubicBezTo>
                    <a:pt x="83" y="14739"/>
                    <a:pt x="100" y="14730"/>
                    <a:pt x="100" y="14714"/>
                  </a:cubicBezTo>
                  <a:cubicBezTo>
                    <a:pt x="67" y="14680"/>
                    <a:pt x="67" y="14647"/>
                    <a:pt x="100" y="14613"/>
                  </a:cubicBezTo>
                  <a:lnTo>
                    <a:pt x="133" y="14613"/>
                  </a:lnTo>
                  <a:cubicBezTo>
                    <a:pt x="1168" y="12512"/>
                    <a:pt x="2135" y="10010"/>
                    <a:pt x="2268" y="7675"/>
                  </a:cubicBezTo>
                  <a:cubicBezTo>
                    <a:pt x="2302" y="6474"/>
                    <a:pt x="2168" y="5307"/>
                    <a:pt x="1901" y="4173"/>
                  </a:cubicBezTo>
                  <a:cubicBezTo>
                    <a:pt x="1635" y="2772"/>
                    <a:pt x="1301" y="1404"/>
                    <a:pt x="901" y="36"/>
                  </a:cubicBezTo>
                  <a:cubicBezTo>
                    <a:pt x="888" y="11"/>
                    <a:pt x="865" y="0"/>
                    <a:pt x="8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6"/>
            <p:cNvSpPr/>
            <p:nvPr/>
          </p:nvSpPr>
          <p:spPr>
            <a:xfrm>
              <a:off x="5456889" y="2128919"/>
              <a:ext cx="37778" cy="294300"/>
            </a:xfrm>
            <a:custGeom>
              <a:rect b="b" l="l" r="r" t="t"/>
              <a:pathLst>
                <a:path extrusionOk="0" h="13002" w="1669">
                  <a:moveTo>
                    <a:pt x="1635" y="0"/>
                  </a:moveTo>
                  <a:cubicBezTo>
                    <a:pt x="835" y="1935"/>
                    <a:pt x="368" y="3970"/>
                    <a:pt x="201" y="6038"/>
                  </a:cubicBezTo>
                  <a:cubicBezTo>
                    <a:pt x="1" y="8440"/>
                    <a:pt x="935" y="10608"/>
                    <a:pt x="1002" y="12976"/>
                  </a:cubicBezTo>
                  <a:cubicBezTo>
                    <a:pt x="1018" y="12993"/>
                    <a:pt x="1035" y="13001"/>
                    <a:pt x="1048" y="13001"/>
                  </a:cubicBezTo>
                  <a:cubicBezTo>
                    <a:pt x="1060" y="13001"/>
                    <a:pt x="1068" y="12993"/>
                    <a:pt x="1068" y="12976"/>
                  </a:cubicBezTo>
                  <a:cubicBezTo>
                    <a:pt x="1002" y="10808"/>
                    <a:pt x="168" y="8707"/>
                    <a:pt x="301" y="6505"/>
                  </a:cubicBezTo>
                  <a:cubicBezTo>
                    <a:pt x="368" y="4303"/>
                    <a:pt x="835" y="2102"/>
                    <a:pt x="166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6"/>
            <p:cNvSpPr/>
            <p:nvPr/>
          </p:nvSpPr>
          <p:spPr>
            <a:xfrm>
              <a:off x="5433507" y="2442934"/>
              <a:ext cx="218971" cy="260031"/>
            </a:xfrm>
            <a:custGeom>
              <a:rect b="b" l="l" r="r" t="t"/>
              <a:pathLst>
                <a:path extrusionOk="0" h="11488" w="9674">
                  <a:moveTo>
                    <a:pt x="9073" y="1405"/>
                  </a:moveTo>
                  <a:lnTo>
                    <a:pt x="9073" y="1405"/>
                  </a:lnTo>
                  <a:cubicBezTo>
                    <a:pt x="8573" y="3140"/>
                    <a:pt x="8406" y="5008"/>
                    <a:pt x="7472" y="6575"/>
                  </a:cubicBezTo>
                  <a:cubicBezTo>
                    <a:pt x="6038" y="8877"/>
                    <a:pt x="3736" y="10511"/>
                    <a:pt x="1067" y="11145"/>
                  </a:cubicBezTo>
                  <a:lnTo>
                    <a:pt x="1101" y="11112"/>
                  </a:lnTo>
                  <a:cubicBezTo>
                    <a:pt x="4503" y="8844"/>
                    <a:pt x="7639" y="5274"/>
                    <a:pt x="9073" y="1405"/>
                  </a:cubicBezTo>
                  <a:close/>
                  <a:moveTo>
                    <a:pt x="9621" y="1"/>
                  </a:moveTo>
                  <a:cubicBezTo>
                    <a:pt x="9604" y="1"/>
                    <a:pt x="9586" y="12"/>
                    <a:pt x="9573" y="37"/>
                  </a:cubicBezTo>
                  <a:cubicBezTo>
                    <a:pt x="9507" y="204"/>
                    <a:pt x="9440" y="371"/>
                    <a:pt x="9373" y="538"/>
                  </a:cubicBezTo>
                  <a:cubicBezTo>
                    <a:pt x="9407" y="438"/>
                    <a:pt x="9440" y="337"/>
                    <a:pt x="9473" y="237"/>
                  </a:cubicBezTo>
                  <a:cubicBezTo>
                    <a:pt x="9473" y="237"/>
                    <a:pt x="9458" y="223"/>
                    <a:pt x="9449" y="223"/>
                  </a:cubicBezTo>
                  <a:cubicBezTo>
                    <a:pt x="9444" y="223"/>
                    <a:pt x="9440" y="226"/>
                    <a:pt x="9440" y="237"/>
                  </a:cubicBezTo>
                  <a:cubicBezTo>
                    <a:pt x="8439" y="2439"/>
                    <a:pt x="7439" y="4607"/>
                    <a:pt x="5937" y="6542"/>
                  </a:cubicBezTo>
                  <a:cubicBezTo>
                    <a:pt x="4603" y="8210"/>
                    <a:pt x="3002" y="9678"/>
                    <a:pt x="1267" y="10912"/>
                  </a:cubicBezTo>
                  <a:cubicBezTo>
                    <a:pt x="2502" y="9144"/>
                    <a:pt x="3602" y="7242"/>
                    <a:pt x="5003" y="5541"/>
                  </a:cubicBezTo>
                  <a:cubicBezTo>
                    <a:pt x="6471" y="3740"/>
                    <a:pt x="7972" y="1972"/>
                    <a:pt x="9440" y="204"/>
                  </a:cubicBezTo>
                  <a:lnTo>
                    <a:pt x="9407" y="171"/>
                  </a:lnTo>
                  <a:cubicBezTo>
                    <a:pt x="7705" y="1905"/>
                    <a:pt x="6204" y="3873"/>
                    <a:pt x="4670" y="5741"/>
                  </a:cubicBezTo>
                  <a:cubicBezTo>
                    <a:pt x="3302" y="7409"/>
                    <a:pt x="2235" y="9311"/>
                    <a:pt x="1001" y="11079"/>
                  </a:cubicBezTo>
                  <a:lnTo>
                    <a:pt x="834" y="11212"/>
                  </a:lnTo>
                  <a:cubicBezTo>
                    <a:pt x="600" y="11245"/>
                    <a:pt x="333" y="11279"/>
                    <a:pt x="100" y="11312"/>
                  </a:cubicBezTo>
                  <a:cubicBezTo>
                    <a:pt x="91" y="11309"/>
                    <a:pt x="83" y="11308"/>
                    <a:pt x="75" y="11308"/>
                  </a:cubicBezTo>
                  <a:cubicBezTo>
                    <a:pt x="1" y="11308"/>
                    <a:pt x="9" y="11445"/>
                    <a:pt x="100" y="11445"/>
                  </a:cubicBezTo>
                  <a:cubicBezTo>
                    <a:pt x="267" y="11445"/>
                    <a:pt x="434" y="11412"/>
                    <a:pt x="567" y="11379"/>
                  </a:cubicBezTo>
                  <a:cubicBezTo>
                    <a:pt x="567" y="11412"/>
                    <a:pt x="567" y="11412"/>
                    <a:pt x="634" y="11412"/>
                  </a:cubicBezTo>
                  <a:lnTo>
                    <a:pt x="700" y="11345"/>
                  </a:lnTo>
                  <a:lnTo>
                    <a:pt x="800" y="11345"/>
                  </a:lnTo>
                  <a:cubicBezTo>
                    <a:pt x="800" y="11379"/>
                    <a:pt x="800" y="11412"/>
                    <a:pt x="767" y="11412"/>
                  </a:cubicBezTo>
                  <a:cubicBezTo>
                    <a:pt x="767" y="11439"/>
                    <a:pt x="789" y="11488"/>
                    <a:pt x="833" y="11488"/>
                  </a:cubicBezTo>
                  <a:cubicBezTo>
                    <a:pt x="843" y="11488"/>
                    <a:pt x="854" y="11485"/>
                    <a:pt x="867" y="11479"/>
                  </a:cubicBezTo>
                  <a:cubicBezTo>
                    <a:pt x="901" y="11412"/>
                    <a:pt x="901" y="11379"/>
                    <a:pt x="934" y="11345"/>
                  </a:cubicBezTo>
                  <a:cubicBezTo>
                    <a:pt x="3402" y="10778"/>
                    <a:pt x="5604" y="9377"/>
                    <a:pt x="7105" y="7376"/>
                  </a:cubicBezTo>
                  <a:cubicBezTo>
                    <a:pt x="8706" y="5274"/>
                    <a:pt x="8873" y="2472"/>
                    <a:pt x="9673" y="71"/>
                  </a:cubicBezTo>
                  <a:cubicBezTo>
                    <a:pt x="9673" y="29"/>
                    <a:pt x="9648" y="1"/>
                    <a:pt x="96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6"/>
            <p:cNvSpPr/>
            <p:nvPr/>
          </p:nvSpPr>
          <p:spPr>
            <a:xfrm>
              <a:off x="5053715" y="3114990"/>
              <a:ext cx="395660" cy="579909"/>
            </a:xfrm>
            <a:custGeom>
              <a:rect b="b" l="l" r="r" t="t"/>
              <a:pathLst>
                <a:path extrusionOk="0" h="25620" w="17480">
                  <a:moveTo>
                    <a:pt x="0" y="1"/>
                  </a:moveTo>
                  <a:cubicBezTo>
                    <a:pt x="0" y="1"/>
                    <a:pt x="234" y="2169"/>
                    <a:pt x="567" y="5238"/>
                  </a:cubicBezTo>
                  <a:cubicBezTo>
                    <a:pt x="1368" y="12510"/>
                    <a:pt x="2702" y="24852"/>
                    <a:pt x="2702" y="25619"/>
                  </a:cubicBezTo>
                  <a:lnTo>
                    <a:pt x="14777" y="25619"/>
                  </a:lnTo>
                  <a:cubicBezTo>
                    <a:pt x="14777" y="24852"/>
                    <a:pt x="16112" y="12510"/>
                    <a:pt x="16879" y="5238"/>
                  </a:cubicBezTo>
                  <a:cubicBezTo>
                    <a:pt x="17213" y="2169"/>
                    <a:pt x="17479" y="1"/>
                    <a:pt x="17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6"/>
            <p:cNvSpPr/>
            <p:nvPr/>
          </p:nvSpPr>
          <p:spPr>
            <a:xfrm>
              <a:off x="5053715" y="3114990"/>
              <a:ext cx="395660" cy="118562"/>
            </a:xfrm>
            <a:custGeom>
              <a:rect b="b" l="l" r="r" t="t"/>
              <a:pathLst>
                <a:path extrusionOk="0" h="5238" w="17480">
                  <a:moveTo>
                    <a:pt x="0" y="1"/>
                  </a:moveTo>
                  <a:cubicBezTo>
                    <a:pt x="0" y="1"/>
                    <a:pt x="234" y="2169"/>
                    <a:pt x="567" y="5238"/>
                  </a:cubicBezTo>
                  <a:lnTo>
                    <a:pt x="16912" y="5238"/>
                  </a:lnTo>
                  <a:cubicBezTo>
                    <a:pt x="17246" y="2169"/>
                    <a:pt x="17479" y="1"/>
                    <a:pt x="17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6"/>
            <p:cNvSpPr/>
            <p:nvPr/>
          </p:nvSpPr>
          <p:spPr>
            <a:xfrm>
              <a:off x="5028794" y="3095365"/>
              <a:ext cx="445502" cy="86850"/>
            </a:xfrm>
            <a:custGeom>
              <a:rect b="b" l="l" r="r" t="t"/>
              <a:pathLst>
                <a:path extrusionOk="0" h="3837" w="19682">
                  <a:moveTo>
                    <a:pt x="0" y="1"/>
                  </a:moveTo>
                  <a:lnTo>
                    <a:pt x="0" y="3837"/>
                  </a:lnTo>
                  <a:lnTo>
                    <a:pt x="19681" y="3837"/>
                  </a:lnTo>
                  <a:lnTo>
                    <a:pt x="196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6"/>
            <p:cNvSpPr/>
            <p:nvPr/>
          </p:nvSpPr>
          <p:spPr>
            <a:xfrm>
              <a:off x="5752118" y="682248"/>
              <a:ext cx="619158" cy="618411"/>
            </a:xfrm>
            <a:custGeom>
              <a:rect b="b" l="l" r="r" t="t"/>
              <a:pathLst>
                <a:path extrusionOk="0" h="27321" w="27354">
                  <a:moveTo>
                    <a:pt x="13677" y="1"/>
                  </a:moveTo>
                  <a:cubicBezTo>
                    <a:pt x="6138" y="1"/>
                    <a:pt x="1" y="6105"/>
                    <a:pt x="1" y="13644"/>
                  </a:cubicBezTo>
                  <a:cubicBezTo>
                    <a:pt x="1" y="21216"/>
                    <a:pt x="6138" y="27320"/>
                    <a:pt x="13677" y="27320"/>
                  </a:cubicBezTo>
                  <a:cubicBezTo>
                    <a:pt x="21216" y="27320"/>
                    <a:pt x="27353" y="21216"/>
                    <a:pt x="27353" y="13644"/>
                  </a:cubicBezTo>
                  <a:cubicBezTo>
                    <a:pt x="27353" y="6105"/>
                    <a:pt x="21216" y="1"/>
                    <a:pt x="13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6"/>
            <p:cNvSpPr/>
            <p:nvPr/>
          </p:nvSpPr>
          <p:spPr>
            <a:xfrm>
              <a:off x="5751371" y="702823"/>
              <a:ext cx="648606" cy="590841"/>
            </a:xfrm>
            <a:custGeom>
              <a:rect b="b" l="l" r="r" t="t"/>
              <a:pathLst>
                <a:path extrusionOk="0" h="26103" w="28655">
                  <a:moveTo>
                    <a:pt x="14340" y="1"/>
                  </a:moveTo>
                  <a:cubicBezTo>
                    <a:pt x="11000" y="1"/>
                    <a:pt x="7656" y="1277"/>
                    <a:pt x="5104" y="3829"/>
                  </a:cubicBezTo>
                  <a:cubicBezTo>
                    <a:pt x="0" y="8932"/>
                    <a:pt x="0" y="17172"/>
                    <a:pt x="5104" y="22275"/>
                  </a:cubicBezTo>
                  <a:cubicBezTo>
                    <a:pt x="7656" y="24827"/>
                    <a:pt x="11000" y="26103"/>
                    <a:pt x="14340" y="26103"/>
                  </a:cubicBezTo>
                  <a:cubicBezTo>
                    <a:pt x="17680" y="26103"/>
                    <a:pt x="21015" y="24827"/>
                    <a:pt x="23550" y="22275"/>
                  </a:cubicBezTo>
                  <a:cubicBezTo>
                    <a:pt x="28654" y="17172"/>
                    <a:pt x="28654" y="8932"/>
                    <a:pt x="23550" y="3829"/>
                  </a:cubicBezTo>
                  <a:cubicBezTo>
                    <a:pt x="21015" y="1277"/>
                    <a:pt x="17680" y="1"/>
                    <a:pt x="143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6"/>
            <p:cNvSpPr/>
            <p:nvPr/>
          </p:nvSpPr>
          <p:spPr>
            <a:xfrm>
              <a:off x="5761941" y="721542"/>
              <a:ext cx="627465" cy="553426"/>
            </a:xfrm>
            <a:custGeom>
              <a:rect b="b" l="l" r="r" t="t"/>
              <a:pathLst>
                <a:path extrusionOk="0" h="24450" w="27721">
                  <a:moveTo>
                    <a:pt x="13859" y="0"/>
                  </a:moveTo>
                  <a:cubicBezTo>
                    <a:pt x="12330" y="0"/>
                    <a:pt x="10776" y="290"/>
                    <a:pt x="9274" y="900"/>
                  </a:cubicBezTo>
                  <a:cubicBezTo>
                    <a:pt x="3002" y="3435"/>
                    <a:pt x="0" y="10574"/>
                    <a:pt x="2535" y="16812"/>
                  </a:cubicBezTo>
                  <a:cubicBezTo>
                    <a:pt x="4460" y="21573"/>
                    <a:pt x="9038" y="24450"/>
                    <a:pt x="13861" y="24450"/>
                  </a:cubicBezTo>
                  <a:cubicBezTo>
                    <a:pt x="15391" y="24450"/>
                    <a:pt x="16945" y="24160"/>
                    <a:pt x="18447" y="23550"/>
                  </a:cubicBezTo>
                  <a:cubicBezTo>
                    <a:pt x="24718" y="21015"/>
                    <a:pt x="27720" y="13876"/>
                    <a:pt x="25185" y="7638"/>
                  </a:cubicBezTo>
                  <a:cubicBezTo>
                    <a:pt x="23260" y="2877"/>
                    <a:pt x="18682" y="0"/>
                    <a:pt x="13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6"/>
            <p:cNvSpPr/>
            <p:nvPr/>
          </p:nvSpPr>
          <p:spPr>
            <a:xfrm>
              <a:off x="6072267" y="741914"/>
              <a:ext cx="7560" cy="41535"/>
            </a:xfrm>
            <a:custGeom>
              <a:rect b="b" l="l" r="r" t="t"/>
              <a:pathLst>
                <a:path extrusionOk="0" h="1835" w="334">
                  <a:moveTo>
                    <a:pt x="0" y="0"/>
                  </a:moveTo>
                  <a:lnTo>
                    <a:pt x="0" y="1835"/>
                  </a:lnTo>
                  <a:lnTo>
                    <a:pt x="334" y="1835"/>
                  </a:ln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6"/>
            <p:cNvSpPr/>
            <p:nvPr/>
          </p:nvSpPr>
          <p:spPr>
            <a:xfrm>
              <a:off x="5944651" y="774373"/>
              <a:ext cx="27207" cy="40041"/>
            </a:xfrm>
            <a:custGeom>
              <a:rect b="b" l="l" r="r" t="t"/>
              <a:pathLst>
                <a:path extrusionOk="0" h="1769" w="1202">
                  <a:moveTo>
                    <a:pt x="268" y="0"/>
                  </a:moveTo>
                  <a:lnTo>
                    <a:pt x="1" y="167"/>
                  </a:lnTo>
                  <a:lnTo>
                    <a:pt x="901" y="1768"/>
                  </a:lnTo>
                  <a:lnTo>
                    <a:pt x="1202" y="1602"/>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6"/>
            <p:cNvSpPr/>
            <p:nvPr/>
          </p:nvSpPr>
          <p:spPr>
            <a:xfrm>
              <a:off x="5851780" y="866497"/>
              <a:ext cx="40041" cy="27185"/>
            </a:xfrm>
            <a:custGeom>
              <a:rect b="b" l="l" r="r" t="t"/>
              <a:pathLst>
                <a:path extrusionOk="0" h="1201" w="1769">
                  <a:moveTo>
                    <a:pt x="168" y="0"/>
                  </a:moveTo>
                  <a:lnTo>
                    <a:pt x="1" y="300"/>
                  </a:lnTo>
                  <a:lnTo>
                    <a:pt x="1602" y="1201"/>
                  </a:lnTo>
                  <a:lnTo>
                    <a:pt x="1769" y="934"/>
                  </a:lnTo>
                  <a:lnTo>
                    <a:pt x="1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6"/>
            <p:cNvSpPr/>
            <p:nvPr/>
          </p:nvSpPr>
          <p:spPr>
            <a:xfrm>
              <a:off x="5819321" y="994837"/>
              <a:ext cx="41558" cy="6836"/>
            </a:xfrm>
            <a:custGeom>
              <a:rect b="b" l="l" r="r" t="t"/>
              <a:pathLst>
                <a:path extrusionOk="0" h="302" w="1836">
                  <a:moveTo>
                    <a:pt x="0" y="1"/>
                  </a:moveTo>
                  <a:lnTo>
                    <a:pt x="0" y="301"/>
                  </a:lnTo>
                  <a:lnTo>
                    <a:pt x="1835" y="301"/>
                  </a:lnTo>
                  <a:lnTo>
                    <a:pt x="1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6"/>
            <p:cNvSpPr/>
            <p:nvPr/>
          </p:nvSpPr>
          <p:spPr>
            <a:xfrm>
              <a:off x="5857823" y="1106586"/>
              <a:ext cx="40041" cy="27207"/>
            </a:xfrm>
            <a:custGeom>
              <a:rect b="b" l="l" r="r" t="t"/>
              <a:pathLst>
                <a:path extrusionOk="0" h="1202" w="1769">
                  <a:moveTo>
                    <a:pt x="1602" y="1"/>
                  </a:moveTo>
                  <a:lnTo>
                    <a:pt x="1" y="935"/>
                  </a:lnTo>
                  <a:lnTo>
                    <a:pt x="134" y="1202"/>
                  </a:lnTo>
                  <a:lnTo>
                    <a:pt x="1769"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6"/>
            <p:cNvSpPr/>
            <p:nvPr/>
          </p:nvSpPr>
          <p:spPr>
            <a:xfrm>
              <a:off x="5944651" y="1182844"/>
              <a:ext cx="27207" cy="40041"/>
            </a:xfrm>
            <a:custGeom>
              <a:rect b="b" l="l" r="r" t="t"/>
              <a:pathLst>
                <a:path extrusionOk="0" h="1769" w="1202">
                  <a:moveTo>
                    <a:pt x="901" y="1"/>
                  </a:moveTo>
                  <a:lnTo>
                    <a:pt x="1" y="1602"/>
                  </a:lnTo>
                  <a:lnTo>
                    <a:pt x="268" y="1769"/>
                  </a:lnTo>
                  <a:lnTo>
                    <a:pt x="1202" y="168"/>
                  </a:lnTo>
                  <a:lnTo>
                    <a:pt x="9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6"/>
            <p:cNvSpPr/>
            <p:nvPr/>
          </p:nvSpPr>
          <p:spPr>
            <a:xfrm>
              <a:off x="6072267" y="1213061"/>
              <a:ext cx="7560" cy="42305"/>
            </a:xfrm>
            <a:custGeom>
              <a:rect b="b" l="l" r="r" t="t"/>
              <a:pathLst>
                <a:path extrusionOk="0" h="1869" w="334">
                  <a:moveTo>
                    <a:pt x="0" y="0"/>
                  </a:moveTo>
                  <a:lnTo>
                    <a:pt x="0" y="1868"/>
                  </a:lnTo>
                  <a:lnTo>
                    <a:pt x="334" y="1868"/>
                  </a:lnTo>
                  <a:lnTo>
                    <a:pt x="3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6"/>
            <p:cNvSpPr/>
            <p:nvPr/>
          </p:nvSpPr>
          <p:spPr>
            <a:xfrm>
              <a:off x="6180236" y="1182844"/>
              <a:ext cx="27185" cy="40041"/>
            </a:xfrm>
            <a:custGeom>
              <a:rect b="b" l="l" r="r" t="t"/>
              <a:pathLst>
                <a:path extrusionOk="0" h="1769" w="1201">
                  <a:moveTo>
                    <a:pt x="267" y="1"/>
                  </a:moveTo>
                  <a:lnTo>
                    <a:pt x="0" y="134"/>
                  </a:lnTo>
                  <a:lnTo>
                    <a:pt x="934" y="1769"/>
                  </a:lnTo>
                  <a:lnTo>
                    <a:pt x="1201" y="1602"/>
                  </a:lnTo>
                  <a:lnTo>
                    <a:pt x="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6"/>
            <p:cNvSpPr/>
            <p:nvPr/>
          </p:nvSpPr>
          <p:spPr>
            <a:xfrm>
              <a:off x="6260251" y="1102806"/>
              <a:ext cx="39294" cy="27207"/>
            </a:xfrm>
            <a:custGeom>
              <a:rect b="b" l="l" r="r" t="t"/>
              <a:pathLst>
                <a:path extrusionOk="0" h="1202" w="1736">
                  <a:moveTo>
                    <a:pt x="134" y="1"/>
                  </a:moveTo>
                  <a:lnTo>
                    <a:pt x="1" y="268"/>
                  </a:lnTo>
                  <a:lnTo>
                    <a:pt x="1602" y="1202"/>
                  </a:lnTo>
                  <a:lnTo>
                    <a:pt x="1736" y="935"/>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6"/>
            <p:cNvSpPr/>
            <p:nvPr/>
          </p:nvSpPr>
          <p:spPr>
            <a:xfrm>
              <a:off x="6290468" y="994837"/>
              <a:ext cx="42305" cy="6836"/>
            </a:xfrm>
            <a:custGeom>
              <a:rect b="b" l="l" r="r" t="t"/>
              <a:pathLst>
                <a:path extrusionOk="0" h="302" w="1869">
                  <a:moveTo>
                    <a:pt x="0" y="1"/>
                  </a:moveTo>
                  <a:lnTo>
                    <a:pt x="0" y="301"/>
                  </a:lnTo>
                  <a:lnTo>
                    <a:pt x="1868" y="301"/>
                  </a:lnTo>
                  <a:lnTo>
                    <a:pt x="18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6"/>
            <p:cNvSpPr/>
            <p:nvPr/>
          </p:nvSpPr>
          <p:spPr>
            <a:xfrm>
              <a:off x="6267811" y="870254"/>
              <a:ext cx="40041" cy="27207"/>
            </a:xfrm>
            <a:custGeom>
              <a:rect b="b" l="l" r="r" t="t"/>
              <a:pathLst>
                <a:path extrusionOk="0" h="1202" w="1769">
                  <a:moveTo>
                    <a:pt x="1602" y="1"/>
                  </a:moveTo>
                  <a:lnTo>
                    <a:pt x="1" y="901"/>
                  </a:lnTo>
                  <a:lnTo>
                    <a:pt x="134" y="1202"/>
                  </a:lnTo>
                  <a:lnTo>
                    <a:pt x="1768"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6"/>
            <p:cNvSpPr/>
            <p:nvPr/>
          </p:nvSpPr>
          <p:spPr>
            <a:xfrm>
              <a:off x="6180236" y="774373"/>
              <a:ext cx="27185" cy="40041"/>
            </a:xfrm>
            <a:custGeom>
              <a:rect b="b" l="l" r="r" t="t"/>
              <a:pathLst>
                <a:path extrusionOk="0" h="1769" w="1201">
                  <a:moveTo>
                    <a:pt x="934" y="0"/>
                  </a:moveTo>
                  <a:lnTo>
                    <a:pt x="0" y="1602"/>
                  </a:lnTo>
                  <a:lnTo>
                    <a:pt x="267" y="1768"/>
                  </a:lnTo>
                  <a:lnTo>
                    <a:pt x="1201" y="167"/>
                  </a:ln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6"/>
            <p:cNvSpPr/>
            <p:nvPr/>
          </p:nvSpPr>
          <p:spPr>
            <a:xfrm>
              <a:off x="5995240" y="909526"/>
              <a:ext cx="127616" cy="241629"/>
            </a:xfrm>
            <a:custGeom>
              <a:rect b="b" l="l" r="r" t="t"/>
              <a:pathLst>
                <a:path extrusionOk="0" h="10675" w="5638">
                  <a:moveTo>
                    <a:pt x="5371" y="0"/>
                  </a:moveTo>
                  <a:lnTo>
                    <a:pt x="1" y="10541"/>
                  </a:lnTo>
                  <a:lnTo>
                    <a:pt x="301" y="10675"/>
                  </a:lnTo>
                  <a:lnTo>
                    <a:pt x="5638" y="134"/>
                  </a:lnTo>
                  <a:lnTo>
                    <a:pt x="5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6"/>
            <p:cNvSpPr/>
            <p:nvPr/>
          </p:nvSpPr>
          <p:spPr>
            <a:xfrm>
              <a:off x="6052620" y="903483"/>
              <a:ext cx="61182" cy="259759"/>
            </a:xfrm>
            <a:custGeom>
              <a:rect b="b" l="l" r="r" t="t"/>
              <a:pathLst>
                <a:path extrusionOk="0" h="11476" w="2703">
                  <a:moveTo>
                    <a:pt x="401" y="1"/>
                  </a:moveTo>
                  <a:lnTo>
                    <a:pt x="1" y="67"/>
                  </a:lnTo>
                  <a:lnTo>
                    <a:pt x="2269" y="11475"/>
                  </a:lnTo>
                  <a:lnTo>
                    <a:pt x="2703" y="11409"/>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6"/>
            <p:cNvSpPr/>
            <p:nvPr/>
          </p:nvSpPr>
          <p:spPr>
            <a:xfrm>
              <a:off x="7268233" y="788723"/>
              <a:ext cx="261276" cy="324676"/>
            </a:xfrm>
            <a:custGeom>
              <a:rect b="b" l="l" r="r" t="t"/>
              <a:pathLst>
                <a:path extrusionOk="0" h="14344" w="11543">
                  <a:moveTo>
                    <a:pt x="1302" y="14144"/>
                  </a:moveTo>
                  <a:cubicBezTo>
                    <a:pt x="935" y="13944"/>
                    <a:pt x="635" y="13610"/>
                    <a:pt x="168" y="13643"/>
                  </a:cubicBezTo>
                  <a:cubicBezTo>
                    <a:pt x="1" y="13643"/>
                    <a:pt x="34" y="13543"/>
                    <a:pt x="34" y="13443"/>
                  </a:cubicBezTo>
                  <a:lnTo>
                    <a:pt x="34" y="8173"/>
                  </a:lnTo>
                  <a:cubicBezTo>
                    <a:pt x="34" y="8039"/>
                    <a:pt x="34" y="7939"/>
                    <a:pt x="201" y="7873"/>
                  </a:cubicBezTo>
                  <a:cubicBezTo>
                    <a:pt x="1535" y="7205"/>
                    <a:pt x="2102" y="5871"/>
                    <a:pt x="2936" y="4737"/>
                  </a:cubicBezTo>
                  <a:cubicBezTo>
                    <a:pt x="3770" y="3603"/>
                    <a:pt x="4104" y="2168"/>
                    <a:pt x="3904" y="767"/>
                  </a:cubicBezTo>
                  <a:cubicBezTo>
                    <a:pt x="3837" y="367"/>
                    <a:pt x="4004" y="200"/>
                    <a:pt x="4371" y="100"/>
                  </a:cubicBezTo>
                  <a:cubicBezTo>
                    <a:pt x="4737" y="0"/>
                    <a:pt x="5138" y="100"/>
                    <a:pt x="5371" y="434"/>
                  </a:cubicBezTo>
                  <a:cubicBezTo>
                    <a:pt x="5738" y="1134"/>
                    <a:pt x="6005" y="1935"/>
                    <a:pt x="6138" y="2736"/>
                  </a:cubicBezTo>
                  <a:cubicBezTo>
                    <a:pt x="6205" y="3403"/>
                    <a:pt x="5972" y="4036"/>
                    <a:pt x="5905" y="4704"/>
                  </a:cubicBezTo>
                  <a:cubicBezTo>
                    <a:pt x="5838" y="5171"/>
                    <a:pt x="5705" y="5638"/>
                    <a:pt x="5638" y="6138"/>
                  </a:cubicBezTo>
                  <a:cubicBezTo>
                    <a:pt x="5738" y="6205"/>
                    <a:pt x="5872" y="6171"/>
                    <a:pt x="6005" y="6171"/>
                  </a:cubicBezTo>
                  <a:lnTo>
                    <a:pt x="10442" y="6171"/>
                  </a:lnTo>
                  <a:cubicBezTo>
                    <a:pt x="11075" y="6171"/>
                    <a:pt x="11376" y="6372"/>
                    <a:pt x="11442" y="6772"/>
                  </a:cubicBezTo>
                  <a:cubicBezTo>
                    <a:pt x="11542" y="7306"/>
                    <a:pt x="11275" y="7806"/>
                    <a:pt x="10808" y="8039"/>
                  </a:cubicBezTo>
                  <a:cubicBezTo>
                    <a:pt x="10708" y="8106"/>
                    <a:pt x="10508" y="8039"/>
                    <a:pt x="10475" y="8240"/>
                  </a:cubicBezTo>
                  <a:cubicBezTo>
                    <a:pt x="10475" y="8406"/>
                    <a:pt x="10675" y="8406"/>
                    <a:pt x="10775" y="8473"/>
                  </a:cubicBezTo>
                  <a:cubicBezTo>
                    <a:pt x="11309" y="8840"/>
                    <a:pt x="11209" y="9574"/>
                    <a:pt x="10608" y="10007"/>
                  </a:cubicBezTo>
                  <a:cubicBezTo>
                    <a:pt x="10442" y="10141"/>
                    <a:pt x="10175" y="10074"/>
                    <a:pt x="10141" y="10308"/>
                  </a:cubicBezTo>
                  <a:cubicBezTo>
                    <a:pt x="10141" y="10508"/>
                    <a:pt x="10408" y="10474"/>
                    <a:pt x="10542" y="10575"/>
                  </a:cubicBezTo>
                  <a:cubicBezTo>
                    <a:pt x="10975" y="11008"/>
                    <a:pt x="10775" y="11809"/>
                    <a:pt x="10141" y="12142"/>
                  </a:cubicBezTo>
                  <a:cubicBezTo>
                    <a:pt x="10041" y="12176"/>
                    <a:pt x="9941" y="12209"/>
                    <a:pt x="9874" y="12242"/>
                  </a:cubicBezTo>
                  <a:cubicBezTo>
                    <a:pt x="9808" y="12276"/>
                    <a:pt x="9708" y="12342"/>
                    <a:pt x="9874" y="12443"/>
                  </a:cubicBezTo>
                  <a:cubicBezTo>
                    <a:pt x="10508" y="12910"/>
                    <a:pt x="10508" y="13543"/>
                    <a:pt x="9874" y="14010"/>
                  </a:cubicBezTo>
                  <a:lnTo>
                    <a:pt x="9674" y="14144"/>
                  </a:lnTo>
                  <a:cubicBezTo>
                    <a:pt x="9441" y="14277"/>
                    <a:pt x="9174" y="14344"/>
                    <a:pt x="8907" y="14311"/>
                  </a:cubicBezTo>
                  <a:lnTo>
                    <a:pt x="1902" y="14311"/>
                  </a:lnTo>
                  <a:cubicBezTo>
                    <a:pt x="1702" y="14344"/>
                    <a:pt x="1468" y="14277"/>
                    <a:pt x="1302" y="1414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6"/>
            <p:cNvSpPr/>
            <p:nvPr/>
          </p:nvSpPr>
          <p:spPr>
            <a:xfrm>
              <a:off x="7148177" y="956335"/>
              <a:ext cx="106498" cy="167635"/>
            </a:xfrm>
            <a:custGeom>
              <a:rect b="b" l="l" r="r" t="t"/>
              <a:pathLst>
                <a:path extrusionOk="0" h="7406" w="4705">
                  <a:moveTo>
                    <a:pt x="34" y="3670"/>
                  </a:moveTo>
                  <a:lnTo>
                    <a:pt x="34" y="334"/>
                  </a:lnTo>
                  <a:cubicBezTo>
                    <a:pt x="34" y="101"/>
                    <a:pt x="34" y="1"/>
                    <a:pt x="335" y="1"/>
                  </a:cubicBezTo>
                  <a:cubicBezTo>
                    <a:pt x="1669" y="1"/>
                    <a:pt x="3036" y="1"/>
                    <a:pt x="4371" y="1"/>
                  </a:cubicBezTo>
                  <a:cubicBezTo>
                    <a:pt x="4638" y="1"/>
                    <a:pt x="4704" y="67"/>
                    <a:pt x="4704" y="301"/>
                  </a:cubicBezTo>
                  <a:lnTo>
                    <a:pt x="4704" y="7039"/>
                  </a:lnTo>
                  <a:cubicBezTo>
                    <a:pt x="4704" y="7306"/>
                    <a:pt x="4604" y="7406"/>
                    <a:pt x="4337" y="7406"/>
                  </a:cubicBezTo>
                  <a:lnTo>
                    <a:pt x="401" y="7406"/>
                  </a:lnTo>
                  <a:cubicBezTo>
                    <a:pt x="68" y="7406"/>
                    <a:pt x="1" y="7272"/>
                    <a:pt x="1" y="6972"/>
                  </a:cubicBezTo>
                  <a:cubicBezTo>
                    <a:pt x="34" y="5871"/>
                    <a:pt x="34" y="4771"/>
                    <a:pt x="34" y="36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6"/>
            <p:cNvSpPr/>
            <p:nvPr/>
          </p:nvSpPr>
          <p:spPr>
            <a:xfrm>
              <a:off x="8041399" y="1838218"/>
              <a:ext cx="119309" cy="113288"/>
            </a:xfrm>
            <a:custGeom>
              <a:rect b="b" l="l" r="r" t="t"/>
              <a:pathLst>
                <a:path extrusionOk="0" h="5005" w="5271">
                  <a:moveTo>
                    <a:pt x="2636" y="1"/>
                  </a:moveTo>
                  <a:lnTo>
                    <a:pt x="1835" y="1635"/>
                  </a:lnTo>
                  <a:lnTo>
                    <a:pt x="0" y="1902"/>
                  </a:lnTo>
                  <a:lnTo>
                    <a:pt x="1335" y="3203"/>
                  </a:lnTo>
                  <a:lnTo>
                    <a:pt x="1001" y="5004"/>
                  </a:lnTo>
                  <a:lnTo>
                    <a:pt x="2636" y="4137"/>
                  </a:lnTo>
                  <a:lnTo>
                    <a:pt x="4270" y="5004"/>
                  </a:lnTo>
                  <a:lnTo>
                    <a:pt x="3937" y="3203"/>
                  </a:lnTo>
                  <a:lnTo>
                    <a:pt x="5271" y="1902"/>
                  </a:lnTo>
                  <a:lnTo>
                    <a:pt x="3436"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6"/>
            <p:cNvSpPr/>
            <p:nvPr/>
          </p:nvSpPr>
          <p:spPr>
            <a:xfrm>
              <a:off x="5143553" y="1632850"/>
              <a:ext cx="118562" cy="112519"/>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6"/>
            <p:cNvSpPr/>
            <p:nvPr/>
          </p:nvSpPr>
          <p:spPr>
            <a:xfrm>
              <a:off x="8355505" y="1647201"/>
              <a:ext cx="74016" cy="69489"/>
            </a:xfrm>
            <a:custGeom>
              <a:rect b="b" l="l" r="r" t="t"/>
              <a:pathLst>
                <a:path extrusionOk="0" h="3070" w="3270">
                  <a:moveTo>
                    <a:pt x="1635" y="0"/>
                  </a:moveTo>
                  <a:lnTo>
                    <a:pt x="1134" y="1001"/>
                  </a:lnTo>
                  <a:lnTo>
                    <a:pt x="0" y="1168"/>
                  </a:lnTo>
                  <a:lnTo>
                    <a:pt x="834" y="1969"/>
                  </a:lnTo>
                  <a:lnTo>
                    <a:pt x="634" y="3069"/>
                  </a:lnTo>
                  <a:lnTo>
                    <a:pt x="634" y="3069"/>
                  </a:lnTo>
                  <a:lnTo>
                    <a:pt x="1635" y="2536"/>
                  </a:lnTo>
                  <a:lnTo>
                    <a:pt x="2635" y="3069"/>
                  </a:lnTo>
                  <a:lnTo>
                    <a:pt x="2635" y="3069"/>
                  </a:lnTo>
                  <a:lnTo>
                    <a:pt x="2435" y="1969"/>
                  </a:lnTo>
                  <a:lnTo>
                    <a:pt x="3269" y="1168"/>
                  </a:lnTo>
                  <a:lnTo>
                    <a:pt x="2135" y="1001"/>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6"/>
            <p:cNvSpPr/>
            <p:nvPr/>
          </p:nvSpPr>
          <p:spPr>
            <a:xfrm>
              <a:off x="5576198" y="1454667"/>
              <a:ext cx="74016" cy="7023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6"/>
            <p:cNvSpPr/>
            <p:nvPr/>
          </p:nvSpPr>
          <p:spPr>
            <a:xfrm>
              <a:off x="8258084" y="1450887"/>
              <a:ext cx="45338" cy="43052"/>
            </a:xfrm>
            <a:custGeom>
              <a:rect b="b" l="l" r="r" t="t"/>
              <a:pathLst>
                <a:path extrusionOk="0" h="1902" w="2003">
                  <a:moveTo>
                    <a:pt x="1002" y="1"/>
                  </a:moveTo>
                  <a:lnTo>
                    <a:pt x="701" y="634"/>
                  </a:lnTo>
                  <a:lnTo>
                    <a:pt x="1" y="734"/>
                  </a:lnTo>
                  <a:lnTo>
                    <a:pt x="501" y="1235"/>
                  </a:lnTo>
                  <a:lnTo>
                    <a:pt x="368" y="1902"/>
                  </a:lnTo>
                  <a:lnTo>
                    <a:pt x="1002" y="1602"/>
                  </a:lnTo>
                  <a:lnTo>
                    <a:pt x="1635" y="1902"/>
                  </a:lnTo>
                  <a:lnTo>
                    <a:pt x="1502" y="1235"/>
                  </a:lnTo>
                  <a:lnTo>
                    <a:pt x="2002" y="734"/>
                  </a:lnTo>
                  <a:lnTo>
                    <a:pt x="1302" y="634"/>
                  </a:lnTo>
                  <a:lnTo>
                    <a:pt x="1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6"/>
            <p:cNvSpPr/>
            <p:nvPr/>
          </p:nvSpPr>
          <p:spPr>
            <a:xfrm>
              <a:off x="5357997" y="1043163"/>
              <a:ext cx="45315" cy="4382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6"/>
            <p:cNvSpPr/>
            <p:nvPr/>
          </p:nvSpPr>
          <p:spPr>
            <a:xfrm>
              <a:off x="7536276" y="2399226"/>
              <a:ext cx="783760" cy="1294903"/>
            </a:xfrm>
            <a:custGeom>
              <a:rect b="b" l="l" r="r" t="t"/>
              <a:pathLst>
                <a:path extrusionOk="0" h="57208" w="34626">
                  <a:moveTo>
                    <a:pt x="31456" y="2769"/>
                  </a:moveTo>
                  <a:lnTo>
                    <a:pt x="31490" y="17646"/>
                  </a:lnTo>
                  <a:lnTo>
                    <a:pt x="3169" y="17646"/>
                  </a:lnTo>
                  <a:lnTo>
                    <a:pt x="3169" y="2769"/>
                  </a:lnTo>
                  <a:close/>
                  <a:moveTo>
                    <a:pt x="31456" y="21215"/>
                  </a:moveTo>
                  <a:lnTo>
                    <a:pt x="31490" y="36093"/>
                  </a:lnTo>
                  <a:lnTo>
                    <a:pt x="3169" y="36093"/>
                  </a:lnTo>
                  <a:lnTo>
                    <a:pt x="3169" y="21215"/>
                  </a:lnTo>
                  <a:close/>
                  <a:moveTo>
                    <a:pt x="1" y="0"/>
                  </a:moveTo>
                  <a:lnTo>
                    <a:pt x="1" y="57208"/>
                  </a:lnTo>
                  <a:lnTo>
                    <a:pt x="34625" y="57208"/>
                  </a:lnTo>
                  <a:lnTo>
                    <a:pt x="346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6"/>
            <p:cNvSpPr/>
            <p:nvPr/>
          </p:nvSpPr>
          <p:spPr>
            <a:xfrm>
              <a:off x="8320013" y="2398456"/>
              <a:ext cx="312612" cy="1295673"/>
            </a:xfrm>
            <a:custGeom>
              <a:rect b="b" l="l" r="r" t="t"/>
              <a:pathLst>
                <a:path extrusionOk="0" h="57242" w="13811">
                  <a:moveTo>
                    <a:pt x="0" y="1"/>
                  </a:moveTo>
                  <a:lnTo>
                    <a:pt x="0" y="57242"/>
                  </a:lnTo>
                  <a:lnTo>
                    <a:pt x="13810" y="57242"/>
                  </a:lnTo>
                  <a:lnTo>
                    <a:pt x="138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6"/>
            <p:cNvSpPr/>
            <p:nvPr/>
          </p:nvSpPr>
          <p:spPr>
            <a:xfrm>
              <a:off x="7608007" y="2461133"/>
              <a:ext cx="151790" cy="337533"/>
            </a:xfrm>
            <a:custGeom>
              <a:rect b="b" l="l" r="r" t="t"/>
              <a:pathLst>
                <a:path extrusionOk="0" h="14912" w="6706">
                  <a:moveTo>
                    <a:pt x="0" y="1"/>
                  </a:moveTo>
                  <a:lnTo>
                    <a:pt x="0" y="14911"/>
                  </a:lnTo>
                  <a:lnTo>
                    <a:pt x="6705" y="14911"/>
                  </a:lnTo>
                  <a:lnTo>
                    <a:pt x="67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6"/>
            <p:cNvSpPr/>
            <p:nvPr/>
          </p:nvSpPr>
          <p:spPr>
            <a:xfrm>
              <a:off x="7607260" y="3287152"/>
              <a:ext cx="646320" cy="330720"/>
            </a:xfrm>
            <a:custGeom>
              <a:rect b="b" l="l" r="r" t="t"/>
              <a:pathLst>
                <a:path extrusionOk="0" h="14611" w="28554">
                  <a:moveTo>
                    <a:pt x="28120" y="401"/>
                  </a:moveTo>
                  <a:lnTo>
                    <a:pt x="28120" y="14210"/>
                  </a:lnTo>
                  <a:lnTo>
                    <a:pt x="400" y="14210"/>
                  </a:lnTo>
                  <a:lnTo>
                    <a:pt x="400" y="401"/>
                  </a:lnTo>
                  <a:close/>
                  <a:moveTo>
                    <a:pt x="0" y="0"/>
                  </a:moveTo>
                  <a:lnTo>
                    <a:pt x="0" y="14611"/>
                  </a:lnTo>
                  <a:lnTo>
                    <a:pt x="28554" y="14611"/>
                  </a:lnTo>
                  <a:lnTo>
                    <a:pt x="285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6"/>
            <p:cNvSpPr/>
            <p:nvPr/>
          </p:nvSpPr>
          <p:spPr>
            <a:xfrm>
              <a:off x="7839812" y="3382287"/>
              <a:ext cx="126869" cy="63446"/>
            </a:xfrm>
            <a:custGeom>
              <a:rect b="b" l="l" r="r" t="t"/>
              <a:pathLst>
                <a:path extrusionOk="0" h="2803" w="5605">
                  <a:moveTo>
                    <a:pt x="0" y="0"/>
                  </a:moveTo>
                  <a:lnTo>
                    <a:pt x="0" y="2802"/>
                  </a:lnTo>
                  <a:lnTo>
                    <a:pt x="5604" y="2802"/>
                  </a:lnTo>
                  <a:lnTo>
                    <a:pt x="56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6"/>
            <p:cNvSpPr/>
            <p:nvPr/>
          </p:nvSpPr>
          <p:spPr>
            <a:xfrm>
              <a:off x="7873017" y="3382287"/>
              <a:ext cx="135946" cy="63446"/>
            </a:xfrm>
            <a:custGeom>
              <a:rect b="b" l="l" r="r" t="t"/>
              <a:pathLst>
                <a:path extrusionOk="0" h="2803" w="6006">
                  <a:moveTo>
                    <a:pt x="5571" y="401"/>
                  </a:moveTo>
                  <a:lnTo>
                    <a:pt x="5571" y="2402"/>
                  </a:lnTo>
                  <a:lnTo>
                    <a:pt x="401" y="2402"/>
                  </a:lnTo>
                  <a:lnTo>
                    <a:pt x="401" y="401"/>
                  </a:lnTo>
                  <a:close/>
                  <a:moveTo>
                    <a:pt x="1" y="0"/>
                  </a:moveTo>
                  <a:lnTo>
                    <a:pt x="1" y="2802"/>
                  </a:lnTo>
                  <a:lnTo>
                    <a:pt x="6005" y="2802"/>
                  </a:lnTo>
                  <a:lnTo>
                    <a:pt x="60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6"/>
            <p:cNvSpPr/>
            <p:nvPr/>
          </p:nvSpPr>
          <p:spPr>
            <a:xfrm>
              <a:off x="7608007" y="2879428"/>
              <a:ext cx="151790" cy="336764"/>
            </a:xfrm>
            <a:custGeom>
              <a:rect b="b" l="l" r="r" t="t"/>
              <a:pathLst>
                <a:path extrusionOk="0" h="14878" w="6706">
                  <a:moveTo>
                    <a:pt x="0" y="0"/>
                  </a:moveTo>
                  <a:lnTo>
                    <a:pt x="0" y="14878"/>
                  </a:lnTo>
                  <a:lnTo>
                    <a:pt x="6705" y="14878"/>
                  </a:lnTo>
                  <a:lnTo>
                    <a:pt x="6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6"/>
            <p:cNvSpPr/>
            <p:nvPr/>
          </p:nvSpPr>
          <p:spPr>
            <a:xfrm>
              <a:off x="5586022" y="4039924"/>
              <a:ext cx="2206980" cy="348851"/>
            </a:xfrm>
            <a:custGeom>
              <a:rect b="b" l="l" r="r" t="t"/>
              <a:pathLst>
                <a:path extrusionOk="0" h="15412" w="97503">
                  <a:moveTo>
                    <a:pt x="48735" y="0"/>
                  </a:moveTo>
                  <a:cubicBezTo>
                    <a:pt x="21816" y="0"/>
                    <a:pt x="0" y="3436"/>
                    <a:pt x="0" y="7706"/>
                  </a:cubicBezTo>
                  <a:cubicBezTo>
                    <a:pt x="0" y="11942"/>
                    <a:pt x="21816" y="15411"/>
                    <a:pt x="48735" y="15411"/>
                  </a:cubicBezTo>
                  <a:cubicBezTo>
                    <a:pt x="75654" y="15411"/>
                    <a:pt x="97503" y="11942"/>
                    <a:pt x="97503" y="7706"/>
                  </a:cubicBezTo>
                  <a:cubicBezTo>
                    <a:pt x="97503" y="3436"/>
                    <a:pt x="75654" y="0"/>
                    <a:pt x="48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6"/>
            <p:cNvSpPr/>
            <p:nvPr/>
          </p:nvSpPr>
          <p:spPr>
            <a:xfrm>
              <a:off x="4587094" y="4135806"/>
              <a:ext cx="2062026" cy="325446"/>
            </a:xfrm>
            <a:custGeom>
              <a:rect b="b" l="l" r="r" t="t"/>
              <a:pathLst>
                <a:path extrusionOk="0" h="14378" w="91099">
                  <a:moveTo>
                    <a:pt x="45533" y="1"/>
                  </a:moveTo>
                  <a:cubicBezTo>
                    <a:pt x="20382" y="1"/>
                    <a:pt x="1" y="3203"/>
                    <a:pt x="1" y="7206"/>
                  </a:cubicBezTo>
                  <a:cubicBezTo>
                    <a:pt x="1" y="11175"/>
                    <a:pt x="20382" y="14378"/>
                    <a:pt x="45533" y="14378"/>
                  </a:cubicBezTo>
                  <a:cubicBezTo>
                    <a:pt x="70718" y="14378"/>
                    <a:pt x="91099" y="11175"/>
                    <a:pt x="91099" y="7206"/>
                  </a:cubicBezTo>
                  <a:cubicBezTo>
                    <a:pt x="91099" y="3203"/>
                    <a:pt x="70718" y="1"/>
                    <a:pt x="4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6"/>
            <p:cNvSpPr/>
            <p:nvPr/>
          </p:nvSpPr>
          <p:spPr>
            <a:xfrm>
              <a:off x="6874112" y="4135806"/>
              <a:ext cx="2062026" cy="325446"/>
            </a:xfrm>
            <a:custGeom>
              <a:rect b="b" l="l" r="r" t="t"/>
              <a:pathLst>
                <a:path extrusionOk="0" h="14378" w="91099">
                  <a:moveTo>
                    <a:pt x="45566" y="1"/>
                  </a:moveTo>
                  <a:cubicBezTo>
                    <a:pt x="20382" y="1"/>
                    <a:pt x="0" y="3203"/>
                    <a:pt x="0" y="7206"/>
                  </a:cubicBezTo>
                  <a:cubicBezTo>
                    <a:pt x="0" y="11175"/>
                    <a:pt x="20382" y="14378"/>
                    <a:pt x="45566" y="14378"/>
                  </a:cubicBezTo>
                  <a:cubicBezTo>
                    <a:pt x="70717" y="14378"/>
                    <a:pt x="91099" y="11175"/>
                    <a:pt x="91099" y="7206"/>
                  </a:cubicBezTo>
                  <a:cubicBezTo>
                    <a:pt x="91099" y="3203"/>
                    <a:pt x="70717" y="1"/>
                    <a:pt x="45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6"/>
            <p:cNvSpPr/>
            <p:nvPr/>
          </p:nvSpPr>
          <p:spPr>
            <a:xfrm>
              <a:off x="4571997" y="3689579"/>
              <a:ext cx="4379239" cy="9846"/>
            </a:xfrm>
            <a:custGeom>
              <a:rect b="b" l="l" r="r" t="t"/>
              <a:pathLst>
                <a:path extrusionOk="0" h="435" w="193472">
                  <a:moveTo>
                    <a:pt x="96736" y="1"/>
                  </a:moveTo>
                  <a:lnTo>
                    <a:pt x="48368" y="67"/>
                  </a:lnTo>
                  <a:lnTo>
                    <a:pt x="24184" y="101"/>
                  </a:lnTo>
                  <a:lnTo>
                    <a:pt x="0" y="234"/>
                  </a:lnTo>
                  <a:lnTo>
                    <a:pt x="24184" y="334"/>
                  </a:lnTo>
                  <a:lnTo>
                    <a:pt x="48368" y="368"/>
                  </a:lnTo>
                  <a:lnTo>
                    <a:pt x="96736" y="434"/>
                  </a:lnTo>
                  <a:lnTo>
                    <a:pt x="145104" y="368"/>
                  </a:lnTo>
                  <a:lnTo>
                    <a:pt x="169288" y="334"/>
                  </a:lnTo>
                  <a:lnTo>
                    <a:pt x="193472" y="234"/>
                  </a:lnTo>
                  <a:lnTo>
                    <a:pt x="169288" y="101"/>
                  </a:lnTo>
                  <a:lnTo>
                    <a:pt x="145104" y="67"/>
                  </a:lnTo>
                  <a:lnTo>
                    <a:pt x="96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6"/>
            <p:cNvSpPr/>
            <p:nvPr/>
          </p:nvSpPr>
          <p:spPr>
            <a:xfrm>
              <a:off x="7025110" y="2415071"/>
              <a:ext cx="343577" cy="371531"/>
            </a:xfrm>
            <a:custGeom>
              <a:rect b="b" l="l" r="r" t="t"/>
              <a:pathLst>
                <a:path extrusionOk="0" h="16414" w="15179">
                  <a:moveTo>
                    <a:pt x="9841" y="1"/>
                  </a:moveTo>
                  <a:lnTo>
                    <a:pt x="201" y="3637"/>
                  </a:lnTo>
                  <a:cubicBezTo>
                    <a:pt x="201" y="3637"/>
                    <a:pt x="1" y="6772"/>
                    <a:pt x="101" y="8373"/>
                  </a:cubicBezTo>
                  <a:cubicBezTo>
                    <a:pt x="165" y="9925"/>
                    <a:pt x="1859" y="14860"/>
                    <a:pt x="3148" y="14860"/>
                  </a:cubicBezTo>
                  <a:cubicBezTo>
                    <a:pt x="3189" y="14860"/>
                    <a:pt x="3230" y="14855"/>
                    <a:pt x="3270" y="14845"/>
                  </a:cubicBezTo>
                  <a:cubicBezTo>
                    <a:pt x="4604" y="14478"/>
                    <a:pt x="3270" y="10842"/>
                    <a:pt x="3170" y="9874"/>
                  </a:cubicBezTo>
                  <a:cubicBezTo>
                    <a:pt x="3079" y="9216"/>
                    <a:pt x="3143" y="8913"/>
                    <a:pt x="3319" y="8913"/>
                  </a:cubicBezTo>
                  <a:cubicBezTo>
                    <a:pt x="3402" y="8913"/>
                    <a:pt x="3509" y="8979"/>
                    <a:pt x="3637" y="9107"/>
                  </a:cubicBezTo>
                  <a:cubicBezTo>
                    <a:pt x="3904" y="9374"/>
                    <a:pt x="4904" y="11609"/>
                    <a:pt x="5138" y="12310"/>
                  </a:cubicBezTo>
                  <a:cubicBezTo>
                    <a:pt x="5698" y="13890"/>
                    <a:pt x="5120" y="16414"/>
                    <a:pt x="6292" y="16414"/>
                  </a:cubicBezTo>
                  <a:cubicBezTo>
                    <a:pt x="6307" y="16414"/>
                    <a:pt x="6323" y="16413"/>
                    <a:pt x="6339" y="16412"/>
                  </a:cubicBezTo>
                  <a:cubicBezTo>
                    <a:pt x="7473" y="16379"/>
                    <a:pt x="7706" y="14578"/>
                    <a:pt x="7706" y="14578"/>
                  </a:cubicBezTo>
                  <a:cubicBezTo>
                    <a:pt x="7706" y="14578"/>
                    <a:pt x="8041" y="16362"/>
                    <a:pt x="8991" y="16362"/>
                  </a:cubicBezTo>
                  <a:cubicBezTo>
                    <a:pt x="9080" y="16362"/>
                    <a:pt x="9174" y="16347"/>
                    <a:pt x="9274" y="16312"/>
                  </a:cubicBezTo>
                  <a:cubicBezTo>
                    <a:pt x="10475" y="15946"/>
                    <a:pt x="10342" y="13912"/>
                    <a:pt x="10341" y="13911"/>
                  </a:cubicBezTo>
                  <a:lnTo>
                    <a:pt x="10341" y="13911"/>
                  </a:lnTo>
                  <a:cubicBezTo>
                    <a:pt x="10342" y="13911"/>
                    <a:pt x="10527" y="15313"/>
                    <a:pt x="11392" y="15313"/>
                  </a:cubicBezTo>
                  <a:cubicBezTo>
                    <a:pt x="11499" y="15313"/>
                    <a:pt x="11615" y="15292"/>
                    <a:pt x="11742" y="15245"/>
                  </a:cubicBezTo>
                  <a:cubicBezTo>
                    <a:pt x="12910" y="14778"/>
                    <a:pt x="13110" y="13010"/>
                    <a:pt x="13110" y="13010"/>
                  </a:cubicBezTo>
                  <a:cubicBezTo>
                    <a:pt x="13110" y="13010"/>
                    <a:pt x="13241" y="13163"/>
                    <a:pt x="13484" y="13163"/>
                  </a:cubicBezTo>
                  <a:cubicBezTo>
                    <a:pt x="13666" y="13163"/>
                    <a:pt x="13911" y="13077"/>
                    <a:pt x="14211" y="12777"/>
                  </a:cubicBezTo>
                  <a:cubicBezTo>
                    <a:pt x="15178" y="11776"/>
                    <a:pt x="14745" y="8807"/>
                    <a:pt x="14178" y="7306"/>
                  </a:cubicBezTo>
                  <a:cubicBezTo>
                    <a:pt x="13577" y="5805"/>
                    <a:pt x="10341" y="768"/>
                    <a:pt x="984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6"/>
            <p:cNvSpPr/>
            <p:nvPr/>
          </p:nvSpPr>
          <p:spPr>
            <a:xfrm>
              <a:off x="7166533" y="2608464"/>
              <a:ext cx="48122" cy="137078"/>
            </a:xfrm>
            <a:custGeom>
              <a:rect b="b" l="l" r="r" t="t"/>
              <a:pathLst>
                <a:path extrusionOk="0" h="6056" w="2126">
                  <a:moveTo>
                    <a:pt x="54" y="1"/>
                  </a:moveTo>
                  <a:cubicBezTo>
                    <a:pt x="26" y="1"/>
                    <a:pt x="1" y="40"/>
                    <a:pt x="24" y="63"/>
                  </a:cubicBezTo>
                  <a:cubicBezTo>
                    <a:pt x="1225" y="2264"/>
                    <a:pt x="1592" y="3399"/>
                    <a:pt x="1425" y="5967"/>
                  </a:cubicBezTo>
                  <a:cubicBezTo>
                    <a:pt x="1425" y="6021"/>
                    <a:pt x="1454" y="6055"/>
                    <a:pt x="1485" y="6055"/>
                  </a:cubicBezTo>
                  <a:cubicBezTo>
                    <a:pt x="1513" y="6055"/>
                    <a:pt x="1543" y="6029"/>
                    <a:pt x="1558" y="5967"/>
                  </a:cubicBezTo>
                  <a:cubicBezTo>
                    <a:pt x="2125" y="3432"/>
                    <a:pt x="1458" y="2064"/>
                    <a:pt x="91" y="30"/>
                  </a:cubicBezTo>
                  <a:cubicBezTo>
                    <a:pt x="80" y="9"/>
                    <a:pt x="67"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6"/>
            <p:cNvSpPr/>
            <p:nvPr/>
          </p:nvSpPr>
          <p:spPr>
            <a:xfrm>
              <a:off x="7223687" y="2589179"/>
              <a:ext cx="44568" cy="145158"/>
            </a:xfrm>
            <a:custGeom>
              <a:rect b="b" l="l" r="r" t="t"/>
              <a:pathLst>
                <a:path extrusionOk="0" h="6413" w="1969">
                  <a:moveTo>
                    <a:pt x="39" y="0"/>
                  </a:moveTo>
                  <a:cubicBezTo>
                    <a:pt x="17" y="0"/>
                    <a:pt x="1" y="24"/>
                    <a:pt x="1" y="48"/>
                  </a:cubicBezTo>
                  <a:cubicBezTo>
                    <a:pt x="1101" y="2449"/>
                    <a:pt x="1468" y="3684"/>
                    <a:pt x="1535" y="6352"/>
                  </a:cubicBezTo>
                  <a:cubicBezTo>
                    <a:pt x="1535" y="6394"/>
                    <a:pt x="1559" y="6413"/>
                    <a:pt x="1586" y="6413"/>
                  </a:cubicBezTo>
                  <a:cubicBezTo>
                    <a:pt x="1623" y="6413"/>
                    <a:pt x="1669" y="6377"/>
                    <a:pt x="1669" y="6319"/>
                  </a:cubicBezTo>
                  <a:cubicBezTo>
                    <a:pt x="1969" y="3650"/>
                    <a:pt x="1302" y="2283"/>
                    <a:pt x="67" y="14"/>
                  </a:cubicBezTo>
                  <a:cubicBezTo>
                    <a:pt x="58" y="4"/>
                    <a:pt x="48"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6"/>
            <p:cNvSpPr/>
            <p:nvPr/>
          </p:nvSpPr>
          <p:spPr>
            <a:xfrm>
              <a:off x="7276019" y="2568468"/>
              <a:ext cx="49616" cy="143280"/>
            </a:xfrm>
            <a:custGeom>
              <a:rect b="b" l="l" r="r" t="t"/>
              <a:pathLst>
                <a:path extrusionOk="0" h="6330" w="2192">
                  <a:moveTo>
                    <a:pt x="54" y="0"/>
                  </a:moveTo>
                  <a:cubicBezTo>
                    <a:pt x="25" y="0"/>
                    <a:pt x="1" y="39"/>
                    <a:pt x="24" y="62"/>
                  </a:cubicBezTo>
                  <a:cubicBezTo>
                    <a:pt x="1391" y="2264"/>
                    <a:pt x="1758" y="3631"/>
                    <a:pt x="1992" y="6233"/>
                  </a:cubicBezTo>
                  <a:cubicBezTo>
                    <a:pt x="2008" y="6296"/>
                    <a:pt x="2023" y="6329"/>
                    <a:pt x="2039" y="6329"/>
                  </a:cubicBezTo>
                  <a:cubicBezTo>
                    <a:pt x="2057" y="6329"/>
                    <a:pt x="2074" y="6288"/>
                    <a:pt x="2092" y="6200"/>
                  </a:cubicBezTo>
                  <a:cubicBezTo>
                    <a:pt x="2192" y="3831"/>
                    <a:pt x="1725" y="2097"/>
                    <a:pt x="90" y="29"/>
                  </a:cubicBezTo>
                  <a:cubicBezTo>
                    <a:pt x="80" y="8"/>
                    <a:pt x="67"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6"/>
            <p:cNvSpPr/>
            <p:nvPr/>
          </p:nvSpPr>
          <p:spPr>
            <a:xfrm>
              <a:off x="6831988" y="1713272"/>
              <a:ext cx="434796" cy="821356"/>
            </a:xfrm>
            <a:custGeom>
              <a:rect b="b" l="l" r="r" t="t"/>
              <a:pathLst>
                <a:path extrusionOk="0" h="36287" w="19209">
                  <a:moveTo>
                    <a:pt x="1019" y="1"/>
                  </a:moveTo>
                  <a:cubicBezTo>
                    <a:pt x="328" y="1"/>
                    <a:pt x="0" y="1272"/>
                    <a:pt x="560" y="4320"/>
                  </a:cubicBezTo>
                  <a:cubicBezTo>
                    <a:pt x="2095" y="12426"/>
                    <a:pt x="8633" y="34241"/>
                    <a:pt x="9000" y="36009"/>
                  </a:cubicBezTo>
                  <a:cubicBezTo>
                    <a:pt x="9042" y="36201"/>
                    <a:pt x="9275" y="36287"/>
                    <a:pt x="9643" y="36287"/>
                  </a:cubicBezTo>
                  <a:cubicBezTo>
                    <a:pt x="11897" y="36287"/>
                    <a:pt x="19209" y="33074"/>
                    <a:pt x="18607" y="31439"/>
                  </a:cubicBezTo>
                  <a:cubicBezTo>
                    <a:pt x="17539" y="28637"/>
                    <a:pt x="8733" y="8890"/>
                    <a:pt x="2228" y="851"/>
                  </a:cubicBezTo>
                  <a:cubicBezTo>
                    <a:pt x="1780" y="304"/>
                    <a:pt x="1356" y="1"/>
                    <a:pt x="101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6"/>
            <p:cNvSpPr/>
            <p:nvPr/>
          </p:nvSpPr>
          <p:spPr>
            <a:xfrm>
              <a:off x="6829747" y="1706278"/>
              <a:ext cx="440024" cy="786589"/>
            </a:xfrm>
            <a:custGeom>
              <a:rect b="b" l="l" r="r" t="t"/>
              <a:pathLst>
                <a:path extrusionOk="0" h="34751" w="19440">
                  <a:moveTo>
                    <a:pt x="1097" y="1"/>
                  </a:moveTo>
                  <a:cubicBezTo>
                    <a:pt x="43" y="1"/>
                    <a:pt x="0" y="2657"/>
                    <a:pt x="559" y="6664"/>
                  </a:cubicBezTo>
                  <a:cubicBezTo>
                    <a:pt x="1627" y="14102"/>
                    <a:pt x="8031" y="34751"/>
                    <a:pt x="8031" y="34751"/>
                  </a:cubicBezTo>
                  <a:lnTo>
                    <a:pt x="15637" y="31882"/>
                  </a:lnTo>
                  <a:lnTo>
                    <a:pt x="19439" y="30414"/>
                  </a:lnTo>
                  <a:cubicBezTo>
                    <a:pt x="19439" y="30414"/>
                    <a:pt x="8598" y="9799"/>
                    <a:pt x="4062" y="2961"/>
                  </a:cubicBezTo>
                  <a:cubicBezTo>
                    <a:pt x="3695" y="2427"/>
                    <a:pt x="3361" y="1994"/>
                    <a:pt x="3061" y="1593"/>
                  </a:cubicBezTo>
                  <a:cubicBezTo>
                    <a:pt x="2196" y="497"/>
                    <a:pt x="1552" y="1"/>
                    <a:pt x="1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6"/>
            <p:cNvSpPr/>
            <p:nvPr/>
          </p:nvSpPr>
          <p:spPr>
            <a:xfrm>
              <a:off x="7181405" y="2310135"/>
              <a:ext cx="6066" cy="36261"/>
            </a:xfrm>
            <a:custGeom>
              <a:rect b="b" l="l" r="r" t="t"/>
              <a:pathLst>
                <a:path extrusionOk="0" h="1602" w="268">
                  <a:moveTo>
                    <a:pt x="134" y="0"/>
                  </a:moveTo>
                  <a:cubicBezTo>
                    <a:pt x="1" y="534"/>
                    <a:pt x="1" y="1067"/>
                    <a:pt x="134" y="1601"/>
                  </a:cubicBezTo>
                  <a:cubicBezTo>
                    <a:pt x="268" y="1067"/>
                    <a:pt x="268" y="534"/>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6"/>
            <p:cNvSpPr/>
            <p:nvPr/>
          </p:nvSpPr>
          <p:spPr>
            <a:xfrm>
              <a:off x="6870332" y="1720448"/>
              <a:ext cx="4550" cy="37008"/>
            </a:xfrm>
            <a:custGeom>
              <a:rect b="b" l="l" r="r" t="t"/>
              <a:pathLst>
                <a:path extrusionOk="0" h="1635" w="201">
                  <a:moveTo>
                    <a:pt x="101" y="0"/>
                  </a:moveTo>
                  <a:cubicBezTo>
                    <a:pt x="34" y="267"/>
                    <a:pt x="1" y="534"/>
                    <a:pt x="1" y="801"/>
                  </a:cubicBezTo>
                  <a:cubicBezTo>
                    <a:pt x="1" y="1101"/>
                    <a:pt x="34" y="1368"/>
                    <a:pt x="101" y="1635"/>
                  </a:cubicBezTo>
                  <a:cubicBezTo>
                    <a:pt x="167" y="1368"/>
                    <a:pt x="201" y="1101"/>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6"/>
            <p:cNvSpPr/>
            <p:nvPr/>
          </p:nvSpPr>
          <p:spPr>
            <a:xfrm>
              <a:off x="7064382" y="2250673"/>
              <a:ext cx="37008" cy="5116"/>
            </a:xfrm>
            <a:custGeom>
              <a:rect b="b" l="l" r="r" t="t"/>
              <a:pathLst>
                <a:path extrusionOk="0" h="226" w="1635">
                  <a:moveTo>
                    <a:pt x="818" y="0"/>
                  </a:moveTo>
                  <a:cubicBezTo>
                    <a:pt x="542" y="0"/>
                    <a:pt x="267" y="42"/>
                    <a:pt x="0" y="125"/>
                  </a:cubicBezTo>
                  <a:cubicBezTo>
                    <a:pt x="267" y="192"/>
                    <a:pt x="542" y="225"/>
                    <a:pt x="818" y="225"/>
                  </a:cubicBezTo>
                  <a:cubicBezTo>
                    <a:pt x="1093" y="225"/>
                    <a:pt x="1368" y="192"/>
                    <a:pt x="1635" y="125"/>
                  </a:cubicBezTo>
                  <a:cubicBezTo>
                    <a:pt x="1368" y="42"/>
                    <a:pt x="109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a:off x="6975290" y="2017917"/>
              <a:ext cx="37008" cy="4550"/>
            </a:xfrm>
            <a:custGeom>
              <a:rect b="b" l="l" r="r" t="t"/>
              <a:pathLst>
                <a:path extrusionOk="0" h="201" w="1635">
                  <a:moveTo>
                    <a:pt x="817" y="1"/>
                  </a:moveTo>
                  <a:cubicBezTo>
                    <a:pt x="542" y="1"/>
                    <a:pt x="267" y="34"/>
                    <a:pt x="0" y="101"/>
                  </a:cubicBezTo>
                  <a:cubicBezTo>
                    <a:pt x="267" y="168"/>
                    <a:pt x="534" y="201"/>
                    <a:pt x="834" y="201"/>
                  </a:cubicBezTo>
                  <a:cubicBezTo>
                    <a:pt x="1101" y="201"/>
                    <a:pt x="1368" y="168"/>
                    <a:pt x="1635" y="101"/>
                  </a:cubicBezTo>
                  <a:cubicBezTo>
                    <a:pt x="1368" y="34"/>
                    <a:pt x="1093" y="1"/>
                    <a:pt x="8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7087786" y="2128149"/>
              <a:ext cx="26438" cy="25713"/>
            </a:xfrm>
            <a:custGeom>
              <a:rect b="b" l="l" r="r" t="t"/>
              <a:pathLst>
                <a:path extrusionOk="0" h="1136" w="1168">
                  <a:moveTo>
                    <a:pt x="0" y="1"/>
                  </a:moveTo>
                  <a:cubicBezTo>
                    <a:pt x="134" y="234"/>
                    <a:pt x="334" y="435"/>
                    <a:pt x="501" y="635"/>
                  </a:cubicBezTo>
                  <a:cubicBezTo>
                    <a:pt x="701" y="835"/>
                    <a:pt x="934" y="1002"/>
                    <a:pt x="1168" y="1135"/>
                  </a:cubicBezTo>
                  <a:cubicBezTo>
                    <a:pt x="868" y="668"/>
                    <a:pt x="501" y="26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a:off x="6907340" y="1841998"/>
              <a:ext cx="25691" cy="25691"/>
            </a:xfrm>
            <a:custGeom>
              <a:rect b="b" l="l" r="r" t="t"/>
              <a:pathLst>
                <a:path extrusionOk="0" h="1135" w="1135">
                  <a:moveTo>
                    <a:pt x="0" y="1"/>
                  </a:moveTo>
                  <a:lnTo>
                    <a:pt x="0" y="1"/>
                  </a:lnTo>
                  <a:cubicBezTo>
                    <a:pt x="133" y="234"/>
                    <a:pt x="300" y="434"/>
                    <a:pt x="500" y="634"/>
                  </a:cubicBezTo>
                  <a:cubicBezTo>
                    <a:pt x="701" y="835"/>
                    <a:pt x="901" y="1001"/>
                    <a:pt x="1134" y="1135"/>
                  </a:cubicBezTo>
                  <a:cubicBezTo>
                    <a:pt x="1001" y="901"/>
                    <a:pt x="834" y="668"/>
                    <a:pt x="634" y="501"/>
                  </a:cubicBezTo>
                  <a:cubicBezTo>
                    <a:pt x="467" y="301"/>
                    <a:pt x="234" y="13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6"/>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6"/>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6"/>
            <p:cNvSpPr/>
            <p:nvPr/>
          </p:nvSpPr>
          <p:spPr>
            <a:xfrm>
              <a:off x="7081743" y="2401490"/>
              <a:ext cx="25691" cy="25691"/>
            </a:xfrm>
            <a:custGeom>
              <a:rect b="b" l="l" r="r" t="t"/>
              <a:pathLst>
                <a:path extrusionOk="0" h="1135" w="1135">
                  <a:moveTo>
                    <a:pt x="1135" y="0"/>
                  </a:moveTo>
                  <a:cubicBezTo>
                    <a:pt x="901" y="134"/>
                    <a:pt x="668" y="300"/>
                    <a:pt x="501" y="467"/>
                  </a:cubicBezTo>
                  <a:cubicBezTo>
                    <a:pt x="301" y="667"/>
                    <a:pt x="134" y="901"/>
                    <a:pt x="1" y="1134"/>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a:off x="7001253" y="2352191"/>
              <a:ext cx="238165" cy="91808"/>
            </a:xfrm>
            <a:custGeom>
              <a:rect b="b" l="l" r="r" t="t"/>
              <a:pathLst>
                <a:path extrusionOk="0" h="4056" w="10522">
                  <a:moveTo>
                    <a:pt x="10481" y="1"/>
                  </a:moveTo>
                  <a:cubicBezTo>
                    <a:pt x="10475" y="1"/>
                    <a:pt x="10468" y="3"/>
                    <a:pt x="10461" y="10"/>
                  </a:cubicBezTo>
                  <a:cubicBezTo>
                    <a:pt x="9594" y="344"/>
                    <a:pt x="4557" y="1878"/>
                    <a:pt x="54" y="3980"/>
                  </a:cubicBezTo>
                  <a:cubicBezTo>
                    <a:pt x="0" y="4007"/>
                    <a:pt x="12" y="4055"/>
                    <a:pt x="36" y="4055"/>
                  </a:cubicBezTo>
                  <a:cubicBezTo>
                    <a:pt x="41" y="4055"/>
                    <a:pt x="48" y="4053"/>
                    <a:pt x="54" y="4046"/>
                  </a:cubicBezTo>
                  <a:cubicBezTo>
                    <a:pt x="4057" y="2745"/>
                    <a:pt x="9628" y="344"/>
                    <a:pt x="10495" y="43"/>
                  </a:cubicBezTo>
                  <a:cubicBezTo>
                    <a:pt x="10522" y="43"/>
                    <a:pt x="10506" y="1"/>
                    <a:pt x="10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6"/>
            <p:cNvSpPr/>
            <p:nvPr/>
          </p:nvSpPr>
          <p:spPr>
            <a:xfrm>
              <a:off x="6830313" y="1706844"/>
              <a:ext cx="336017" cy="786023"/>
            </a:xfrm>
            <a:custGeom>
              <a:rect b="b" l="l" r="r" t="t"/>
              <a:pathLst>
                <a:path extrusionOk="0" h="34726" w="14845">
                  <a:moveTo>
                    <a:pt x="901" y="1"/>
                  </a:moveTo>
                  <a:cubicBezTo>
                    <a:pt x="1" y="301"/>
                    <a:pt x="1" y="2903"/>
                    <a:pt x="534" y="6639"/>
                  </a:cubicBezTo>
                  <a:cubicBezTo>
                    <a:pt x="1602" y="14077"/>
                    <a:pt x="8006" y="34726"/>
                    <a:pt x="8006" y="34726"/>
                  </a:cubicBezTo>
                  <a:lnTo>
                    <a:pt x="14845" y="32124"/>
                  </a:lnTo>
                  <a:lnTo>
                    <a:pt x="9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6"/>
            <p:cNvSpPr/>
            <p:nvPr/>
          </p:nvSpPr>
          <p:spPr>
            <a:xfrm>
              <a:off x="6720081" y="3724324"/>
              <a:ext cx="598017" cy="552136"/>
            </a:xfrm>
            <a:custGeom>
              <a:rect b="b" l="l" r="r" t="t"/>
              <a:pathLst>
                <a:path extrusionOk="0" h="24393" w="26420">
                  <a:moveTo>
                    <a:pt x="0" y="0"/>
                  </a:moveTo>
                  <a:lnTo>
                    <a:pt x="0" y="15411"/>
                  </a:lnTo>
                  <a:cubicBezTo>
                    <a:pt x="0" y="18347"/>
                    <a:pt x="0" y="20915"/>
                    <a:pt x="167" y="22249"/>
                  </a:cubicBezTo>
                  <a:cubicBezTo>
                    <a:pt x="134" y="22249"/>
                    <a:pt x="134" y="22283"/>
                    <a:pt x="167" y="22283"/>
                  </a:cubicBezTo>
                  <a:cubicBezTo>
                    <a:pt x="167" y="22583"/>
                    <a:pt x="234" y="22917"/>
                    <a:pt x="367" y="23183"/>
                  </a:cubicBezTo>
                  <a:cubicBezTo>
                    <a:pt x="1129" y="23711"/>
                    <a:pt x="19361" y="24392"/>
                    <a:pt x="24354" y="24392"/>
                  </a:cubicBezTo>
                  <a:cubicBezTo>
                    <a:pt x="25046" y="24392"/>
                    <a:pt x="25484" y="24379"/>
                    <a:pt x="25585" y="24351"/>
                  </a:cubicBezTo>
                  <a:cubicBezTo>
                    <a:pt x="26419" y="24084"/>
                    <a:pt x="25752" y="21716"/>
                    <a:pt x="24885" y="20948"/>
                  </a:cubicBezTo>
                  <a:cubicBezTo>
                    <a:pt x="23984" y="20215"/>
                    <a:pt x="15111" y="15878"/>
                    <a:pt x="15111" y="15878"/>
                  </a:cubicBezTo>
                  <a:lnTo>
                    <a:pt x="14978" y="500"/>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6"/>
            <p:cNvSpPr/>
            <p:nvPr/>
          </p:nvSpPr>
          <p:spPr>
            <a:xfrm>
              <a:off x="6720081" y="4001422"/>
              <a:ext cx="598017" cy="275038"/>
            </a:xfrm>
            <a:custGeom>
              <a:rect b="b" l="l" r="r" t="t"/>
              <a:pathLst>
                <a:path extrusionOk="0" h="12151" w="26420">
                  <a:moveTo>
                    <a:pt x="0" y="0"/>
                  </a:moveTo>
                  <a:lnTo>
                    <a:pt x="0" y="3169"/>
                  </a:lnTo>
                  <a:cubicBezTo>
                    <a:pt x="0" y="6105"/>
                    <a:pt x="0" y="8673"/>
                    <a:pt x="167" y="10007"/>
                  </a:cubicBezTo>
                  <a:cubicBezTo>
                    <a:pt x="167" y="10007"/>
                    <a:pt x="167" y="10041"/>
                    <a:pt x="167" y="10041"/>
                  </a:cubicBezTo>
                  <a:cubicBezTo>
                    <a:pt x="201" y="10341"/>
                    <a:pt x="267" y="10641"/>
                    <a:pt x="367" y="10941"/>
                  </a:cubicBezTo>
                  <a:cubicBezTo>
                    <a:pt x="1129" y="11469"/>
                    <a:pt x="19361" y="12150"/>
                    <a:pt x="24354" y="12150"/>
                  </a:cubicBezTo>
                  <a:cubicBezTo>
                    <a:pt x="25046" y="12150"/>
                    <a:pt x="25484" y="12137"/>
                    <a:pt x="25585" y="12109"/>
                  </a:cubicBezTo>
                  <a:cubicBezTo>
                    <a:pt x="26419" y="11842"/>
                    <a:pt x="25752" y="9474"/>
                    <a:pt x="24885" y="8706"/>
                  </a:cubicBezTo>
                  <a:cubicBezTo>
                    <a:pt x="23984" y="7973"/>
                    <a:pt x="15111" y="3636"/>
                    <a:pt x="15111" y="3636"/>
                  </a:cubicBezTo>
                  <a:lnTo>
                    <a:pt x="15178" y="434"/>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6"/>
            <p:cNvSpPr/>
            <p:nvPr/>
          </p:nvSpPr>
          <p:spPr>
            <a:xfrm>
              <a:off x="6719334" y="4070119"/>
              <a:ext cx="599511" cy="206590"/>
            </a:xfrm>
            <a:custGeom>
              <a:rect b="b" l="l" r="r" t="t"/>
              <a:pathLst>
                <a:path extrusionOk="0" h="9127" w="26486">
                  <a:moveTo>
                    <a:pt x="0" y="1"/>
                  </a:moveTo>
                  <a:lnTo>
                    <a:pt x="0" y="134"/>
                  </a:lnTo>
                  <a:cubicBezTo>
                    <a:pt x="0" y="4270"/>
                    <a:pt x="100" y="7706"/>
                    <a:pt x="434" y="7940"/>
                  </a:cubicBezTo>
                  <a:cubicBezTo>
                    <a:pt x="1183" y="8459"/>
                    <a:pt x="18841" y="9127"/>
                    <a:pt x="24167" y="9127"/>
                  </a:cubicBezTo>
                  <a:cubicBezTo>
                    <a:pt x="25006" y="9127"/>
                    <a:pt x="25538" y="9110"/>
                    <a:pt x="25652" y="9074"/>
                  </a:cubicBezTo>
                  <a:cubicBezTo>
                    <a:pt x="26486" y="8840"/>
                    <a:pt x="25819" y="6472"/>
                    <a:pt x="24918" y="5705"/>
                  </a:cubicBezTo>
                  <a:cubicBezTo>
                    <a:pt x="24051" y="4938"/>
                    <a:pt x="15178" y="601"/>
                    <a:pt x="15178" y="601"/>
                  </a:cubicBezTo>
                  <a:lnTo>
                    <a:pt x="15178" y="33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6"/>
            <p:cNvSpPr/>
            <p:nvPr/>
          </p:nvSpPr>
          <p:spPr>
            <a:xfrm>
              <a:off x="6753309" y="4238365"/>
              <a:ext cx="542878" cy="18266"/>
            </a:xfrm>
            <a:custGeom>
              <a:rect b="b" l="l" r="r" t="t"/>
              <a:pathLst>
                <a:path extrusionOk="0" h="807" w="23984">
                  <a:moveTo>
                    <a:pt x="782" y="1"/>
                  </a:moveTo>
                  <a:cubicBezTo>
                    <a:pt x="499" y="1"/>
                    <a:pt x="248" y="3"/>
                    <a:pt x="34" y="6"/>
                  </a:cubicBezTo>
                  <a:cubicBezTo>
                    <a:pt x="0" y="6"/>
                    <a:pt x="0" y="40"/>
                    <a:pt x="34" y="40"/>
                  </a:cubicBezTo>
                  <a:cubicBezTo>
                    <a:pt x="3936" y="340"/>
                    <a:pt x="19948" y="774"/>
                    <a:pt x="23884" y="807"/>
                  </a:cubicBezTo>
                  <a:cubicBezTo>
                    <a:pt x="23984" y="807"/>
                    <a:pt x="23984" y="740"/>
                    <a:pt x="23884" y="740"/>
                  </a:cubicBezTo>
                  <a:cubicBezTo>
                    <a:pt x="20164" y="520"/>
                    <a:pt x="5659" y="1"/>
                    <a:pt x="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6"/>
            <p:cNvSpPr/>
            <p:nvPr/>
          </p:nvSpPr>
          <p:spPr>
            <a:xfrm>
              <a:off x="6984344" y="4082478"/>
              <a:ext cx="111002" cy="26166"/>
            </a:xfrm>
            <a:custGeom>
              <a:rect b="b" l="l" r="r" t="t"/>
              <a:pathLst>
                <a:path extrusionOk="0" h="1156" w="4904">
                  <a:moveTo>
                    <a:pt x="3307" y="1"/>
                  </a:moveTo>
                  <a:cubicBezTo>
                    <a:pt x="2129" y="1"/>
                    <a:pt x="934" y="306"/>
                    <a:pt x="67" y="1056"/>
                  </a:cubicBezTo>
                  <a:cubicBezTo>
                    <a:pt x="0" y="1089"/>
                    <a:pt x="67" y="1156"/>
                    <a:pt x="134" y="1156"/>
                  </a:cubicBezTo>
                  <a:cubicBezTo>
                    <a:pt x="1635" y="722"/>
                    <a:pt x="3169" y="455"/>
                    <a:pt x="4737" y="355"/>
                  </a:cubicBezTo>
                  <a:cubicBezTo>
                    <a:pt x="4871" y="355"/>
                    <a:pt x="4904" y="155"/>
                    <a:pt x="4771" y="155"/>
                  </a:cubicBezTo>
                  <a:cubicBezTo>
                    <a:pt x="4304" y="56"/>
                    <a:pt x="380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6"/>
            <p:cNvSpPr/>
            <p:nvPr/>
          </p:nvSpPr>
          <p:spPr>
            <a:xfrm>
              <a:off x="7009537" y="4098345"/>
              <a:ext cx="109983" cy="26370"/>
            </a:xfrm>
            <a:custGeom>
              <a:rect b="b" l="l" r="r" t="t"/>
              <a:pathLst>
                <a:path extrusionOk="0" h="1165" w="4859">
                  <a:moveTo>
                    <a:pt x="3277" y="0"/>
                  </a:moveTo>
                  <a:cubicBezTo>
                    <a:pt x="2103" y="0"/>
                    <a:pt x="898" y="306"/>
                    <a:pt x="55" y="1055"/>
                  </a:cubicBezTo>
                  <a:cubicBezTo>
                    <a:pt x="1" y="1110"/>
                    <a:pt x="35" y="1164"/>
                    <a:pt x="68" y="1164"/>
                  </a:cubicBezTo>
                  <a:cubicBezTo>
                    <a:pt x="75" y="1164"/>
                    <a:pt x="82" y="1162"/>
                    <a:pt x="88" y="1155"/>
                  </a:cubicBezTo>
                  <a:cubicBezTo>
                    <a:pt x="1623" y="722"/>
                    <a:pt x="3157" y="455"/>
                    <a:pt x="4725" y="355"/>
                  </a:cubicBezTo>
                  <a:cubicBezTo>
                    <a:pt x="4858" y="355"/>
                    <a:pt x="4858" y="155"/>
                    <a:pt x="4725" y="155"/>
                  </a:cubicBezTo>
                  <a:cubicBezTo>
                    <a:pt x="4268" y="55"/>
                    <a:pt x="3775" y="0"/>
                    <a:pt x="3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6"/>
            <p:cNvSpPr/>
            <p:nvPr/>
          </p:nvSpPr>
          <p:spPr>
            <a:xfrm>
              <a:off x="7034187" y="4114959"/>
              <a:ext cx="110255" cy="26166"/>
            </a:xfrm>
            <a:custGeom>
              <a:rect b="b" l="l" r="r" t="t"/>
              <a:pathLst>
                <a:path extrusionOk="0" h="1156" w="4871">
                  <a:moveTo>
                    <a:pt x="3289" y="0"/>
                  </a:moveTo>
                  <a:cubicBezTo>
                    <a:pt x="2115" y="0"/>
                    <a:pt x="910" y="306"/>
                    <a:pt x="67" y="1055"/>
                  </a:cubicBezTo>
                  <a:cubicBezTo>
                    <a:pt x="0" y="1089"/>
                    <a:pt x="67" y="1155"/>
                    <a:pt x="133" y="1155"/>
                  </a:cubicBezTo>
                  <a:cubicBezTo>
                    <a:pt x="1635" y="722"/>
                    <a:pt x="3169" y="455"/>
                    <a:pt x="4737" y="355"/>
                  </a:cubicBezTo>
                  <a:cubicBezTo>
                    <a:pt x="4870" y="355"/>
                    <a:pt x="4870" y="155"/>
                    <a:pt x="4737" y="155"/>
                  </a:cubicBezTo>
                  <a:cubicBezTo>
                    <a:pt x="4280" y="55"/>
                    <a:pt x="3787" y="0"/>
                    <a:pt x="3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6"/>
            <p:cNvSpPr/>
            <p:nvPr/>
          </p:nvSpPr>
          <p:spPr>
            <a:xfrm>
              <a:off x="6689116" y="2221790"/>
              <a:ext cx="393396" cy="1865713"/>
            </a:xfrm>
            <a:custGeom>
              <a:rect b="b" l="l" r="r" t="t"/>
              <a:pathLst>
                <a:path extrusionOk="0" h="82426" w="17380">
                  <a:moveTo>
                    <a:pt x="134" y="0"/>
                  </a:moveTo>
                  <a:lnTo>
                    <a:pt x="1" y="9340"/>
                  </a:lnTo>
                  <a:lnTo>
                    <a:pt x="601" y="55340"/>
                  </a:lnTo>
                  <a:lnTo>
                    <a:pt x="935" y="82426"/>
                  </a:lnTo>
                  <a:lnTo>
                    <a:pt x="17380" y="82126"/>
                  </a:lnTo>
                  <a:lnTo>
                    <a:pt x="14178" y="8440"/>
                  </a:lnTo>
                  <a:lnTo>
                    <a:pt x="14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6"/>
            <p:cNvSpPr/>
            <p:nvPr/>
          </p:nvSpPr>
          <p:spPr>
            <a:xfrm>
              <a:off x="6724608" y="4017266"/>
              <a:ext cx="344324" cy="8081"/>
            </a:xfrm>
            <a:custGeom>
              <a:rect b="b" l="l" r="r" t="t"/>
              <a:pathLst>
                <a:path extrusionOk="0" h="357" w="15212">
                  <a:moveTo>
                    <a:pt x="10742" y="1"/>
                  </a:moveTo>
                  <a:cubicBezTo>
                    <a:pt x="9474" y="1"/>
                    <a:pt x="1201" y="34"/>
                    <a:pt x="34" y="234"/>
                  </a:cubicBezTo>
                  <a:cubicBezTo>
                    <a:pt x="1" y="234"/>
                    <a:pt x="1" y="268"/>
                    <a:pt x="34" y="268"/>
                  </a:cubicBezTo>
                  <a:cubicBezTo>
                    <a:pt x="434" y="334"/>
                    <a:pt x="1617" y="357"/>
                    <a:pt x="3062" y="357"/>
                  </a:cubicBezTo>
                  <a:cubicBezTo>
                    <a:pt x="5953" y="357"/>
                    <a:pt x="9897" y="268"/>
                    <a:pt x="10742" y="268"/>
                  </a:cubicBezTo>
                  <a:cubicBezTo>
                    <a:pt x="13310" y="234"/>
                    <a:pt x="12576" y="201"/>
                    <a:pt x="15145" y="134"/>
                  </a:cubicBezTo>
                  <a:cubicBezTo>
                    <a:pt x="15178" y="134"/>
                    <a:pt x="15211" y="34"/>
                    <a:pt x="15145" y="34"/>
                  </a:cubicBezTo>
                  <a:cubicBezTo>
                    <a:pt x="12576" y="34"/>
                    <a:pt x="13310" y="1"/>
                    <a:pt x="10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6"/>
            <p:cNvSpPr/>
            <p:nvPr/>
          </p:nvSpPr>
          <p:spPr>
            <a:xfrm>
              <a:off x="6899780" y="2497552"/>
              <a:ext cx="51359" cy="1495381"/>
            </a:xfrm>
            <a:custGeom>
              <a:rect b="b" l="l" r="r" t="t"/>
              <a:pathLst>
                <a:path extrusionOk="0" h="66065" w="2269">
                  <a:moveTo>
                    <a:pt x="101" y="1"/>
                  </a:moveTo>
                  <a:cubicBezTo>
                    <a:pt x="84" y="1"/>
                    <a:pt x="67" y="9"/>
                    <a:pt x="67" y="26"/>
                  </a:cubicBezTo>
                  <a:cubicBezTo>
                    <a:pt x="67" y="4829"/>
                    <a:pt x="0" y="9666"/>
                    <a:pt x="34" y="14470"/>
                  </a:cubicBezTo>
                  <a:cubicBezTo>
                    <a:pt x="67" y="23076"/>
                    <a:pt x="334" y="31682"/>
                    <a:pt x="668" y="40288"/>
                  </a:cubicBezTo>
                  <a:cubicBezTo>
                    <a:pt x="1001" y="48894"/>
                    <a:pt x="1602" y="57467"/>
                    <a:pt x="2202" y="66040"/>
                  </a:cubicBezTo>
                  <a:cubicBezTo>
                    <a:pt x="2219" y="66057"/>
                    <a:pt x="2235" y="66065"/>
                    <a:pt x="2248" y="66065"/>
                  </a:cubicBezTo>
                  <a:cubicBezTo>
                    <a:pt x="2260" y="66065"/>
                    <a:pt x="2269" y="66057"/>
                    <a:pt x="2269" y="66040"/>
                  </a:cubicBezTo>
                  <a:cubicBezTo>
                    <a:pt x="2002" y="61236"/>
                    <a:pt x="1768" y="56433"/>
                    <a:pt x="1602" y="51596"/>
                  </a:cubicBezTo>
                  <a:cubicBezTo>
                    <a:pt x="1268" y="42990"/>
                    <a:pt x="934" y="34417"/>
                    <a:pt x="701" y="25811"/>
                  </a:cubicBezTo>
                  <a:cubicBezTo>
                    <a:pt x="601" y="21508"/>
                    <a:pt x="467" y="17205"/>
                    <a:pt x="367" y="12902"/>
                  </a:cubicBezTo>
                  <a:cubicBezTo>
                    <a:pt x="267" y="8599"/>
                    <a:pt x="134" y="4296"/>
                    <a:pt x="134" y="26"/>
                  </a:cubicBezTo>
                  <a:cubicBezTo>
                    <a:pt x="134" y="9"/>
                    <a:pt x="117"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6"/>
            <p:cNvSpPr/>
            <p:nvPr/>
          </p:nvSpPr>
          <p:spPr>
            <a:xfrm>
              <a:off x="6689116" y="2221790"/>
              <a:ext cx="262792" cy="1252621"/>
            </a:xfrm>
            <a:custGeom>
              <a:rect b="b" l="l" r="r" t="t"/>
              <a:pathLst>
                <a:path extrusionOk="0" h="55340" w="11610">
                  <a:moveTo>
                    <a:pt x="134" y="0"/>
                  </a:moveTo>
                  <a:lnTo>
                    <a:pt x="1" y="9340"/>
                  </a:lnTo>
                  <a:lnTo>
                    <a:pt x="601" y="55340"/>
                  </a:lnTo>
                  <a:lnTo>
                    <a:pt x="11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6"/>
            <p:cNvSpPr/>
            <p:nvPr/>
          </p:nvSpPr>
          <p:spPr>
            <a:xfrm>
              <a:off x="6001284" y="3726588"/>
              <a:ext cx="644079" cy="538441"/>
            </a:xfrm>
            <a:custGeom>
              <a:rect b="b" l="l" r="r" t="t"/>
              <a:pathLst>
                <a:path extrusionOk="0" h="23788" w="28455">
                  <a:moveTo>
                    <a:pt x="13844" y="0"/>
                  </a:moveTo>
                  <a:lnTo>
                    <a:pt x="11375" y="15345"/>
                  </a:lnTo>
                  <a:cubicBezTo>
                    <a:pt x="11375" y="15345"/>
                    <a:pt x="2436" y="19581"/>
                    <a:pt x="1568" y="20315"/>
                  </a:cubicBezTo>
                  <a:cubicBezTo>
                    <a:pt x="668" y="21082"/>
                    <a:pt x="0" y="23450"/>
                    <a:pt x="801" y="23717"/>
                  </a:cubicBezTo>
                  <a:cubicBezTo>
                    <a:pt x="953" y="23766"/>
                    <a:pt x="1854" y="23788"/>
                    <a:pt x="3233" y="23788"/>
                  </a:cubicBezTo>
                  <a:cubicBezTo>
                    <a:pt x="9439" y="23788"/>
                    <a:pt x="25316" y="23341"/>
                    <a:pt x="26052" y="22850"/>
                  </a:cubicBezTo>
                  <a:lnTo>
                    <a:pt x="26052" y="22817"/>
                  </a:lnTo>
                  <a:cubicBezTo>
                    <a:pt x="26186" y="22550"/>
                    <a:pt x="26253" y="22249"/>
                    <a:pt x="26253" y="21916"/>
                  </a:cubicBezTo>
                  <a:cubicBezTo>
                    <a:pt x="26419" y="20582"/>
                    <a:pt x="26519" y="17980"/>
                    <a:pt x="26519" y="15044"/>
                  </a:cubicBezTo>
                  <a:cubicBezTo>
                    <a:pt x="26519" y="15044"/>
                    <a:pt x="28454" y="367"/>
                    <a:pt x="28454" y="367"/>
                  </a:cubicBezTo>
                  <a:lnTo>
                    <a:pt x="13844"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6"/>
            <p:cNvSpPr/>
            <p:nvPr/>
          </p:nvSpPr>
          <p:spPr>
            <a:xfrm>
              <a:off x="6000537" y="3996125"/>
              <a:ext cx="606301" cy="268904"/>
            </a:xfrm>
            <a:custGeom>
              <a:rect b="b" l="l" r="r" t="t"/>
              <a:pathLst>
                <a:path extrusionOk="0" h="11880" w="26786">
                  <a:moveTo>
                    <a:pt x="26786" y="1"/>
                  </a:moveTo>
                  <a:lnTo>
                    <a:pt x="11675" y="201"/>
                  </a:lnTo>
                  <a:lnTo>
                    <a:pt x="11375" y="3470"/>
                  </a:lnTo>
                  <a:cubicBezTo>
                    <a:pt x="11375" y="3470"/>
                    <a:pt x="2469" y="7673"/>
                    <a:pt x="1568" y="8440"/>
                  </a:cubicBezTo>
                  <a:cubicBezTo>
                    <a:pt x="667" y="9174"/>
                    <a:pt x="0" y="11542"/>
                    <a:pt x="834" y="11809"/>
                  </a:cubicBezTo>
                  <a:cubicBezTo>
                    <a:pt x="986" y="11858"/>
                    <a:pt x="1887" y="11880"/>
                    <a:pt x="3266" y="11880"/>
                  </a:cubicBezTo>
                  <a:cubicBezTo>
                    <a:pt x="9471" y="11880"/>
                    <a:pt x="25342" y="11433"/>
                    <a:pt x="26052" y="10942"/>
                  </a:cubicBezTo>
                  <a:cubicBezTo>
                    <a:pt x="26185" y="10642"/>
                    <a:pt x="26252" y="10341"/>
                    <a:pt x="26286" y="10041"/>
                  </a:cubicBezTo>
                  <a:cubicBezTo>
                    <a:pt x="26286" y="10008"/>
                    <a:pt x="26286" y="10008"/>
                    <a:pt x="26286" y="10008"/>
                  </a:cubicBezTo>
                  <a:cubicBezTo>
                    <a:pt x="26452" y="8674"/>
                    <a:pt x="26519" y="6105"/>
                    <a:pt x="26519" y="3136"/>
                  </a:cubicBezTo>
                  <a:cubicBezTo>
                    <a:pt x="26519" y="3136"/>
                    <a:pt x="26619" y="1835"/>
                    <a:pt x="267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6"/>
            <p:cNvSpPr/>
            <p:nvPr/>
          </p:nvSpPr>
          <p:spPr>
            <a:xfrm>
              <a:off x="6000537" y="4064076"/>
              <a:ext cx="600280" cy="200954"/>
            </a:xfrm>
            <a:custGeom>
              <a:rect b="b" l="l" r="r" t="t"/>
              <a:pathLst>
                <a:path extrusionOk="0" h="8878" w="26520">
                  <a:moveTo>
                    <a:pt x="26519" y="1"/>
                  </a:moveTo>
                  <a:lnTo>
                    <a:pt x="11342" y="168"/>
                  </a:lnTo>
                  <a:lnTo>
                    <a:pt x="11342" y="435"/>
                  </a:lnTo>
                  <a:cubicBezTo>
                    <a:pt x="11342" y="435"/>
                    <a:pt x="2435" y="4671"/>
                    <a:pt x="1535" y="5405"/>
                  </a:cubicBezTo>
                  <a:cubicBezTo>
                    <a:pt x="634" y="6172"/>
                    <a:pt x="0" y="8540"/>
                    <a:pt x="834" y="8807"/>
                  </a:cubicBezTo>
                  <a:cubicBezTo>
                    <a:pt x="986" y="8856"/>
                    <a:pt x="1886" y="8878"/>
                    <a:pt x="3263" y="8878"/>
                  </a:cubicBezTo>
                  <a:cubicBezTo>
                    <a:pt x="9461" y="8878"/>
                    <a:pt x="25315" y="8431"/>
                    <a:pt x="26052" y="7940"/>
                  </a:cubicBezTo>
                  <a:cubicBezTo>
                    <a:pt x="26386" y="7706"/>
                    <a:pt x="26486" y="4304"/>
                    <a:pt x="26519" y="134"/>
                  </a:cubicBezTo>
                  <a:lnTo>
                    <a:pt x="26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6"/>
            <p:cNvSpPr/>
            <p:nvPr/>
          </p:nvSpPr>
          <p:spPr>
            <a:xfrm>
              <a:off x="6022425" y="4231846"/>
              <a:ext cx="542900" cy="12042"/>
            </a:xfrm>
            <a:custGeom>
              <a:rect b="b" l="l" r="r" t="t"/>
              <a:pathLst>
                <a:path extrusionOk="0" h="532" w="23985">
                  <a:moveTo>
                    <a:pt x="21712" y="1"/>
                  </a:moveTo>
                  <a:cubicBezTo>
                    <a:pt x="15842" y="1"/>
                    <a:pt x="3519" y="318"/>
                    <a:pt x="101" y="461"/>
                  </a:cubicBezTo>
                  <a:cubicBezTo>
                    <a:pt x="0" y="461"/>
                    <a:pt x="0" y="528"/>
                    <a:pt x="101" y="528"/>
                  </a:cubicBezTo>
                  <a:cubicBezTo>
                    <a:pt x="355" y="530"/>
                    <a:pt x="658" y="531"/>
                    <a:pt x="1005" y="531"/>
                  </a:cubicBezTo>
                  <a:cubicBezTo>
                    <a:pt x="6067" y="531"/>
                    <a:pt x="20300" y="309"/>
                    <a:pt x="23984" y="28"/>
                  </a:cubicBezTo>
                  <a:cubicBezTo>
                    <a:pt x="23438" y="9"/>
                    <a:pt x="22659" y="1"/>
                    <a:pt x="21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6"/>
            <p:cNvSpPr/>
            <p:nvPr/>
          </p:nvSpPr>
          <p:spPr>
            <a:xfrm>
              <a:off x="6216475" y="4066814"/>
              <a:ext cx="109961" cy="26936"/>
            </a:xfrm>
            <a:custGeom>
              <a:rect b="b" l="l" r="r" t="t"/>
              <a:pathLst>
                <a:path extrusionOk="0" h="1190" w="4858">
                  <a:moveTo>
                    <a:pt x="1515" y="0"/>
                  </a:moveTo>
                  <a:cubicBezTo>
                    <a:pt x="1040" y="0"/>
                    <a:pt x="570" y="52"/>
                    <a:pt x="134" y="147"/>
                  </a:cubicBezTo>
                  <a:cubicBezTo>
                    <a:pt x="0" y="147"/>
                    <a:pt x="0" y="347"/>
                    <a:pt x="134" y="347"/>
                  </a:cubicBezTo>
                  <a:cubicBezTo>
                    <a:pt x="1701" y="480"/>
                    <a:pt x="3236" y="747"/>
                    <a:pt x="4737" y="1181"/>
                  </a:cubicBezTo>
                  <a:cubicBezTo>
                    <a:pt x="4750" y="1187"/>
                    <a:pt x="4762" y="1190"/>
                    <a:pt x="4774" y="1190"/>
                  </a:cubicBezTo>
                  <a:cubicBezTo>
                    <a:pt x="4824" y="1190"/>
                    <a:pt x="4858" y="1141"/>
                    <a:pt x="4804" y="1114"/>
                  </a:cubicBezTo>
                  <a:cubicBezTo>
                    <a:pt x="3945" y="327"/>
                    <a:pt x="2710"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6"/>
            <p:cNvSpPr/>
            <p:nvPr/>
          </p:nvSpPr>
          <p:spPr>
            <a:xfrm>
              <a:off x="6191056" y="4082636"/>
              <a:ext cx="109870" cy="26981"/>
            </a:xfrm>
            <a:custGeom>
              <a:rect b="b" l="l" r="r" t="t"/>
              <a:pathLst>
                <a:path extrusionOk="0" h="1192" w="4854">
                  <a:moveTo>
                    <a:pt x="1542" y="1"/>
                  </a:moveTo>
                  <a:cubicBezTo>
                    <a:pt x="1066" y="1"/>
                    <a:pt x="596" y="53"/>
                    <a:pt x="156" y="148"/>
                  </a:cubicBezTo>
                  <a:cubicBezTo>
                    <a:pt x="0" y="148"/>
                    <a:pt x="19" y="352"/>
                    <a:pt x="131" y="352"/>
                  </a:cubicBezTo>
                  <a:cubicBezTo>
                    <a:pt x="139" y="352"/>
                    <a:pt x="147" y="351"/>
                    <a:pt x="156" y="348"/>
                  </a:cubicBezTo>
                  <a:cubicBezTo>
                    <a:pt x="1724" y="482"/>
                    <a:pt x="3258" y="749"/>
                    <a:pt x="4759" y="1182"/>
                  </a:cubicBezTo>
                  <a:cubicBezTo>
                    <a:pt x="4771" y="1188"/>
                    <a:pt x="4783" y="1191"/>
                    <a:pt x="4792" y="1191"/>
                  </a:cubicBezTo>
                  <a:cubicBezTo>
                    <a:pt x="4836" y="1191"/>
                    <a:pt x="4853" y="1137"/>
                    <a:pt x="4826" y="1082"/>
                  </a:cubicBezTo>
                  <a:cubicBezTo>
                    <a:pt x="3946" y="321"/>
                    <a:pt x="2726"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6"/>
            <p:cNvSpPr/>
            <p:nvPr/>
          </p:nvSpPr>
          <p:spPr>
            <a:xfrm>
              <a:off x="6165885" y="4098526"/>
              <a:ext cx="110255" cy="27502"/>
            </a:xfrm>
            <a:custGeom>
              <a:rect b="b" l="l" r="r" t="t"/>
              <a:pathLst>
                <a:path extrusionOk="0" h="1215" w="4871">
                  <a:moveTo>
                    <a:pt x="1531" y="0"/>
                  </a:moveTo>
                  <a:cubicBezTo>
                    <a:pt x="1053" y="0"/>
                    <a:pt x="580" y="52"/>
                    <a:pt x="134" y="147"/>
                  </a:cubicBezTo>
                  <a:cubicBezTo>
                    <a:pt x="0" y="147"/>
                    <a:pt x="0" y="380"/>
                    <a:pt x="134" y="380"/>
                  </a:cubicBezTo>
                  <a:cubicBezTo>
                    <a:pt x="1702" y="480"/>
                    <a:pt x="3269" y="747"/>
                    <a:pt x="4770" y="1214"/>
                  </a:cubicBezTo>
                  <a:cubicBezTo>
                    <a:pt x="4837" y="1214"/>
                    <a:pt x="4870" y="1147"/>
                    <a:pt x="4837" y="1114"/>
                  </a:cubicBezTo>
                  <a:cubicBezTo>
                    <a:pt x="3954" y="327"/>
                    <a:pt x="2730" y="0"/>
                    <a:pt x="15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6"/>
            <p:cNvSpPr/>
            <p:nvPr/>
          </p:nvSpPr>
          <p:spPr>
            <a:xfrm>
              <a:off x="6236099" y="2221790"/>
              <a:ext cx="738444" cy="1861955"/>
            </a:xfrm>
            <a:custGeom>
              <a:rect b="b" l="l" r="r" t="t"/>
              <a:pathLst>
                <a:path extrusionOk="0" h="82260" w="32624">
                  <a:moveTo>
                    <a:pt x="13177" y="0"/>
                  </a:moveTo>
                  <a:lnTo>
                    <a:pt x="1" y="81392"/>
                  </a:lnTo>
                  <a:lnTo>
                    <a:pt x="16446" y="82259"/>
                  </a:lnTo>
                  <a:lnTo>
                    <a:pt x="21316" y="50837"/>
                  </a:lnTo>
                  <a:lnTo>
                    <a:pt x="24985" y="15912"/>
                  </a:lnTo>
                  <a:cubicBezTo>
                    <a:pt x="25786" y="15578"/>
                    <a:pt x="28221" y="14511"/>
                    <a:pt x="28654" y="14244"/>
                  </a:cubicBezTo>
                  <a:cubicBezTo>
                    <a:pt x="29088" y="13977"/>
                    <a:pt x="29855" y="11509"/>
                    <a:pt x="30589" y="8673"/>
                  </a:cubicBezTo>
                  <a:cubicBezTo>
                    <a:pt x="31590" y="4804"/>
                    <a:pt x="32557" y="300"/>
                    <a:pt x="3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6"/>
            <p:cNvSpPr/>
            <p:nvPr/>
          </p:nvSpPr>
          <p:spPr>
            <a:xfrm>
              <a:off x="6264031" y="4000086"/>
              <a:ext cx="342807" cy="17203"/>
            </a:xfrm>
            <a:custGeom>
              <a:rect b="b" l="l" r="r" t="t"/>
              <a:pathLst>
                <a:path extrusionOk="0" h="760" w="15145">
                  <a:moveTo>
                    <a:pt x="845" y="1"/>
                  </a:moveTo>
                  <a:cubicBezTo>
                    <a:pt x="474" y="1"/>
                    <a:pt x="193" y="8"/>
                    <a:pt x="34" y="26"/>
                  </a:cubicBezTo>
                  <a:cubicBezTo>
                    <a:pt x="1" y="26"/>
                    <a:pt x="1" y="93"/>
                    <a:pt x="34" y="93"/>
                  </a:cubicBezTo>
                  <a:cubicBezTo>
                    <a:pt x="1202" y="326"/>
                    <a:pt x="9441" y="626"/>
                    <a:pt x="10708" y="660"/>
                  </a:cubicBezTo>
                  <a:cubicBezTo>
                    <a:pt x="13277" y="760"/>
                    <a:pt x="12543" y="693"/>
                    <a:pt x="15112" y="760"/>
                  </a:cubicBezTo>
                  <a:cubicBezTo>
                    <a:pt x="15145" y="760"/>
                    <a:pt x="15145" y="693"/>
                    <a:pt x="15112" y="693"/>
                  </a:cubicBezTo>
                  <a:cubicBezTo>
                    <a:pt x="12543" y="526"/>
                    <a:pt x="13277" y="526"/>
                    <a:pt x="10708" y="393"/>
                  </a:cubicBezTo>
                  <a:cubicBezTo>
                    <a:pt x="9637" y="335"/>
                    <a:pt x="3288" y="1"/>
                    <a:pt x="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6"/>
            <p:cNvSpPr/>
            <p:nvPr/>
          </p:nvSpPr>
          <p:spPr>
            <a:xfrm>
              <a:off x="6368242" y="2526254"/>
              <a:ext cx="262770" cy="1443592"/>
            </a:xfrm>
            <a:custGeom>
              <a:rect b="b" l="l" r="r" t="t"/>
              <a:pathLst>
                <a:path extrusionOk="0" h="63777" w="11609">
                  <a:moveTo>
                    <a:pt x="11575" y="1"/>
                  </a:moveTo>
                  <a:cubicBezTo>
                    <a:pt x="11558" y="1"/>
                    <a:pt x="11542" y="9"/>
                    <a:pt x="11542" y="26"/>
                  </a:cubicBezTo>
                  <a:cubicBezTo>
                    <a:pt x="10741" y="5129"/>
                    <a:pt x="10774" y="4629"/>
                    <a:pt x="9840" y="9733"/>
                  </a:cubicBezTo>
                  <a:cubicBezTo>
                    <a:pt x="8173" y="18706"/>
                    <a:pt x="6505" y="27679"/>
                    <a:pt x="4837" y="36652"/>
                  </a:cubicBezTo>
                  <a:cubicBezTo>
                    <a:pt x="4003" y="41155"/>
                    <a:pt x="3169" y="45625"/>
                    <a:pt x="2335" y="50128"/>
                  </a:cubicBezTo>
                  <a:cubicBezTo>
                    <a:pt x="1935" y="52363"/>
                    <a:pt x="1534" y="54598"/>
                    <a:pt x="1134" y="56866"/>
                  </a:cubicBezTo>
                  <a:cubicBezTo>
                    <a:pt x="701" y="59135"/>
                    <a:pt x="367" y="61436"/>
                    <a:pt x="0" y="63738"/>
                  </a:cubicBezTo>
                  <a:cubicBezTo>
                    <a:pt x="0" y="63757"/>
                    <a:pt x="33" y="63776"/>
                    <a:pt x="62" y="63776"/>
                  </a:cubicBezTo>
                  <a:cubicBezTo>
                    <a:pt x="82" y="63776"/>
                    <a:pt x="100" y="63766"/>
                    <a:pt x="100" y="63738"/>
                  </a:cubicBezTo>
                  <a:cubicBezTo>
                    <a:pt x="634" y="61169"/>
                    <a:pt x="1201" y="58634"/>
                    <a:pt x="1701" y="56066"/>
                  </a:cubicBezTo>
                  <a:cubicBezTo>
                    <a:pt x="2202" y="53531"/>
                    <a:pt x="2669" y="51029"/>
                    <a:pt x="3169" y="48494"/>
                  </a:cubicBezTo>
                  <a:cubicBezTo>
                    <a:pt x="4870" y="39521"/>
                    <a:pt x="6538" y="30547"/>
                    <a:pt x="8173" y="21541"/>
                  </a:cubicBezTo>
                  <a:cubicBezTo>
                    <a:pt x="8973" y="17071"/>
                    <a:pt x="9740" y="12635"/>
                    <a:pt x="10474" y="8098"/>
                  </a:cubicBezTo>
                  <a:cubicBezTo>
                    <a:pt x="11175" y="3561"/>
                    <a:pt x="10808" y="4562"/>
                    <a:pt x="11608" y="26"/>
                  </a:cubicBezTo>
                  <a:cubicBezTo>
                    <a:pt x="11608" y="9"/>
                    <a:pt x="11592" y="1"/>
                    <a:pt x="11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6"/>
            <p:cNvSpPr/>
            <p:nvPr/>
          </p:nvSpPr>
          <p:spPr>
            <a:xfrm>
              <a:off x="6800978" y="2529739"/>
              <a:ext cx="116751" cy="54641"/>
            </a:xfrm>
            <a:custGeom>
              <a:rect b="b" l="l" r="r" t="t"/>
              <a:pathLst>
                <a:path extrusionOk="0" h="2414" w="5158">
                  <a:moveTo>
                    <a:pt x="5000" y="1"/>
                  </a:moveTo>
                  <a:cubicBezTo>
                    <a:pt x="4989" y="1"/>
                    <a:pt x="4978" y="2"/>
                    <a:pt x="4966" y="5"/>
                  </a:cubicBezTo>
                  <a:cubicBezTo>
                    <a:pt x="3265" y="639"/>
                    <a:pt x="1630" y="1373"/>
                    <a:pt x="29" y="2307"/>
                  </a:cubicBezTo>
                  <a:cubicBezTo>
                    <a:pt x="0" y="2335"/>
                    <a:pt x="21" y="2413"/>
                    <a:pt x="70" y="2413"/>
                  </a:cubicBezTo>
                  <a:cubicBezTo>
                    <a:pt x="78" y="2413"/>
                    <a:pt x="86" y="2411"/>
                    <a:pt x="96" y="2407"/>
                  </a:cubicBezTo>
                  <a:cubicBezTo>
                    <a:pt x="1764" y="1673"/>
                    <a:pt x="3431" y="1006"/>
                    <a:pt x="5066" y="205"/>
                  </a:cubicBezTo>
                  <a:cubicBezTo>
                    <a:pt x="5157" y="144"/>
                    <a:pt x="5110" y="1"/>
                    <a:pt x="50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6"/>
            <p:cNvSpPr/>
            <p:nvPr/>
          </p:nvSpPr>
          <p:spPr>
            <a:xfrm>
              <a:off x="6837104" y="2271995"/>
              <a:ext cx="92894" cy="251294"/>
            </a:xfrm>
            <a:custGeom>
              <a:rect b="b" l="l" r="r" t="t"/>
              <a:pathLst>
                <a:path extrusionOk="0" h="11102" w="4104">
                  <a:moveTo>
                    <a:pt x="3820" y="1"/>
                  </a:moveTo>
                  <a:cubicBezTo>
                    <a:pt x="3795" y="1"/>
                    <a:pt x="3770" y="17"/>
                    <a:pt x="3770" y="51"/>
                  </a:cubicBezTo>
                  <a:cubicBezTo>
                    <a:pt x="3770" y="1885"/>
                    <a:pt x="3670" y="3753"/>
                    <a:pt x="3470" y="5588"/>
                  </a:cubicBezTo>
                  <a:cubicBezTo>
                    <a:pt x="3406" y="6391"/>
                    <a:pt x="2785" y="10812"/>
                    <a:pt x="1399" y="10812"/>
                  </a:cubicBezTo>
                  <a:cubicBezTo>
                    <a:pt x="1345" y="10812"/>
                    <a:pt x="1291" y="10805"/>
                    <a:pt x="1235" y="10792"/>
                  </a:cubicBezTo>
                  <a:cubicBezTo>
                    <a:pt x="1002" y="10758"/>
                    <a:pt x="868" y="10491"/>
                    <a:pt x="835" y="10124"/>
                  </a:cubicBezTo>
                  <a:cubicBezTo>
                    <a:pt x="835" y="9624"/>
                    <a:pt x="901" y="9157"/>
                    <a:pt x="1035" y="8690"/>
                  </a:cubicBezTo>
                  <a:cubicBezTo>
                    <a:pt x="1168" y="7689"/>
                    <a:pt x="1302" y="6689"/>
                    <a:pt x="1402" y="5721"/>
                  </a:cubicBezTo>
                  <a:cubicBezTo>
                    <a:pt x="1569" y="3853"/>
                    <a:pt x="1569" y="1985"/>
                    <a:pt x="1335" y="117"/>
                  </a:cubicBezTo>
                  <a:cubicBezTo>
                    <a:pt x="1335" y="101"/>
                    <a:pt x="1318" y="92"/>
                    <a:pt x="1298" y="92"/>
                  </a:cubicBezTo>
                  <a:cubicBezTo>
                    <a:pt x="1277" y="92"/>
                    <a:pt x="1252" y="101"/>
                    <a:pt x="1235" y="117"/>
                  </a:cubicBezTo>
                  <a:cubicBezTo>
                    <a:pt x="1302" y="2686"/>
                    <a:pt x="1135" y="5288"/>
                    <a:pt x="801" y="7823"/>
                  </a:cubicBezTo>
                  <a:cubicBezTo>
                    <a:pt x="601" y="9057"/>
                    <a:pt x="1" y="10892"/>
                    <a:pt x="1268" y="11092"/>
                  </a:cubicBezTo>
                  <a:cubicBezTo>
                    <a:pt x="1309" y="11098"/>
                    <a:pt x="1349" y="11101"/>
                    <a:pt x="1389" y="11101"/>
                  </a:cubicBezTo>
                  <a:cubicBezTo>
                    <a:pt x="2623" y="11101"/>
                    <a:pt x="3442" y="8164"/>
                    <a:pt x="3603" y="7356"/>
                  </a:cubicBezTo>
                  <a:cubicBezTo>
                    <a:pt x="4004" y="4921"/>
                    <a:pt x="4104" y="2486"/>
                    <a:pt x="3870" y="51"/>
                  </a:cubicBezTo>
                  <a:cubicBezTo>
                    <a:pt x="3870" y="17"/>
                    <a:pt x="3845" y="1"/>
                    <a:pt x="3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6"/>
            <p:cNvSpPr/>
            <p:nvPr/>
          </p:nvSpPr>
          <p:spPr>
            <a:xfrm>
              <a:off x="6855234" y="2517358"/>
              <a:ext cx="18629" cy="43074"/>
            </a:xfrm>
            <a:custGeom>
              <a:rect b="b" l="l" r="r" t="t"/>
              <a:pathLst>
                <a:path extrusionOk="0" h="1903" w="823">
                  <a:moveTo>
                    <a:pt x="614" y="1"/>
                  </a:moveTo>
                  <a:cubicBezTo>
                    <a:pt x="558" y="1"/>
                    <a:pt x="503" y="26"/>
                    <a:pt x="467" y="85"/>
                  </a:cubicBezTo>
                  <a:cubicBezTo>
                    <a:pt x="334" y="385"/>
                    <a:pt x="234" y="719"/>
                    <a:pt x="134" y="1052"/>
                  </a:cubicBezTo>
                  <a:cubicBezTo>
                    <a:pt x="67" y="1319"/>
                    <a:pt x="0" y="1586"/>
                    <a:pt x="0" y="1853"/>
                  </a:cubicBezTo>
                  <a:cubicBezTo>
                    <a:pt x="0" y="1886"/>
                    <a:pt x="25" y="1903"/>
                    <a:pt x="50" y="1903"/>
                  </a:cubicBezTo>
                  <a:cubicBezTo>
                    <a:pt x="75" y="1903"/>
                    <a:pt x="100" y="1886"/>
                    <a:pt x="100" y="1853"/>
                  </a:cubicBezTo>
                  <a:cubicBezTo>
                    <a:pt x="267" y="1619"/>
                    <a:pt x="367" y="1386"/>
                    <a:pt x="467" y="1119"/>
                  </a:cubicBezTo>
                  <a:cubicBezTo>
                    <a:pt x="567" y="819"/>
                    <a:pt x="668" y="519"/>
                    <a:pt x="801" y="218"/>
                  </a:cubicBezTo>
                  <a:cubicBezTo>
                    <a:pt x="823" y="89"/>
                    <a:pt x="718"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6"/>
            <p:cNvSpPr/>
            <p:nvPr/>
          </p:nvSpPr>
          <p:spPr>
            <a:xfrm>
              <a:off x="6873342" y="2230097"/>
              <a:ext cx="5319" cy="36261"/>
            </a:xfrm>
            <a:custGeom>
              <a:rect b="b" l="l" r="r" t="t"/>
              <a:pathLst>
                <a:path extrusionOk="0" h="1602" w="235">
                  <a:moveTo>
                    <a:pt x="101" y="0"/>
                  </a:moveTo>
                  <a:cubicBezTo>
                    <a:pt x="34" y="267"/>
                    <a:pt x="1" y="534"/>
                    <a:pt x="1" y="801"/>
                  </a:cubicBezTo>
                  <a:cubicBezTo>
                    <a:pt x="1" y="1068"/>
                    <a:pt x="34" y="1334"/>
                    <a:pt x="101" y="1601"/>
                  </a:cubicBezTo>
                  <a:cubicBezTo>
                    <a:pt x="234" y="1068"/>
                    <a:pt x="234" y="534"/>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6"/>
            <p:cNvSpPr/>
            <p:nvPr/>
          </p:nvSpPr>
          <p:spPr>
            <a:xfrm>
              <a:off x="6808425" y="1974141"/>
              <a:ext cx="4550" cy="36261"/>
            </a:xfrm>
            <a:custGeom>
              <a:rect b="b" l="l" r="r" t="t"/>
              <a:pathLst>
                <a:path extrusionOk="0" h="1602" w="201">
                  <a:moveTo>
                    <a:pt x="100" y="0"/>
                  </a:moveTo>
                  <a:cubicBezTo>
                    <a:pt x="34" y="267"/>
                    <a:pt x="0" y="534"/>
                    <a:pt x="0" y="801"/>
                  </a:cubicBezTo>
                  <a:cubicBezTo>
                    <a:pt x="0" y="1068"/>
                    <a:pt x="34" y="1334"/>
                    <a:pt x="100" y="1601"/>
                  </a:cubicBezTo>
                  <a:cubicBezTo>
                    <a:pt x="167" y="1334"/>
                    <a:pt x="200" y="1068"/>
                    <a:pt x="200" y="801"/>
                  </a:cubicBezTo>
                  <a:cubicBezTo>
                    <a:pt x="200" y="534"/>
                    <a:pt x="167" y="267"/>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6"/>
            <p:cNvSpPr/>
            <p:nvPr/>
          </p:nvSpPr>
          <p:spPr>
            <a:xfrm>
              <a:off x="6632506" y="1872962"/>
              <a:ext cx="5297" cy="36261"/>
            </a:xfrm>
            <a:custGeom>
              <a:rect b="b" l="l" r="r" t="t"/>
              <a:pathLst>
                <a:path extrusionOk="0" h="1602" w="234">
                  <a:moveTo>
                    <a:pt x="133" y="0"/>
                  </a:moveTo>
                  <a:cubicBezTo>
                    <a:pt x="33" y="234"/>
                    <a:pt x="0" y="534"/>
                    <a:pt x="33" y="801"/>
                  </a:cubicBezTo>
                  <a:cubicBezTo>
                    <a:pt x="0" y="1068"/>
                    <a:pt x="33" y="1335"/>
                    <a:pt x="133" y="1601"/>
                  </a:cubicBezTo>
                  <a:cubicBezTo>
                    <a:pt x="200" y="1335"/>
                    <a:pt x="234" y="1068"/>
                    <a:pt x="234" y="801"/>
                  </a:cubicBezTo>
                  <a:cubicBezTo>
                    <a:pt x="234" y="534"/>
                    <a:pt x="200" y="234"/>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6"/>
            <p:cNvSpPr/>
            <p:nvPr/>
          </p:nvSpPr>
          <p:spPr>
            <a:xfrm>
              <a:off x="6634769" y="2180255"/>
              <a:ext cx="5297" cy="36261"/>
            </a:xfrm>
            <a:custGeom>
              <a:rect b="b" l="l" r="r" t="t"/>
              <a:pathLst>
                <a:path extrusionOk="0" h="1602" w="234">
                  <a:moveTo>
                    <a:pt x="134" y="1"/>
                  </a:moveTo>
                  <a:cubicBezTo>
                    <a:pt x="0" y="534"/>
                    <a:pt x="0" y="1068"/>
                    <a:pt x="134" y="1602"/>
                  </a:cubicBezTo>
                  <a:cubicBezTo>
                    <a:pt x="200" y="1335"/>
                    <a:pt x="234" y="1068"/>
                    <a:pt x="234" y="801"/>
                  </a:cubicBezTo>
                  <a:cubicBezTo>
                    <a:pt x="234" y="534"/>
                    <a:pt x="200" y="267"/>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6"/>
            <p:cNvSpPr/>
            <p:nvPr/>
          </p:nvSpPr>
          <p:spPr>
            <a:xfrm>
              <a:off x="6740475" y="2164592"/>
              <a:ext cx="36261" cy="5116"/>
            </a:xfrm>
            <a:custGeom>
              <a:rect b="b" l="l" r="r" t="t"/>
              <a:pathLst>
                <a:path extrusionOk="0" h="226" w="1602">
                  <a:moveTo>
                    <a:pt x="801" y="0"/>
                  </a:moveTo>
                  <a:cubicBezTo>
                    <a:pt x="534" y="0"/>
                    <a:pt x="267" y="42"/>
                    <a:pt x="0" y="126"/>
                  </a:cubicBezTo>
                  <a:cubicBezTo>
                    <a:pt x="267" y="192"/>
                    <a:pt x="534" y="226"/>
                    <a:pt x="801" y="226"/>
                  </a:cubicBezTo>
                  <a:cubicBezTo>
                    <a:pt x="1068" y="226"/>
                    <a:pt x="1334" y="192"/>
                    <a:pt x="1601" y="126"/>
                  </a:cubicBezTo>
                  <a:cubicBezTo>
                    <a:pt x="1334" y="42"/>
                    <a:pt x="1068"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6"/>
            <p:cNvSpPr/>
            <p:nvPr/>
          </p:nvSpPr>
          <p:spPr>
            <a:xfrm>
              <a:off x="6610595" y="2013390"/>
              <a:ext cx="36261" cy="4550"/>
            </a:xfrm>
            <a:custGeom>
              <a:rect b="b" l="l" r="r" t="t"/>
              <a:pathLst>
                <a:path extrusionOk="0" h="201" w="1602">
                  <a:moveTo>
                    <a:pt x="814" y="1"/>
                  </a:moveTo>
                  <a:cubicBezTo>
                    <a:pt x="543" y="1"/>
                    <a:pt x="268" y="34"/>
                    <a:pt x="1" y="101"/>
                  </a:cubicBezTo>
                  <a:cubicBezTo>
                    <a:pt x="268" y="167"/>
                    <a:pt x="543" y="201"/>
                    <a:pt x="814" y="201"/>
                  </a:cubicBezTo>
                  <a:cubicBezTo>
                    <a:pt x="1085" y="201"/>
                    <a:pt x="1352" y="167"/>
                    <a:pt x="1602" y="101"/>
                  </a:cubicBezTo>
                  <a:cubicBezTo>
                    <a:pt x="1352" y="34"/>
                    <a:pt x="1085"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6"/>
            <p:cNvSpPr/>
            <p:nvPr/>
          </p:nvSpPr>
          <p:spPr>
            <a:xfrm>
              <a:off x="6792558" y="1841998"/>
              <a:ext cx="36261" cy="4550"/>
            </a:xfrm>
            <a:custGeom>
              <a:rect b="b" l="l" r="r" t="t"/>
              <a:pathLst>
                <a:path extrusionOk="0" h="201" w="1602">
                  <a:moveTo>
                    <a:pt x="801" y="1"/>
                  </a:moveTo>
                  <a:cubicBezTo>
                    <a:pt x="534" y="1"/>
                    <a:pt x="268" y="34"/>
                    <a:pt x="1" y="101"/>
                  </a:cubicBezTo>
                  <a:cubicBezTo>
                    <a:pt x="268"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6"/>
            <p:cNvSpPr/>
            <p:nvPr/>
          </p:nvSpPr>
          <p:spPr>
            <a:xfrm>
              <a:off x="6597014" y="2328243"/>
              <a:ext cx="36261" cy="4550"/>
            </a:xfrm>
            <a:custGeom>
              <a:rect b="b" l="l" r="r" t="t"/>
              <a:pathLst>
                <a:path extrusionOk="0" h="201" w="1602">
                  <a:moveTo>
                    <a:pt x="788" y="1"/>
                  </a:moveTo>
                  <a:cubicBezTo>
                    <a:pt x="517" y="1"/>
                    <a:pt x="250" y="34"/>
                    <a:pt x="0" y="101"/>
                  </a:cubicBezTo>
                  <a:cubicBezTo>
                    <a:pt x="250" y="167"/>
                    <a:pt x="517" y="201"/>
                    <a:pt x="788" y="201"/>
                  </a:cubicBezTo>
                  <a:cubicBezTo>
                    <a:pt x="1059" y="201"/>
                    <a:pt x="1335" y="167"/>
                    <a:pt x="1601" y="101"/>
                  </a:cubicBezTo>
                  <a:cubicBezTo>
                    <a:pt x="1335" y="34"/>
                    <a:pt x="1059" y="1"/>
                    <a:pt x="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6"/>
            <p:cNvSpPr/>
            <p:nvPr/>
          </p:nvSpPr>
          <p:spPr>
            <a:xfrm>
              <a:off x="6847674" y="2357691"/>
              <a:ext cx="36261" cy="4550"/>
            </a:xfrm>
            <a:custGeom>
              <a:rect b="b" l="l" r="r" t="t"/>
              <a:pathLst>
                <a:path extrusionOk="0" h="201" w="1602">
                  <a:moveTo>
                    <a:pt x="801" y="1"/>
                  </a:moveTo>
                  <a:cubicBezTo>
                    <a:pt x="535" y="1"/>
                    <a:pt x="268" y="34"/>
                    <a:pt x="1" y="101"/>
                  </a:cubicBezTo>
                  <a:cubicBezTo>
                    <a:pt x="268" y="167"/>
                    <a:pt x="535" y="201"/>
                    <a:pt x="801" y="201"/>
                  </a:cubicBezTo>
                  <a:cubicBezTo>
                    <a:pt x="1068" y="201"/>
                    <a:pt x="1368" y="167"/>
                    <a:pt x="1602" y="101"/>
                  </a:cubicBezTo>
                  <a:cubicBezTo>
                    <a:pt x="1368"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6"/>
            <p:cNvSpPr/>
            <p:nvPr/>
          </p:nvSpPr>
          <p:spPr>
            <a:xfrm>
              <a:off x="6745749" y="2304838"/>
              <a:ext cx="25691" cy="25691"/>
            </a:xfrm>
            <a:custGeom>
              <a:rect b="b" l="l" r="r" t="t"/>
              <a:pathLst>
                <a:path extrusionOk="0" h="1135" w="1135">
                  <a:moveTo>
                    <a:pt x="1" y="1"/>
                  </a:moveTo>
                  <a:cubicBezTo>
                    <a:pt x="134" y="234"/>
                    <a:pt x="301" y="468"/>
                    <a:pt x="501" y="634"/>
                  </a:cubicBezTo>
                  <a:cubicBezTo>
                    <a:pt x="668" y="834"/>
                    <a:pt x="901" y="1001"/>
                    <a:pt x="1135" y="1135"/>
                  </a:cubicBezTo>
                  <a:cubicBezTo>
                    <a:pt x="1001" y="901"/>
                    <a:pt x="835" y="701"/>
                    <a:pt x="634"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6"/>
            <p:cNvSpPr/>
            <p:nvPr/>
          </p:nvSpPr>
          <p:spPr>
            <a:xfrm>
              <a:off x="6555479" y="2101734"/>
              <a:ext cx="25691" cy="25691"/>
            </a:xfrm>
            <a:custGeom>
              <a:rect b="b" l="l" r="r" t="t"/>
              <a:pathLst>
                <a:path extrusionOk="0" h="1135" w="1135">
                  <a:moveTo>
                    <a:pt x="1" y="0"/>
                  </a:moveTo>
                  <a:cubicBezTo>
                    <a:pt x="267" y="467"/>
                    <a:pt x="668" y="868"/>
                    <a:pt x="1135" y="1135"/>
                  </a:cubicBezTo>
                  <a:cubicBezTo>
                    <a:pt x="1001" y="901"/>
                    <a:pt x="835" y="668"/>
                    <a:pt x="668" y="501"/>
                  </a:cubicBezTo>
                  <a:cubicBezTo>
                    <a:pt x="468"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6"/>
            <p:cNvSpPr/>
            <p:nvPr/>
          </p:nvSpPr>
          <p:spPr>
            <a:xfrm>
              <a:off x="6859761" y="2079846"/>
              <a:ext cx="25691" cy="25691"/>
            </a:xfrm>
            <a:custGeom>
              <a:rect b="b" l="l" r="r" t="t"/>
              <a:pathLst>
                <a:path extrusionOk="0" h="1135" w="1135">
                  <a:moveTo>
                    <a:pt x="1" y="0"/>
                  </a:moveTo>
                  <a:lnTo>
                    <a:pt x="1" y="0"/>
                  </a:lnTo>
                  <a:cubicBezTo>
                    <a:pt x="267" y="467"/>
                    <a:pt x="668" y="867"/>
                    <a:pt x="1135" y="1134"/>
                  </a:cubicBezTo>
                  <a:cubicBezTo>
                    <a:pt x="1001" y="901"/>
                    <a:pt x="834" y="667"/>
                    <a:pt x="634" y="467"/>
                  </a:cubicBezTo>
                  <a:cubicBezTo>
                    <a:pt x="434" y="300"/>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6"/>
            <p:cNvSpPr/>
            <p:nvPr/>
          </p:nvSpPr>
          <p:spPr>
            <a:xfrm>
              <a:off x="6714784" y="1896367"/>
              <a:ext cx="25713" cy="25691"/>
            </a:xfrm>
            <a:custGeom>
              <a:rect b="b" l="l" r="r" t="t"/>
              <a:pathLst>
                <a:path extrusionOk="0" h="1135" w="1136">
                  <a:moveTo>
                    <a:pt x="1" y="0"/>
                  </a:moveTo>
                  <a:lnTo>
                    <a:pt x="1" y="0"/>
                  </a:lnTo>
                  <a:cubicBezTo>
                    <a:pt x="268" y="467"/>
                    <a:pt x="668" y="868"/>
                    <a:pt x="1135" y="1134"/>
                  </a:cubicBezTo>
                  <a:cubicBezTo>
                    <a:pt x="1002" y="901"/>
                    <a:pt x="835" y="701"/>
                    <a:pt x="635" y="501"/>
                  </a:cubicBezTo>
                  <a:cubicBezTo>
                    <a:pt x="435"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6"/>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6"/>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6"/>
            <p:cNvSpPr/>
            <p:nvPr/>
          </p:nvSpPr>
          <p:spPr>
            <a:xfrm>
              <a:off x="6698193" y="2072286"/>
              <a:ext cx="25691" cy="25691"/>
            </a:xfrm>
            <a:custGeom>
              <a:rect b="b" l="l" r="r" t="t"/>
              <a:pathLst>
                <a:path extrusionOk="0" h="1135" w="1135">
                  <a:moveTo>
                    <a:pt x="1134" y="1"/>
                  </a:moveTo>
                  <a:cubicBezTo>
                    <a:pt x="901" y="134"/>
                    <a:pt x="667" y="301"/>
                    <a:pt x="500" y="501"/>
                  </a:cubicBezTo>
                  <a:cubicBezTo>
                    <a:pt x="300" y="701"/>
                    <a:pt x="134" y="901"/>
                    <a:pt x="0" y="1135"/>
                  </a:cubicBezTo>
                  <a:cubicBezTo>
                    <a:pt x="467" y="868"/>
                    <a:pt x="867" y="468"/>
                    <a:pt x="1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6"/>
            <p:cNvSpPr/>
            <p:nvPr/>
          </p:nvSpPr>
          <p:spPr>
            <a:xfrm>
              <a:off x="6508670" y="2249722"/>
              <a:ext cx="25691" cy="25691"/>
            </a:xfrm>
            <a:custGeom>
              <a:rect b="b" l="l" r="r" t="t"/>
              <a:pathLst>
                <a:path extrusionOk="0" h="1135" w="1135">
                  <a:moveTo>
                    <a:pt x="1135" y="0"/>
                  </a:moveTo>
                  <a:lnTo>
                    <a:pt x="1135" y="0"/>
                  </a:lnTo>
                  <a:cubicBezTo>
                    <a:pt x="668" y="267"/>
                    <a:pt x="267" y="668"/>
                    <a:pt x="0" y="1135"/>
                  </a:cubicBezTo>
                  <a:cubicBezTo>
                    <a:pt x="467" y="868"/>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6"/>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6"/>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6"/>
            <p:cNvSpPr/>
            <p:nvPr/>
          </p:nvSpPr>
          <p:spPr>
            <a:xfrm>
              <a:off x="6704214" y="1574859"/>
              <a:ext cx="145000" cy="191288"/>
            </a:xfrm>
            <a:custGeom>
              <a:rect b="b" l="l" r="r" t="t"/>
              <a:pathLst>
                <a:path extrusionOk="0" h="8451" w="6406">
                  <a:moveTo>
                    <a:pt x="110" y="1"/>
                  </a:moveTo>
                  <a:cubicBezTo>
                    <a:pt x="45" y="1"/>
                    <a:pt x="1" y="17"/>
                    <a:pt x="1" y="61"/>
                  </a:cubicBezTo>
                  <a:cubicBezTo>
                    <a:pt x="101" y="961"/>
                    <a:pt x="168" y="1929"/>
                    <a:pt x="201" y="2796"/>
                  </a:cubicBezTo>
                  <a:cubicBezTo>
                    <a:pt x="168" y="3697"/>
                    <a:pt x="201" y="4597"/>
                    <a:pt x="268" y="5498"/>
                  </a:cubicBezTo>
                  <a:cubicBezTo>
                    <a:pt x="1306" y="6945"/>
                    <a:pt x="3529" y="8451"/>
                    <a:pt x="4619" y="8451"/>
                  </a:cubicBezTo>
                  <a:cubicBezTo>
                    <a:pt x="4685" y="8451"/>
                    <a:pt x="4747" y="8445"/>
                    <a:pt x="4804" y="8434"/>
                  </a:cubicBezTo>
                  <a:cubicBezTo>
                    <a:pt x="6406" y="8100"/>
                    <a:pt x="5872" y="5298"/>
                    <a:pt x="5672" y="4597"/>
                  </a:cubicBezTo>
                  <a:lnTo>
                    <a:pt x="5672" y="4531"/>
                  </a:lnTo>
                  <a:cubicBezTo>
                    <a:pt x="5638" y="4431"/>
                    <a:pt x="5605" y="4297"/>
                    <a:pt x="5605" y="4164"/>
                  </a:cubicBezTo>
                  <a:cubicBezTo>
                    <a:pt x="5505" y="3030"/>
                    <a:pt x="5538" y="1862"/>
                    <a:pt x="5705" y="728"/>
                  </a:cubicBezTo>
                  <a:lnTo>
                    <a:pt x="1802" y="261"/>
                  </a:lnTo>
                  <a:lnTo>
                    <a:pt x="635" y="128"/>
                  </a:lnTo>
                  <a:cubicBezTo>
                    <a:pt x="635" y="128"/>
                    <a:pt x="291"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6"/>
            <p:cNvSpPr/>
            <p:nvPr/>
          </p:nvSpPr>
          <p:spPr>
            <a:xfrm>
              <a:off x="6711027" y="1581514"/>
              <a:ext cx="121573" cy="100228"/>
            </a:xfrm>
            <a:custGeom>
              <a:rect b="b" l="l" r="r" t="t"/>
              <a:pathLst>
                <a:path extrusionOk="0" h="4428" w="5371">
                  <a:moveTo>
                    <a:pt x="1501" y="0"/>
                  </a:moveTo>
                  <a:lnTo>
                    <a:pt x="0" y="100"/>
                  </a:lnTo>
                  <a:cubicBezTo>
                    <a:pt x="0" y="100"/>
                    <a:pt x="982" y="4428"/>
                    <a:pt x="4359" y="4428"/>
                  </a:cubicBezTo>
                  <a:cubicBezTo>
                    <a:pt x="4503" y="4428"/>
                    <a:pt x="4651" y="4420"/>
                    <a:pt x="4804" y="4404"/>
                  </a:cubicBezTo>
                  <a:cubicBezTo>
                    <a:pt x="5004" y="4404"/>
                    <a:pt x="5204" y="4370"/>
                    <a:pt x="5371" y="4303"/>
                  </a:cubicBezTo>
                  <a:lnTo>
                    <a:pt x="5371" y="4270"/>
                  </a:lnTo>
                  <a:cubicBezTo>
                    <a:pt x="5337" y="4137"/>
                    <a:pt x="5304" y="4003"/>
                    <a:pt x="5271" y="3903"/>
                  </a:cubicBezTo>
                  <a:cubicBezTo>
                    <a:pt x="5171" y="2736"/>
                    <a:pt x="5204" y="1568"/>
                    <a:pt x="5371" y="434"/>
                  </a:cubicBezTo>
                  <a:lnTo>
                    <a:pt x="1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6"/>
            <p:cNvSpPr/>
            <p:nvPr/>
          </p:nvSpPr>
          <p:spPr>
            <a:xfrm>
              <a:off x="6667228" y="1335064"/>
              <a:ext cx="247672" cy="306795"/>
            </a:xfrm>
            <a:custGeom>
              <a:rect b="b" l="l" r="r" t="t"/>
              <a:pathLst>
                <a:path extrusionOk="0" h="13554" w="10942">
                  <a:moveTo>
                    <a:pt x="5330" y="1"/>
                  </a:moveTo>
                  <a:cubicBezTo>
                    <a:pt x="3320" y="1"/>
                    <a:pt x="1220" y="1199"/>
                    <a:pt x="601" y="3216"/>
                  </a:cubicBezTo>
                  <a:cubicBezTo>
                    <a:pt x="0" y="5184"/>
                    <a:pt x="1068" y="10888"/>
                    <a:pt x="2469" y="12156"/>
                  </a:cubicBezTo>
                  <a:cubicBezTo>
                    <a:pt x="3475" y="13048"/>
                    <a:pt x="4781" y="13554"/>
                    <a:pt x="6037" y="13554"/>
                  </a:cubicBezTo>
                  <a:cubicBezTo>
                    <a:pt x="7364" y="13554"/>
                    <a:pt x="8635" y="12990"/>
                    <a:pt x="9441" y="11722"/>
                  </a:cubicBezTo>
                  <a:cubicBezTo>
                    <a:pt x="10942" y="9354"/>
                    <a:pt x="9441" y="1915"/>
                    <a:pt x="7873" y="781"/>
                  </a:cubicBezTo>
                  <a:cubicBezTo>
                    <a:pt x="7142" y="249"/>
                    <a:pt x="6246" y="1"/>
                    <a:pt x="5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6"/>
            <p:cNvSpPr/>
            <p:nvPr/>
          </p:nvSpPr>
          <p:spPr>
            <a:xfrm>
              <a:off x="6791811" y="1477325"/>
              <a:ext cx="8330" cy="24921"/>
            </a:xfrm>
            <a:custGeom>
              <a:rect b="b" l="l" r="r" t="t"/>
              <a:pathLst>
                <a:path extrusionOk="0" h="1101" w="368">
                  <a:moveTo>
                    <a:pt x="167" y="0"/>
                  </a:moveTo>
                  <a:lnTo>
                    <a:pt x="167" y="0"/>
                  </a:lnTo>
                  <a:cubicBezTo>
                    <a:pt x="167" y="0"/>
                    <a:pt x="134" y="33"/>
                    <a:pt x="167" y="33"/>
                  </a:cubicBezTo>
                  <a:cubicBezTo>
                    <a:pt x="267" y="434"/>
                    <a:pt x="301" y="867"/>
                    <a:pt x="0" y="1067"/>
                  </a:cubicBezTo>
                  <a:lnTo>
                    <a:pt x="0" y="1101"/>
                  </a:lnTo>
                  <a:cubicBezTo>
                    <a:pt x="367" y="934"/>
                    <a:pt x="301" y="334"/>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6"/>
            <p:cNvSpPr/>
            <p:nvPr/>
          </p:nvSpPr>
          <p:spPr>
            <a:xfrm>
              <a:off x="6771802" y="1469697"/>
              <a:ext cx="30987" cy="28837"/>
            </a:xfrm>
            <a:custGeom>
              <a:rect b="b" l="l" r="r" t="t"/>
              <a:pathLst>
                <a:path extrusionOk="0" h="1274" w="1369">
                  <a:moveTo>
                    <a:pt x="659" y="1"/>
                  </a:moveTo>
                  <a:cubicBezTo>
                    <a:pt x="645" y="1"/>
                    <a:pt x="632" y="2"/>
                    <a:pt x="618" y="3"/>
                  </a:cubicBezTo>
                  <a:cubicBezTo>
                    <a:pt x="0" y="101"/>
                    <a:pt x="206" y="1274"/>
                    <a:pt x="740" y="1274"/>
                  </a:cubicBezTo>
                  <a:cubicBezTo>
                    <a:pt x="755" y="1274"/>
                    <a:pt x="769" y="1273"/>
                    <a:pt x="784" y="1271"/>
                  </a:cubicBezTo>
                  <a:cubicBezTo>
                    <a:pt x="1369" y="1174"/>
                    <a:pt x="1163"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6"/>
            <p:cNvSpPr/>
            <p:nvPr/>
          </p:nvSpPr>
          <p:spPr>
            <a:xfrm>
              <a:off x="6846927" y="1465985"/>
              <a:ext cx="12857" cy="21164"/>
            </a:xfrm>
            <a:custGeom>
              <a:rect b="b" l="l" r="r" t="t"/>
              <a:pathLst>
                <a:path extrusionOk="0" h="935" w="568">
                  <a:moveTo>
                    <a:pt x="0" y="1"/>
                  </a:moveTo>
                  <a:cubicBezTo>
                    <a:pt x="0" y="368"/>
                    <a:pt x="134" y="935"/>
                    <a:pt x="568" y="935"/>
                  </a:cubicBezTo>
                  <a:lnTo>
                    <a:pt x="568" y="901"/>
                  </a:lnTo>
                  <a:cubicBezTo>
                    <a:pt x="201" y="868"/>
                    <a:pt x="67" y="401"/>
                    <a:pt x="34" y="34"/>
                  </a:cubicBezTo>
                  <a:cubicBezTo>
                    <a:pt x="34" y="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6"/>
            <p:cNvSpPr/>
            <p:nvPr/>
          </p:nvSpPr>
          <p:spPr>
            <a:xfrm>
              <a:off x="6841495" y="1455075"/>
              <a:ext cx="30308" cy="28520"/>
            </a:xfrm>
            <a:custGeom>
              <a:rect b="b" l="l" r="r" t="t"/>
              <a:pathLst>
                <a:path extrusionOk="0" h="1260" w="1339">
                  <a:moveTo>
                    <a:pt x="617" y="0"/>
                  </a:moveTo>
                  <a:cubicBezTo>
                    <a:pt x="582" y="0"/>
                    <a:pt x="545" y="5"/>
                    <a:pt x="507" y="16"/>
                  </a:cubicBezTo>
                  <a:cubicBezTo>
                    <a:pt x="1" y="142"/>
                    <a:pt x="215" y="1260"/>
                    <a:pt x="723" y="1260"/>
                  </a:cubicBezTo>
                  <a:cubicBezTo>
                    <a:pt x="750" y="1260"/>
                    <a:pt x="779" y="1257"/>
                    <a:pt x="808" y="1250"/>
                  </a:cubicBezTo>
                  <a:cubicBezTo>
                    <a:pt x="1339" y="1094"/>
                    <a:pt x="1138"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6"/>
            <p:cNvSpPr/>
            <p:nvPr/>
          </p:nvSpPr>
          <p:spPr>
            <a:xfrm>
              <a:off x="6761978" y="1436741"/>
              <a:ext cx="30603" cy="23020"/>
            </a:xfrm>
            <a:custGeom>
              <a:rect b="b" l="l" r="r" t="t"/>
              <a:pathLst>
                <a:path extrusionOk="0" h="1017" w="1352">
                  <a:moveTo>
                    <a:pt x="944" y="0"/>
                  </a:moveTo>
                  <a:cubicBezTo>
                    <a:pt x="806" y="0"/>
                    <a:pt x="672" y="44"/>
                    <a:pt x="551" y="125"/>
                  </a:cubicBezTo>
                  <a:cubicBezTo>
                    <a:pt x="318" y="225"/>
                    <a:pt x="151" y="425"/>
                    <a:pt x="84" y="626"/>
                  </a:cubicBezTo>
                  <a:cubicBezTo>
                    <a:pt x="0" y="821"/>
                    <a:pt x="150" y="1016"/>
                    <a:pt x="338" y="1016"/>
                  </a:cubicBezTo>
                  <a:cubicBezTo>
                    <a:pt x="375" y="1016"/>
                    <a:pt x="413" y="1009"/>
                    <a:pt x="451" y="992"/>
                  </a:cubicBezTo>
                  <a:cubicBezTo>
                    <a:pt x="618" y="926"/>
                    <a:pt x="751" y="826"/>
                    <a:pt x="885" y="726"/>
                  </a:cubicBezTo>
                  <a:cubicBezTo>
                    <a:pt x="1052" y="659"/>
                    <a:pt x="1218" y="559"/>
                    <a:pt x="1318" y="392"/>
                  </a:cubicBezTo>
                  <a:cubicBezTo>
                    <a:pt x="1352" y="259"/>
                    <a:pt x="1318" y="125"/>
                    <a:pt x="1218" y="58"/>
                  </a:cubicBezTo>
                  <a:cubicBezTo>
                    <a:pt x="1126" y="19"/>
                    <a:pt x="1034" y="0"/>
                    <a:pt x="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6"/>
            <p:cNvSpPr/>
            <p:nvPr/>
          </p:nvSpPr>
          <p:spPr>
            <a:xfrm>
              <a:off x="6834840" y="1425084"/>
              <a:ext cx="34767" cy="17519"/>
            </a:xfrm>
            <a:custGeom>
              <a:rect b="b" l="l" r="r" t="t"/>
              <a:pathLst>
                <a:path extrusionOk="0" h="774" w="1536">
                  <a:moveTo>
                    <a:pt x="579" y="0"/>
                  </a:moveTo>
                  <a:cubicBezTo>
                    <a:pt x="377" y="0"/>
                    <a:pt x="184" y="99"/>
                    <a:pt x="67" y="273"/>
                  </a:cubicBezTo>
                  <a:cubicBezTo>
                    <a:pt x="1" y="373"/>
                    <a:pt x="1" y="507"/>
                    <a:pt x="101" y="607"/>
                  </a:cubicBezTo>
                  <a:cubicBezTo>
                    <a:pt x="234" y="707"/>
                    <a:pt x="434" y="740"/>
                    <a:pt x="601" y="740"/>
                  </a:cubicBezTo>
                  <a:cubicBezTo>
                    <a:pt x="801" y="740"/>
                    <a:pt x="935" y="774"/>
                    <a:pt x="1135" y="774"/>
                  </a:cubicBezTo>
                  <a:cubicBezTo>
                    <a:pt x="1402" y="774"/>
                    <a:pt x="1535" y="473"/>
                    <a:pt x="1335" y="273"/>
                  </a:cubicBezTo>
                  <a:cubicBezTo>
                    <a:pt x="1168" y="106"/>
                    <a:pt x="935" y="6"/>
                    <a:pt x="668" y="6"/>
                  </a:cubicBezTo>
                  <a:cubicBezTo>
                    <a:pt x="638" y="2"/>
                    <a:pt x="609"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6"/>
            <p:cNvSpPr/>
            <p:nvPr/>
          </p:nvSpPr>
          <p:spPr>
            <a:xfrm>
              <a:off x="6801635" y="1559603"/>
              <a:ext cx="18131" cy="6836"/>
            </a:xfrm>
            <a:custGeom>
              <a:rect b="b" l="l" r="r" t="t"/>
              <a:pathLst>
                <a:path extrusionOk="0" h="302" w="801">
                  <a:moveTo>
                    <a:pt x="0" y="1"/>
                  </a:moveTo>
                  <a:cubicBezTo>
                    <a:pt x="33" y="168"/>
                    <a:pt x="200" y="268"/>
                    <a:pt x="367" y="301"/>
                  </a:cubicBezTo>
                  <a:cubicBezTo>
                    <a:pt x="567" y="268"/>
                    <a:pt x="734" y="168"/>
                    <a:pt x="801" y="1"/>
                  </a:cubicBezTo>
                  <a:lnTo>
                    <a:pt x="801" y="1"/>
                  </a:lnTo>
                  <a:cubicBezTo>
                    <a:pt x="667" y="68"/>
                    <a:pt x="534" y="134"/>
                    <a:pt x="400" y="168"/>
                  </a:cubicBezTo>
                  <a:cubicBezTo>
                    <a:pt x="267" y="168"/>
                    <a:pt x="133" y="68"/>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6"/>
            <p:cNvSpPr/>
            <p:nvPr/>
          </p:nvSpPr>
          <p:spPr>
            <a:xfrm>
              <a:off x="6806365" y="1430199"/>
              <a:ext cx="50680" cy="111319"/>
            </a:xfrm>
            <a:custGeom>
              <a:rect b="b" l="l" r="r" t="t"/>
              <a:pathLst>
                <a:path extrusionOk="0" h="4918" w="2239">
                  <a:moveTo>
                    <a:pt x="945" y="0"/>
                  </a:moveTo>
                  <a:cubicBezTo>
                    <a:pt x="925" y="0"/>
                    <a:pt x="892" y="24"/>
                    <a:pt x="892" y="47"/>
                  </a:cubicBezTo>
                  <a:cubicBezTo>
                    <a:pt x="1159" y="1281"/>
                    <a:pt x="1626" y="2449"/>
                    <a:pt x="1893" y="3683"/>
                  </a:cubicBezTo>
                  <a:cubicBezTo>
                    <a:pt x="1692" y="3616"/>
                    <a:pt x="1459" y="3616"/>
                    <a:pt x="1225" y="3616"/>
                  </a:cubicBezTo>
                  <a:cubicBezTo>
                    <a:pt x="1192" y="3616"/>
                    <a:pt x="1459" y="4484"/>
                    <a:pt x="1492" y="4617"/>
                  </a:cubicBezTo>
                  <a:cubicBezTo>
                    <a:pt x="1321" y="4663"/>
                    <a:pt x="1149" y="4685"/>
                    <a:pt x="980" y="4685"/>
                  </a:cubicBezTo>
                  <a:cubicBezTo>
                    <a:pt x="656" y="4685"/>
                    <a:pt x="343" y="4604"/>
                    <a:pt x="58" y="4450"/>
                  </a:cubicBezTo>
                  <a:cubicBezTo>
                    <a:pt x="48" y="4441"/>
                    <a:pt x="38" y="4437"/>
                    <a:pt x="30" y="4437"/>
                  </a:cubicBezTo>
                  <a:cubicBezTo>
                    <a:pt x="11" y="4437"/>
                    <a:pt x="1" y="4460"/>
                    <a:pt x="25" y="4484"/>
                  </a:cubicBezTo>
                  <a:cubicBezTo>
                    <a:pt x="258" y="4751"/>
                    <a:pt x="625" y="4917"/>
                    <a:pt x="992" y="4917"/>
                  </a:cubicBezTo>
                  <a:cubicBezTo>
                    <a:pt x="1159" y="4917"/>
                    <a:pt x="1325" y="4884"/>
                    <a:pt x="1459" y="4851"/>
                  </a:cubicBezTo>
                  <a:cubicBezTo>
                    <a:pt x="1492" y="4851"/>
                    <a:pt x="1526" y="4817"/>
                    <a:pt x="1559" y="4817"/>
                  </a:cubicBezTo>
                  <a:lnTo>
                    <a:pt x="1626" y="4784"/>
                  </a:lnTo>
                  <a:cubicBezTo>
                    <a:pt x="1692" y="4784"/>
                    <a:pt x="1692" y="4717"/>
                    <a:pt x="1692" y="4684"/>
                  </a:cubicBezTo>
                  <a:cubicBezTo>
                    <a:pt x="1692" y="4684"/>
                    <a:pt x="1692" y="4651"/>
                    <a:pt x="1692" y="4651"/>
                  </a:cubicBezTo>
                  <a:lnTo>
                    <a:pt x="1692" y="4617"/>
                  </a:lnTo>
                  <a:cubicBezTo>
                    <a:pt x="1659" y="4317"/>
                    <a:pt x="1526" y="3883"/>
                    <a:pt x="1526" y="3883"/>
                  </a:cubicBezTo>
                  <a:lnTo>
                    <a:pt x="1526" y="3883"/>
                  </a:lnTo>
                  <a:cubicBezTo>
                    <a:pt x="1610" y="3904"/>
                    <a:pt x="1881" y="3965"/>
                    <a:pt x="2060" y="3965"/>
                  </a:cubicBezTo>
                  <a:cubicBezTo>
                    <a:pt x="2165" y="3965"/>
                    <a:pt x="2238" y="3945"/>
                    <a:pt x="2226" y="3883"/>
                  </a:cubicBezTo>
                  <a:cubicBezTo>
                    <a:pt x="1926" y="2582"/>
                    <a:pt x="1526" y="1281"/>
                    <a:pt x="959" y="14"/>
                  </a:cubicBezTo>
                  <a:cubicBezTo>
                    <a:pt x="959" y="4"/>
                    <a:pt x="953" y="0"/>
                    <a:pt x="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6"/>
            <p:cNvSpPr/>
            <p:nvPr/>
          </p:nvSpPr>
          <p:spPr>
            <a:xfrm>
              <a:off x="6804645" y="1531672"/>
              <a:ext cx="30218" cy="21458"/>
            </a:xfrm>
            <a:custGeom>
              <a:rect b="b" l="l" r="r" t="t"/>
              <a:pathLst>
                <a:path extrusionOk="0" h="948" w="1335">
                  <a:moveTo>
                    <a:pt x="101" y="1"/>
                  </a:moveTo>
                  <a:cubicBezTo>
                    <a:pt x="67" y="134"/>
                    <a:pt x="34" y="268"/>
                    <a:pt x="34" y="401"/>
                  </a:cubicBezTo>
                  <a:cubicBezTo>
                    <a:pt x="0" y="635"/>
                    <a:pt x="67" y="935"/>
                    <a:pt x="401" y="935"/>
                  </a:cubicBezTo>
                  <a:cubicBezTo>
                    <a:pt x="434" y="943"/>
                    <a:pt x="470" y="947"/>
                    <a:pt x="506" y="947"/>
                  </a:cubicBezTo>
                  <a:cubicBezTo>
                    <a:pt x="613" y="947"/>
                    <a:pt x="726" y="910"/>
                    <a:pt x="801" y="835"/>
                  </a:cubicBezTo>
                  <a:cubicBezTo>
                    <a:pt x="1035" y="701"/>
                    <a:pt x="1201" y="468"/>
                    <a:pt x="1335" y="234"/>
                  </a:cubicBezTo>
                  <a:lnTo>
                    <a:pt x="1335" y="234"/>
                  </a:lnTo>
                  <a:cubicBezTo>
                    <a:pt x="1244" y="248"/>
                    <a:pt x="1154" y="255"/>
                    <a:pt x="1064" y="255"/>
                  </a:cubicBezTo>
                  <a:cubicBezTo>
                    <a:pt x="723" y="255"/>
                    <a:pt x="391" y="159"/>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6"/>
            <p:cNvSpPr/>
            <p:nvPr/>
          </p:nvSpPr>
          <p:spPr>
            <a:xfrm>
              <a:off x="6643167" y="1308830"/>
              <a:ext cx="258899" cy="196517"/>
            </a:xfrm>
            <a:custGeom>
              <a:rect b="b" l="l" r="r" t="t"/>
              <a:pathLst>
                <a:path extrusionOk="0" h="8682" w="11438">
                  <a:moveTo>
                    <a:pt x="8829" y="1"/>
                  </a:moveTo>
                  <a:cubicBezTo>
                    <a:pt x="8551" y="1"/>
                    <a:pt x="8369" y="639"/>
                    <a:pt x="8369" y="639"/>
                  </a:cubicBezTo>
                  <a:cubicBezTo>
                    <a:pt x="7610" y="531"/>
                    <a:pt x="6842" y="471"/>
                    <a:pt x="6069" y="471"/>
                  </a:cubicBezTo>
                  <a:cubicBezTo>
                    <a:pt x="5415" y="471"/>
                    <a:pt x="4757" y="514"/>
                    <a:pt x="4099" y="606"/>
                  </a:cubicBezTo>
                  <a:cubicBezTo>
                    <a:pt x="2131" y="973"/>
                    <a:pt x="1464" y="3108"/>
                    <a:pt x="1464" y="3108"/>
                  </a:cubicBezTo>
                  <a:cubicBezTo>
                    <a:pt x="1464" y="3108"/>
                    <a:pt x="463" y="3508"/>
                    <a:pt x="230" y="4308"/>
                  </a:cubicBezTo>
                  <a:cubicBezTo>
                    <a:pt x="0" y="5095"/>
                    <a:pt x="1509" y="8682"/>
                    <a:pt x="2385" y="8682"/>
                  </a:cubicBezTo>
                  <a:cubicBezTo>
                    <a:pt x="2400" y="8682"/>
                    <a:pt x="2416" y="8681"/>
                    <a:pt x="2431" y="8678"/>
                  </a:cubicBezTo>
                  <a:cubicBezTo>
                    <a:pt x="3732" y="8478"/>
                    <a:pt x="3632" y="6043"/>
                    <a:pt x="3632" y="6043"/>
                  </a:cubicBezTo>
                  <a:cubicBezTo>
                    <a:pt x="3632" y="6043"/>
                    <a:pt x="5834" y="5309"/>
                    <a:pt x="5900" y="3575"/>
                  </a:cubicBezTo>
                  <a:cubicBezTo>
                    <a:pt x="5900" y="3575"/>
                    <a:pt x="7033" y="4076"/>
                    <a:pt x="8262" y="4076"/>
                  </a:cubicBezTo>
                  <a:cubicBezTo>
                    <a:pt x="8797" y="4076"/>
                    <a:pt x="9351" y="3981"/>
                    <a:pt x="9836" y="3708"/>
                  </a:cubicBezTo>
                  <a:cubicBezTo>
                    <a:pt x="11438" y="2841"/>
                    <a:pt x="10770" y="1006"/>
                    <a:pt x="10537" y="606"/>
                  </a:cubicBezTo>
                  <a:cubicBezTo>
                    <a:pt x="10492" y="544"/>
                    <a:pt x="10431" y="518"/>
                    <a:pt x="10362" y="518"/>
                  </a:cubicBezTo>
                  <a:cubicBezTo>
                    <a:pt x="10022" y="518"/>
                    <a:pt x="9469" y="1140"/>
                    <a:pt x="9469" y="1140"/>
                  </a:cubicBezTo>
                  <a:cubicBezTo>
                    <a:pt x="9469" y="1140"/>
                    <a:pt x="9203" y="72"/>
                    <a:pt x="8869" y="5"/>
                  </a:cubicBezTo>
                  <a:cubicBezTo>
                    <a:pt x="8855" y="2"/>
                    <a:pt x="8842" y="1"/>
                    <a:pt x="8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6"/>
            <p:cNvSpPr/>
            <p:nvPr/>
          </p:nvSpPr>
          <p:spPr>
            <a:xfrm>
              <a:off x="6711774" y="1377641"/>
              <a:ext cx="68358" cy="72772"/>
            </a:xfrm>
            <a:custGeom>
              <a:rect b="b" l="l" r="r" t="t"/>
              <a:pathLst>
                <a:path extrusionOk="0" h="3215" w="3020">
                  <a:moveTo>
                    <a:pt x="2803" y="1"/>
                  </a:moveTo>
                  <a:cubicBezTo>
                    <a:pt x="2836" y="1735"/>
                    <a:pt x="1835" y="3070"/>
                    <a:pt x="67" y="3103"/>
                  </a:cubicBezTo>
                  <a:cubicBezTo>
                    <a:pt x="1" y="3103"/>
                    <a:pt x="1" y="3170"/>
                    <a:pt x="67" y="3170"/>
                  </a:cubicBezTo>
                  <a:cubicBezTo>
                    <a:pt x="216" y="3200"/>
                    <a:pt x="360" y="3215"/>
                    <a:pt x="500" y="3215"/>
                  </a:cubicBezTo>
                  <a:cubicBezTo>
                    <a:pt x="2052" y="3215"/>
                    <a:pt x="3020" y="1439"/>
                    <a:pt x="28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6"/>
            <p:cNvSpPr/>
            <p:nvPr/>
          </p:nvSpPr>
          <p:spPr>
            <a:xfrm>
              <a:off x="6637033" y="1378410"/>
              <a:ext cx="61069" cy="126258"/>
            </a:xfrm>
            <a:custGeom>
              <a:rect b="b" l="l" r="r" t="t"/>
              <a:pathLst>
                <a:path extrusionOk="0" h="5578" w="2698">
                  <a:moveTo>
                    <a:pt x="1801" y="0"/>
                  </a:moveTo>
                  <a:cubicBezTo>
                    <a:pt x="667" y="467"/>
                    <a:pt x="0" y="1301"/>
                    <a:pt x="367" y="2535"/>
                  </a:cubicBezTo>
                  <a:cubicBezTo>
                    <a:pt x="667" y="3636"/>
                    <a:pt x="1501" y="5137"/>
                    <a:pt x="2635" y="5571"/>
                  </a:cubicBezTo>
                  <a:cubicBezTo>
                    <a:pt x="2640" y="5576"/>
                    <a:pt x="2645" y="5578"/>
                    <a:pt x="2650" y="5578"/>
                  </a:cubicBezTo>
                  <a:cubicBezTo>
                    <a:pt x="2677" y="5578"/>
                    <a:pt x="2697" y="5504"/>
                    <a:pt x="2669" y="5504"/>
                  </a:cubicBezTo>
                  <a:cubicBezTo>
                    <a:pt x="1735" y="5071"/>
                    <a:pt x="1034" y="3903"/>
                    <a:pt x="667" y="3002"/>
                  </a:cubicBezTo>
                  <a:cubicBezTo>
                    <a:pt x="400" y="2402"/>
                    <a:pt x="200" y="1701"/>
                    <a:pt x="534" y="1101"/>
                  </a:cubicBezTo>
                  <a:cubicBezTo>
                    <a:pt x="801" y="601"/>
                    <a:pt x="1334" y="334"/>
                    <a:pt x="1801" y="34"/>
                  </a:cubicBezTo>
                  <a:cubicBezTo>
                    <a:pt x="1835" y="34"/>
                    <a:pt x="1801" y="0"/>
                    <a:pt x="1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6"/>
            <p:cNvSpPr/>
            <p:nvPr/>
          </p:nvSpPr>
          <p:spPr>
            <a:xfrm>
              <a:off x="6818475" y="1322230"/>
              <a:ext cx="83591" cy="78317"/>
            </a:xfrm>
            <a:custGeom>
              <a:rect b="b" l="l" r="r" t="t"/>
              <a:pathLst>
                <a:path extrusionOk="0" h="3460" w="3693">
                  <a:moveTo>
                    <a:pt x="2760" y="1"/>
                  </a:moveTo>
                  <a:cubicBezTo>
                    <a:pt x="2730" y="1"/>
                    <a:pt x="2701" y="32"/>
                    <a:pt x="2725" y="81"/>
                  </a:cubicBezTo>
                  <a:cubicBezTo>
                    <a:pt x="3259" y="881"/>
                    <a:pt x="3626" y="1915"/>
                    <a:pt x="2792" y="2716"/>
                  </a:cubicBezTo>
                  <a:cubicBezTo>
                    <a:pt x="2316" y="3127"/>
                    <a:pt x="1714" y="3341"/>
                    <a:pt x="1104" y="3341"/>
                  </a:cubicBezTo>
                  <a:cubicBezTo>
                    <a:pt x="773" y="3341"/>
                    <a:pt x="440" y="3278"/>
                    <a:pt x="123" y="3149"/>
                  </a:cubicBezTo>
                  <a:cubicBezTo>
                    <a:pt x="116" y="3146"/>
                    <a:pt x="109" y="3144"/>
                    <a:pt x="102" y="3144"/>
                  </a:cubicBezTo>
                  <a:cubicBezTo>
                    <a:pt x="44" y="3144"/>
                    <a:pt x="1" y="3253"/>
                    <a:pt x="90" y="3283"/>
                  </a:cubicBezTo>
                  <a:cubicBezTo>
                    <a:pt x="379" y="3400"/>
                    <a:pt x="719" y="3460"/>
                    <a:pt x="1068" y="3460"/>
                  </a:cubicBezTo>
                  <a:cubicBezTo>
                    <a:pt x="1810" y="3460"/>
                    <a:pt x="2595" y="3193"/>
                    <a:pt x="3025" y="2649"/>
                  </a:cubicBezTo>
                  <a:cubicBezTo>
                    <a:pt x="3693" y="1882"/>
                    <a:pt x="3459" y="714"/>
                    <a:pt x="2792" y="14"/>
                  </a:cubicBezTo>
                  <a:cubicBezTo>
                    <a:pt x="2783" y="5"/>
                    <a:pt x="2772" y="1"/>
                    <a:pt x="2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6"/>
            <p:cNvSpPr/>
            <p:nvPr/>
          </p:nvSpPr>
          <p:spPr>
            <a:xfrm>
              <a:off x="6640790" y="1480856"/>
              <a:ext cx="76303" cy="82210"/>
            </a:xfrm>
            <a:custGeom>
              <a:rect b="b" l="l" r="r" t="t"/>
              <a:pathLst>
                <a:path extrusionOk="0" h="3632" w="3371">
                  <a:moveTo>
                    <a:pt x="1139" y="0"/>
                  </a:moveTo>
                  <a:cubicBezTo>
                    <a:pt x="1033" y="0"/>
                    <a:pt x="931" y="24"/>
                    <a:pt x="835" y="78"/>
                  </a:cubicBezTo>
                  <a:cubicBezTo>
                    <a:pt x="1" y="545"/>
                    <a:pt x="1068" y="3213"/>
                    <a:pt x="2036" y="3547"/>
                  </a:cubicBezTo>
                  <a:cubicBezTo>
                    <a:pt x="2168" y="3605"/>
                    <a:pt x="2304" y="3632"/>
                    <a:pt x="2437" y="3632"/>
                  </a:cubicBezTo>
                  <a:cubicBezTo>
                    <a:pt x="2842" y="3632"/>
                    <a:pt x="3219" y="3381"/>
                    <a:pt x="3370" y="2980"/>
                  </a:cubicBezTo>
                  <a:lnTo>
                    <a:pt x="3003" y="1412"/>
                  </a:lnTo>
                  <a:cubicBezTo>
                    <a:pt x="3003" y="1412"/>
                    <a:pt x="1957" y="0"/>
                    <a:pt x="1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6"/>
            <p:cNvSpPr/>
            <p:nvPr/>
          </p:nvSpPr>
          <p:spPr>
            <a:xfrm>
              <a:off x="6666481" y="1499213"/>
              <a:ext cx="38525" cy="51427"/>
            </a:xfrm>
            <a:custGeom>
              <a:rect b="b" l="l" r="r" t="t"/>
              <a:pathLst>
                <a:path extrusionOk="0" h="2272" w="1702">
                  <a:moveTo>
                    <a:pt x="33" y="0"/>
                  </a:moveTo>
                  <a:cubicBezTo>
                    <a:pt x="33" y="0"/>
                    <a:pt x="0" y="34"/>
                    <a:pt x="33" y="34"/>
                  </a:cubicBezTo>
                  <a:cubicBezTo>
                    <a:pt x="667" y="367"/>
                    <a:pt x="1168" y="901"/>
                    <a:pt x="1368" y="1602"/>
                  </a:cubicBezTo>
                  <a:cubicBezTo>
                    <a:pt x="1269" y="1424"/>
                    <a:pt x="1088" y="1328"/>
                    <a:pt x="902" y="1328"/>
                  </a:cubicBezTo>
                  <a:cubicBezTo>
                    <a:pt x="773" y="1328"/>
                    <a:pt x="643" y="1373"/>
                    <a:pt x="534" y="1468"/>
                  </a:cubicBezTo>
                  <a:cubicBezTo>
                    <a:pt x="534" y="1468"/>
                    <a:pt x="534" y="1501"/>
                    <a:pt x="534" y="1501"/>
                  </a:cubicBezTo>
                  <a:cubicBezTo>
                    <a:pt x="605" y="1475"/>
                    <a:pt x="677" y="1462"/>
                    <a:pt x="746" y="1462"/>
                  </a:cubicBezTo>
                  <a:cubicBezTo>
                    <a:pt x="937" y="1462"/>
                    <a:pt x="1112" y="1555"/>
                    <a:pt x="1234" y="1702"/>
                  </a:cubicBezTo>
                  <a:cubicBezTo>
                    <a:pt x="1368" y="1868"/>
                    <a:pt x="1468" y="2069"/>
                    <a:pt x="1568" y="2235"/>
                  </a:cubicBezTo>
                  <a:cubicBezTo>
                    <a:pt x="1581" y="2261"/>
                    <a:pt x="1603" y="2272"/>
                    <a:pt x="1624" y="2272"/>
                  </a:cubicBezTo>
                  <a:cubicBezTo>
                    <a:pt x="1658" y="2272"/>
                    <a:pt x="1689" y="2243"/>
                    <a:pt x="1668" y="2202"/>
                  </a:cubicBezTo>
                  <a:cubicBezTo>
                    <a:pt x="1701" y="1301"/>
                    <a:pt x="967" y="10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6"/>
            <p:cNvSpPr/>
            <p:nvPr/>
          </p:nvSpPr>
          <p:spPr>
            <a:xfrm>
              <a:off x="6685359" y="1678165"/>
              <a:ext cx="180469" cy="168631"/>
            </a:xfrm>
            <a:custGeom>
              <a:rect b="b" l="l" r="r" t="t"/>
              <a:pathLst>
                <a:path extrusionOk="0" h="7450" w="7973">
                  <a:moveTo>
                    <a:pt x="1034" y="0"/>
                  </a:moveTo>
                  <a:lnTo>
                    <a:pt x="0" y="1468"/>
                  </a:lnTo>
                  <a:cubicBezTo>
                    <a:pt x="0" y="1468"/>
                    <a:pt x="4518" y="7449"/>
                    <a:pt x="4698" y="7449"/>
                  </a:cubicBezTo>
                  <a:cubicBezTo>
                    <a:pt x="4702" y="7449"/>
                    <a:pt x="4704" y="7446"/>
                    <a:pt x="4703" y="7439"/>
                  </a:cubicBezTo>
                  <a:lnTo>
                    <a:pt x="5804" y="4437"/>
                  </a:lnTo>
                  <a:lnTo>
                    <a:pt x="7972" y="6238"/>
                  </a:lnTo>
                  <a:lnTo>
                    <a:pt x="7305" y="1234"/>
                  </a:lnTo>
                  <a:lnTo>
                    <a:pt x="6605" y="334"/>
                  </a:lnTo>
                  <a:lnTo>
                    <a:pt x="5604" y="3803"/>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6"/>
            <p:cNvSpPr/>
            <p:nvPr/>
          </p:nvSpPr>
          <p:spPr>
            <a:xfrm>
              <a:off x="6683842" y="1706278"/>
              <a:ext cx="185765" cy="147082"/>
            </a:xfrm>
            <a:custGeom>
              <a:rect b="b" l="l" r="r" t="t"/>
              <a:pathLst>
                <a:path extrusionOk="0" h="6498" w="8207">
                  <a:moveTo>
                    <a:pt x="7422" y="1"/>
                  </a:moveTo>
                  <a:cubicBezTo>
                    <a:pt x="7414" y="1"/>
                    <a:pt x="7406" y="9"/>
                    <a:pt x="7406" y="26"/>
                  </a:cubicBezTo>
                  <a:cubicBezTo>
                    <a:pt x="7306" y="860"/>
                    <a:pt x="7839" y="3995"/>
                    <a:pt x="7906" y="4729"/>
                  </a:cubicBezTo>
                  <a:cubicBezTo>
                    <a:pt x="7840" y="4663"/>
                    <a:pt x="5947" y="3194"/>
                    <a:pt x="5905" y="3194"/>
                  </a:cubicBezTo>
                  <a:cubicBezTo>
                    <a:pt x="5905" y="3194"/>
                    <a:pt x="5905" y="3194"/>
                    <a:pt x="5905" y="3195"/>
                  </a:cubicBezTo>
                  <a:cubicBezTo>
                    <a:pt x="5638" y="3695"/>
                    <a:pt x="4837" y="5863"/>
                    <a:pt x="4804" y="6063"/>
                  </a:cubicBezTo>
                  <a:cubicBezTo>
                    <a:pt x="4037" y="5063"/>
                    <a:pt x="901" y="1160"/>
                    <a:pt x="67" y="226"/>
                  </a:cubicBezTo>
                  <a:cubicBezTo>
                    <a:pt x="57" y="216"/>
                    <a:pt x="48" y="212"/>
                    <a:pt x="39" y="212"/>
                  </a:cubicBezTo>
                  <a:cubicBezTo>
                    <a:pt x="17" y="212"/>
                    <a:pt x="0" y="236"/>
                    <a:pt x="0" y="259"/>
                  </a:cubicBezTo>
                  <a:cubicBezTo>
                    <a:pt x="665" y="1323"/>
                    <a:pt x="4711" y="6497"/>
                    <a:pt x="4803" y="6497"/>
                  </a:cubicBezTo>
                  <a:cubicBezTo>
                    <a:pt x="4803" y="6497"/>
                    <a:pt x="4804" y="6497"/>
                    <a:pt x="4804" y="6497"/>
                  </a:cubicBezTo>
                  <a:cubicBezTo>
                    <a:pt x="5237" y="5463"/>
                    <a:pt x="5604" y="4395"/>
                    <a:pt x="5905" y="3295"/>
                  </a:cubicBezTo>
                  <a:cubicBezTo>
                    <a:pt x="6258" y="3648"/>
                    <a:pt x="8063" y="5237"/>
                    <a:pt x="8198" y="5237"/>
                  </a:cubicBezTo>
                  <a:cubicBezTo>
                    <a:pt x="8203" y="5237"/>
                    <a:pt x="8206" y="5234"/>
                    <a:pt x="8206" y="5229"/>
                  </a:cubicBezTo>
                  <a:cubicBezTo>
                    <a:pt x="8139" y="4295"/>
                    <a:pt x="8039" y="3395"/>
                    <a:pt x="7873" y="2494"/>
                  </a:cubicBezTo>
                  <a:cubicBezTo>
                    <a:pt x="7739" y="1660"/>
                    <a:pt x="7606" y="826"/>
                    <a:pt x="7439" y="26"/>
                  </a:cubicBezTo>
                  <a:cubicBezTo>
                    <a:pt x="7439" y="9"/>
                    <a:pt x="7431" y="1"/>
                    <a:pt x="7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6"/>
            <p:cNvSpPr/>
            <p:nvPr/>
          </p:nvSpPr>
          <p:spPr>
            <a:xfrm>
              <a:off x="6465641" y="1076346"/>
              <a:ext cx="255210" cy="718390"/>
            </a:xfrm>
            <a:custGeom>
              <a:rect b="b" l="l" r="r" t="t"/>
              <a:pathLst>
                <a:path extrusionOk="0" h="31738" w="11275">
                  <a:moveTo>
                    <a:pt x="3462" y="0"/>
                  </a:moveTo>
                  <a:cubicBezTo>
                    <a:pt x="3279" y="0"/>
                    <a:pt x="3153" y="53"/>
                    <a:pt x="3102" y="169"/>
                  </a:cubicBezTo>
                  <a:cubicBezTo>
                    <a:pt x="2002" y="2671"/>
                    <a:pt x="200" y="12478"/>
                    <a:pt x="100" y="16047"/>
                  </a:cubicBezTo>
                  <a:cubicBezTo>
                    <a:pt x="0" y="20617"/>
                    <a:pt x="4603" y="28356"/>
                    <a:pt x="6605" y="30424"/>
                  </a:cubicBezTo>
                  <a:cubicBezTo>
                    <a:pt x="7470" y="31312"/>
                    <a:pt x="8298" y="31738"/>
                    <a:pt x="8951" y="31738"/>
                  </a:cubicBezTo>
                  <a:cubicBezTo>
                    <a:pt x="10163" y="31738"/>
                    <a:pt x="10774" y="30276"/>
                    <a:pt x="9907" y="27589"/>
                  </a:cubicBezTo>
                  <a:cubicBezTo>
                    <a:pt x="8439" y="22985"/>
                    <a:pt x="7806" y="17949"/>
                    <a:pt x="7972" y="16981"/>
                  </a:cubicBezTo>
                  <a:cubicBezTo>
                    <a:pt x="8306" y="14913"/>
                    <a:pt x="11275" y="6607"/>
                    <a:pt x="11241" y="5273"/>
                  </a:cubicBezTo>
                  <a:cubicBezTo>
                    <a:pt x="11182" y="4075"/>
                    <a:pt x="5073" y="0"/>
                    <a:pt x="34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6"/>
            <p:cNvSpPr/>
            <p:nvPr/>
          </p:nvSpPr>
          <p:spPr>
            <a:xfrm>
              <a:off x="6523767" y="864143"/>
              <a:ext cx="305052" cy="348941"/>
            </a:xfrm>
            <a:custGeom>
              <a:rect b="b" l="l" r="r" t="t"/>
              <a:pathLst>
                <a:path extrusionOk="0" h="15416" w="13477">
                  <a:moveTo>
                    <a:pt x="6247" y="0"/>
                  </a:moveTo>
                  <a:cubicBezTo>
                    <a:pt x="5144" y="0"/>
                    <a:pt x="3060" y="3179"/>
                    <a:pt x="2369" y="4374"/>
                  </a:cubicBezTo>
                  <a:cubicBezTo>
                    <a:pt x="1668" y="5641"/>
                    <a:pt x="201" y="10512"/>
                    <a:pt x="1" y="11612"/>
                  </a:cubicBezTo>
                  <a:lnTo>
                    <a:pt x="7706" y="15415"/>
                  </a:lnTo>
                  <a:cubicBezTo>
                    <a:pt x="7706" y="15415"/>
                    <a:pt x="10208" y="8810"/>
                    <a:pt x="10375" y="8477"/>
                  </a:cubicBezTo>
                  <a:cubicBezTo>
                    <a:pt x="11042" y="7009"/>
                    <a:pt x="13477" y="5008"/>
                    <a:pt x="12776" y="4007"/>
                  </a:cubicBezTo>
                  <a:cubicBezTo>
                    <a:pt x="12633" y="3796"/>
                    <a:pt x="12452" y="3718"/>
                    <a:pt x="12260" y="3718"/>
                  </a:cubicBezTo>
                  <a:cubicBezTo>
                    <a:pt x="11694" y="3718"/>
                    <a:pt x="11042" y="4407"/>
                    <a:pt x="11042" y="4407"/>
                  </a:cubicBezTo>
                  <a:cubicBezTo>
                    <a:pt x="11042" y="4407"/>
                    <a:pt x="12276" y="2906"/>
                    <a:pt x="11342" y="2306"/>
                  </a:cubicBezTo>
                  <a:cubicBezTo>
                    <a:pt x="11161" y="2200"/>
                    <a:pt x="10968" y="2157"/>
                    <a:pt x="10773" y="2157"/>
                  </a:cubicBezTo>
                  <a:cubicBezTo>
                    <a:pt x="9923" y="2157"/>
                    <a:pt x="9040" y="2973"/>
                    <a:pt x="9040" y="2973"/>
                  </a:cubicBezTo>
                  <a:cubicBezTo>
                    <a:pt x="9040" y="2973"/>
                    <a:pt x="10041" y="1338"/>
                    <a:pt x="9040" y="771"/>
                  </a:cubicBezTo>
                  <a:cubicBezTo>
                    <a:pt x="8874" y="682"/>
                    <a:pt x="8701" y="645"/>
                    <a:pt x="8530" y="645"/>
                  </a:cubicBezTo>
                  <a:cubicBezTo>
                    <a:pt x="7673" y="645"/>
                    <a:pt x="6839" y="1572"/>
                    <a:pt x="6839" y="1572"/>
                  </a:cubicBezTo>
                  <a:cubicBezTo>
                    <a:pt x="6839" y="1572"/>
                    <a:pt x="7439" y="471"/>
                    <a:pt x="6439" y="37"/>
                  </a:cubicBezTo>
                  <a:cubicBezTo>
                    <a:pt x="6379" y="12"/>
                    <a:pt x="6315" y="0"/>
                    <a:pt x="6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6"/>
            <p:cNvSpPr/>
            <p:nvPr/>
          </p:nvSpPr>
          <p:spPr>
            <a:xfrm>
              <a:off x="6707247" y="958395"/>
              <a:ext cx="70531" cy="106815"/>
            </a:xfrm>
            <a:custGeom>
              <a:rect b="b" l="l" r="r" t="t"/>
              <a:pathLst>
                <a:path extrusionOk="0" h="4719" w="3116">
                  <a:moveTo>
                    <a:pt x="3074" y="1"/>
                  </a:moveTo>
                  <a:cubicBezTo>
                    <a:pt x="3057" y="1"/>
                    <a:pt x="3033" y="13"/>
                    <a:pt x="3003" y="43"/>
                  </a:cubicBezTo>
                  <a:cubicBezTo>
                    <a:pt x="968" y="1211"/>
                    <a:pt x="501" y="2511"/>
                    <a:pt x="0" y="4680"/>
                  </a:cubicBezTo>
                  <a:cubicBezTo>
                    <a:pt x="0" y="4699"/>
                    <a:pt x="23" y="4718"/>
                    <a:pt x="41" y="4718"/>
                  </a:cubicBezTo>
                  <a:cubicBezTo>
                    <a:pt x="55" y="4718"/>
                    <a:pt x="67" y="4708"/>
                    <a:pt x="67" y="4680"/>
                  </a:cubicBezTo>
                  <a:cubicBezTo>
                    <a:pt x="768" y="2545"/>
                    <a:pt x="1301" y="1577"/>
                    <a:pt x="3069" y="110"/>
                  </a:cubicBezTo>
                  <a:cubicBezTo>
                    <a:pt x="3116" y="63"/>
                    <a:pt x="3114" y="1"/>
                    <a:pt x="3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6"/>
            <p:cNvSpPr/>
            <p:nvPr/>
          </p:nvSpPr>
          <p:spPr>
            <a:xfrm>
              <a:off x="6658921" y="926276"/>
              <a:ext cx="74899" cy="114239"/>
            </a:xfrm>
            <a:custGeom>
              <a:rect b="b" l="l" r="r" t="t"/>
              <a:pathLst>
                <a:path extrusionOk="0" h="5047" w="3309">
                  <a:moveTo>
                    <a:pt x="3216" y="1"/>
                  </a:moveTo>
                  <a:cubicBezTo>
                    <a:pt x="3192" y="1"/>
                    <a:pt x="3164" y="9"/>
                    <a:pt x="3136" y="28"/>
                  </a:cubicBezTo>
                  <a:cubicBezTo>
                    <a:pt x="1235" y="1495"/>
                    <a:pt x="701" y="2796"/>
                    <a:pt x="1" y="5031"/>
                  </a:cubicBezTo>
                  <a:cubicBezTo>
                    <a:pt x="1" y="5031"/>
                    <a:pt x="30" y="5046"/>
                    <a:pt x="50" y="5046"/>
                  </a:cubicBezTo>
                  <a:cubicBezTo>
                    <a:pt x="60" y="5046"/>
                    <a:pt x="67" y="5042"/>
                    <a:pt x="67" y="5031"/>
                  </a:cubicBezTo>
                  <a:cubicBezTo>
                    <a:pt x="968" y="2830"/>
                    <a:pt x="1535" y="1796"/>
                    <a:pt x="3236" y="128"/>
                  </a:cubicBezTo>
                  <a:cubicBezTo>
                    <a:pt x="3308" y="56"/>
                    <a:pt x="3276" y="1"/>
                    <a:pt x="3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6"/>
            <p:cNvSpPr/>
            <p:nvPr/>
          </p:nvSpPr>
          <p:spPr>
            <a:xfrm>
              <a:off x="6612429" y="899476"/>
              <a:ext cx="67000" cy="118924"/>
            </a:xfrm>
            <a:custGeom>
              <a:rect b="b" l="l" r="r" t="t"/>
              <a:pathLst>
                <a:path extrusionOk="0" h="5254" w="2960">
                  <a:moveTo>
                    <a:pt x="2940" y="0"/>
                  </a:moveTo>
                  <a:cubicBezTo>
                    <a:pt x="2927" y="0"/>
                    <a:pt x="2897" y="17"/>
                    <a:pt x="2855" y="44"/>
                  </a:cubicBezTo>
                  <a:cubicBezTo>
                    <a:pt x="1254" y="1312"/>
                    <a:pt x="220" y="3180"/>
                    <a:pt x="20" y="5215"/>
                  </a:cubicBezTo>
                  <a:cubicBezTo>
                    <a:pt x="0" y="5234"/>
                    <a:pt x="26" y="5253"/>
                    <a:pt x="50" y="5253"/>
                  </a:cubicBezTo>
                  <a:cubicBezTo>
                    <a:pt x="69" y="5253"/>
                    <a:pt x="86" y="5243"/>
                    <a:pt x="86" y="5215"/>
                  </a:cubicBezTo>
                  <a:cubicBezTo>
                    <a:pt x="687" y="2946"/>
                    <a:pt x="1354" y="1845"/>
                    <a:pt x="2888" y="111"/>
                  </a:cubicBezTo>
                  <a:cubicBezTo>
                    <a:pt x="2947" y="33"/>
                    <a:pt x="2960"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6"/>
            <p:cNvSpPr/>
            <p:nvPr/>
          </p:nvSpPr>
          <p:spPr>
            <a:xfrm>
              <a:off x="6588707" y="1032728"/>
              <a:ext cx="218224" cy="217341"/>
            </a:xfrm>
            <a:custGeom>
              <a:rect b="b" l="l" r="r" t="t"/>
              <a:pathLst>
                <a:path extrusionOk="0" h="9602" w="9641">
                  <a:moveTo>
                    <a:pt x="8346" y="1"/>
                  </a:moveTo>
                  <a:cubicBezTo>
                    <a:pt x="7054" y="1"/>
                    <a:pt x="6051" y="2610"/>
                    <a:pt x="5704" y="3998"/>
                  </a:cubicBezTo>
                  <a:cubicBezTo>
                    <a:pt x="5704" y="3998"/>
                    <a:pt x="5046" y="3841"/>
                    <a:pt x="4211" y="3841"/>
                  </a:cubicBezTo>
                  <a:cubicBezTo>
                    <a:pt x="3193" y="3841"/>
                    <a:pt x="1912" y="4073"/>
                    <a:pt x="1235" y="5098"/>
                  </a:cubicBezTo>
                  <a:cubicBezTo>
                    <a:pt x="0" y="6933"/>
                    <a:pt x="5271" y="9602"/>
                    <a:pt x="5271" y="9602"/>
                  </a:cubicBezTo>
                  <a:cubicBezTo>
                    <a:pt x="5271" y="9602"/>
                    <a:pt x="7439" y="7600"/>
                    <a:pt x="8106" y="6499"/>
                  </a:cubicBezTo>
                  <a:cubicBezTo>
                    <a:pt x="8773" y="5365"/>
                    <a:pt x="9641" y="262"/>
                    <a:pt x="8573" y="28"/>
                  </a:cubicBezTo>
                  <a:cubicBezTo>
                    <a:pt x="8496" y="10"/>
                    <a:pt x="8421" y="1"/>
                    <a:pt x="8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6"/>
            <p:cNvSpPr/>
            <p:nvPr/>
          </p:nvSpPr>
          <p:spPr>
            <a:xfrm>
              <a:off x="6614375" y="1033362"/>
              <a:ext cx="158581" cy="112519"/>
            </a:xfrm>
            <a:custGeom>
              <a:rect b="b" l="l" r="r" t="t"/>
              <a:pathLst>
                <a:path extrusionOk="0" h="4971" w="7006">
                  <a:moveTo>
                    <a:pt x="7005" y="0"/>
                  </a:moveTo>
                  <a:cubicBezTo>
                    <a:pt x="5338" y="367"/>
                    <a:pt x="4871" y="2302"/>
                    <a:pt x="4470" y="3736"/>
                  </a:cubicBezTo>
                  <a:cubicBezTo>
                    <a:pt x="4066" y="3648"/>
                    <a:pt x="3634" y="3600"/>
                    <a:pt x="3199" y="3600"/>
                  </a:cubicBezTo>
                  <a:cubicBezTo>
                    <a:pt x="1984" y="3600"/>
                    <a:pt x="746" y="3979"/>
                    <a:pt x="34" y="4937"/>
                  </a:cubicBezTo>
                  <a:cubicBezTo>
                    <a:pt x="0" y="4937"/>
                    <a:pt x="67" y="4970"/>
                    <a:pt x="101" y="4970"/>
                  </a:cubicBezTo>
                  <a:cubicBezTo>
                    <a:pt x="834" y="4213"/>
                    <a:pt x="2055" y="3959"/>
                    <a:pt x="3191" y="3959"/>
                  </a:cubicBezTo>
                  <a:cubicBezTo>
                    <a:pt x="3656" y="3959"/>
                    <a:pt x="4106" y="4002"/>
                    <a:pt x="4504" y="4070"/>
                  </a:cubicBezTo>
                  <a:cubicBezTo>
                    <a:pt x="4529" y="4078"/>
                    <a:pt x="4554" y="4082"/>
                    <a:pt x="4578" y="4082"/>
                  </a:cubicBezTo>
                  <a:cubicBezTo>
                    <a:pt x="4650" y="4082"/>
                    <a:pt x="4712" y="4045"/>
                    <a:pt x="4737" y="3970"/>
                  </a:cubicBezTo>
                  <a:cubicBezTo>
                    <a:pt x="5171" y="2602"/>
                    <a:pt x="5504" y="634"/>
                    <a:pt x="7005" y="33"/>
                  </a:cubicBezTo>
                  <a:cubicBezTo>
                    <a:pt x="7005" y="33"/>
                    <a:pt x="7005" y="0"/>
                    <a:pt x="7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6"/>
            <p:cNvSpPr/>
            <p:nvPr/>
          </p:nvSpPr>
          <p:spPr>
            <a:xfrm>
              <a:off x="6456564" y="1159439"/>
              <a:ext cx="256024" cy="723799"/>
            </a:xfrm>
            <a:custGeom>
              <a:rect b="b" l="l" r="r" t="t"/>
              <a:pathLst>
                <a:path extrusionOk="0" h="31977" w="11311">
                  <a:moveTo>
                    <a:pt x="1669" y="1"/>
                  </a:moveTo>
                  <a:cubicBezTo>
                    <a:pt x="1669" y="1"/>
                    <a:pt x="1" y="10375"/>
                    <a:pt x="234" y="13844"/>
                  </a:cubicBezTo>
                  <a:cubicBezTo>
                    <a:pt x="501" y="17346"/>
                    <a:pt x="5705" y="27620"/>
                    <a:pt x="6072" y="31023"/>
                  </a:cubicBezTo>
                  <a:cubicBezTo>
                    <a:pt x="6150" y="31696"/>
                    <a:pt x="6402" y="31976"/>
                    <a:pt x="6753" y="31976"/>
                  </a:cubicBezTo>
                  <a:cubicBezTo>
                    <a:pt x="8193" y="31976"/>
                    <a:pt x="11310" y="27268"/>
                    <a:pt x="11042" y="25686"/>
                  </a:cubicBezTo>
                  <a:cubicBezTo>
                    <a:pt x="10742" y="23751"/>
                    <a:pt x="8373" y="14578"/>
                    <a:pt x="8607" y="13277"/>
                  </a:cubicBezTo>
                  <a:cubicBezTo>
                    <a:pt x="8807" y="11976"/>
                    <a:pt x="11309" y="5004"/>
                    <a:pt x="11309" y="5004"/>
                  </a:cubicBezTo>
                  <a:lnTo>
                    <a:pt x="1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6"/>
            <p:cNvSpPr/>
            <p:nvPr/>
          </p:nvSpPr>
          <p:spPr>
            <a:xfrm>
              <a:off x="6627209" y="1513564"/>
              <a:ext cx="4550" cy="36261"/>
            </a:xfrm>
            <a:custGeom>
              <a:rect b="b" l="l" r="r" t="t"/>
              <a:pathLst>
                <a:path extrusionOk="0" h="1602" w="201">
                  <a:moveTo>
                    <a:pt x="101" y="0"/>
                  </a:moveTo>
                  <a:cubicBezTo>
                    <a:pt x="34" y="267"/>
                    <a:pt x="1" y="534"/>
                    <a:pt x="1" y="801"/>
                  </a:cubicBezTo>
                  <a:cubicBezTo>
                    <a:pt x="1" y="1068"/>
                    <a:pt x="34" y="1334"/>
                    <a:pt x="101" y="1601"/>
                  </a:cubicBezTo>
                  <a:cubicBezTo>
                    <a:pt x="167" y="1334"/>
                    <a:pt x="201" y="1068"/>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6"/>
            <p:cNvSpPr/>
            <p:nvPr/>
          </p:nvSpPr>
          <p:spPr>
            <a:xfrm>
              <a:off x="6565303" y="1260618"/>
              <a:ext cx="6066" cy="36261"/>
            </a:xfrm>
            <a:custGeom>
              <a:rect b="b" l="l" r="r" t="t"/>
              <a:pathLst>
                <a:path extrusionOk="0" h="1602" w="268">
                  <a:moveTo>
                    <a:pt x="134" y="1"/>
                  </a:moveTo>
                  <a:cubicBezTo>
                    <a:pt x="0" y="534"/>
                    <a:pt x="0" y="1068"/>
                    <a:pt x="134" y="1602"/>
                  </a:cubicBezTo>
                  <a:cubicBezTo>
                    <a:pt x="267" y="1068"/>
                    <a:pt x="267" y="534"/>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6"/>
            <p:cNvSpPr/>
            <p:nvPr/>
          </p:nvSpPr>
          <p:spPr>
            <a:xfrm>
              <a:off x="6650614" y="1632850"/>
              <a:ext cx="36261" cy="4550"/>
            </a:xfrm>
            <a:custGeom>
              <a:rect b="b" l="l" r="r" t="t"/>
              <a:pathLst>
                <a:path extrusionOk="0" h="201" w="1602">
                  <a:moveTo>
                    <a:pt x="801" y="1"/>
                  </a:moveTo>
                  <a:cubicBezTo>
                    <a:pt x="534" y="1"/>
                    <a:pt x="267" y="34"/>
                    <a:pt x="1" y="101"/>
                  </a:cubicBezTo>
                  <a:cubicBezTo>
                    <a:pt x="267"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6"/>
            <p:cNvSpPr/>
            <p:nvPr/>
          </p:nvSpPr>
          <p:spPr>
            <a:xfrm>
              <a:off x="6596245" y="1396314"/>
              <a:ext cx="36284" cy="4753"/>
            </a:xfrm>
            <a:custGeom>
              <a:rect b="b" l="l" r="r" t="t"/>
              <a:pathLst>
                <a:path extrusionOk="0" h="210" w="1603">
                  <a:moveTo>
                    <a:pt x="951" y="1"/>
                  </a:moveTo>
                  <a:cubicBezTo>
                    <a:pt x="901" y="1"/>
                    <a:pt x="850" y="4"/>
                    <a:pt x="801" y="10"/>
                  </a:cubicBezTo>
                  <a:cubicBezTo>
                    <a:pt x="535" y="10"/>
                    <a:pt x="268" y="43"/>
                    <a:pt x="1" y="110"/>
                  </a:cubicBezTo>
                  <a:cubicBezTo>
                    <a:pt x="268" y="177"/>
                    <a:pt x="535" y="210"/>
                    <a:pt x="801" y="210"/>
                  </a:cubicBezTo>
                  <a:cubicBezTo>
                    <a:pt x="1068" y="210"/>
                    <a:pt x="1369" y="177"/>
                    <a:pt x="1602" y="110"/>
                  </a:cubicBezTo>
                  <a:cubicBezTo>
                    <a:pt x="1411" y="55"/>
                    <a:pt x="1176"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6"/>
            <p:cNvSpPr/>
            <p:nvPr/>
          </p:nvSpPr>
          <p:spPr>
            <a:xfrm>
              <a:off x="6609079" y="1712888"/>
              <a:ext cx="25713" cy="25691"/>
            </a:xfrm>
            <a:custGeom>
              <a:rect b="b" l="l" r="r" t="t"/>
              <a:pathLst>
                <a:path extrusionOk="0" h="1135" w="1136">
                  <a:moveTo>
                    <a:pt x="1" y="1"/>
                  </a:moveTo>
                  <a:lnTo>
                    <a:pt x="1" y="1"/>
                  </a:lnTo>
                  <a:cubicBezTo>
                    <a:pt x="268" y="468"/>
                    <a:pt x="668" y="868"/>
                    <a:pt x="1135" y="1135"/>
                  </a:cubicBezTo>
                  <a:cubicBezTo>
                    <a:pt x="1002" y="901"/>
                    <a:pt x="835" y="701"/>
                    <a:pt x="635"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6"/>
            <p:cNvSpPr/>
            <p:nvPr/>
          </p:nvSpPr>
          <p:spPr>
            <a:xfrm>
              <a:off x="6530558" y="1476556"/>
              <a:ext cx="25691" cy="25691"/>
            </a:xfrm>
            <a:custGeom>
              <a:rect b="b" l="l" r="r" t="t"/>
              <a:pathLst>
                <a:path extrusionOk="0" h="1135" w="1135">
                  <a:moveTo>
                    <a:pt x="1" y="1"/>
                  </a:moveTo>
                  <a:cubicBezTo>
                    <a:pt x="268" y="468"/>
                    <a:pt x="668" y="868"/>
                    <a:pt x="1135" y="1135"/>
                  </a:cubicBezTo>
                  <a:cubicBezTo>
                    <a:pt x="1002" y="901"/>
                    <a:pt x="835" y="701"/>
                    <a:pt x="635" y="501"/>
                  </a:cubicBezTo>
                  <a:cubicBezTo>
                    <a:pt x="434" y="301"/>
                    <a:pt x="234"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6"/>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6"/>
            <p:cNvSpPr/>
            <p:nvPr/>
          </p:nvSpPr>
          <p:spPr>
            <a:xfrm>
              <a:off x="6543392" y="1611709"/>
              <a:ext cx="25713" cy="25691"/>
            </a:xfrm>
            <a:custGeom>
              <a:rect b="b" l="l" r="r" t="t"/>
              <a:pathLst>
                <a:path extrusionOk="0" h="1135" w="1136">
                  <a:moveTo>
                    <a:pt x="1135" y="1"/>
                  </a:moveTo>
                  <a:lnTo>
                    <a:pt x="1135" y="1"/>
                  </a:lnTo>
                  <a:cubicBezTo>
                    <a:pt x="668" y="267"/>
                    <a:pt x="268" y="668"/>
                    <a:pt x="1" y="1135"/>
                  </a:cubicBezTo>
                  <a:cubicBezTo>
                    <a:pt x="234" y="1001"/>
                    <a:pt x="435" y="835"/>
                    <a:pt x="635" y="634"/>
                  </a:cubicBezTo>
                  <a:cubicBezTo>
                    <a:pt x="835" y="468"/>
                    <a:pt x="1002" y="234"/>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6"/>
            <p:cNvSpPr/>
            <p:nvPr/>
          </p:nvSpPr>
          <p:spPr>
            <a:xfrm>
              <a:off x="6670238" y="1293076"/>
              <a:ext cx="25713" cy="25713"/>
            </a:xfrm>
            <a:custGeom>
              <a:rect b="b" l="l" r="r" t="t"/>
              <a:pathLst>
                <a:path extrusionOk="0" h="1136" w="1136">
                  <a:moveTo>
                    <a:pt x="1135" y="1"/>
                  </a:moveTo>
                  <a:lnTo>
                    <a:pt x="1135" y="1"/>
                  </a:lnTo>
                  <a:cubicBezTo>
                    <a:pt x="668" y="268"/>
                    <a:pt x="301" y="668"/>
                    <a:pt x="1" y="1135"/>
                  </a:cubicBezTo>
                  <a:cubicBezTo>
                    <a:pt x="468" y="835"/>
                    <a:pt x="868" y="4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6"/>
            <p:cNvSpPr/>
            <p:nvPr/>
          </p:nvSpPr>
          <p:spPr>
            <a:xfrm>
              <a:off x="6499616" y="1216072"/>
              <a:ext cx="188753" cy="90019"/>
            </a:xfrm>
            <a:custGeom>
              <a:rect b="b" l="l" r="r" t="t"/>
              <a:pathLst>
                <a:path extrusionOk="0" h="3977" w="8339">
                  <a:moveTo>
                    <a:pt x="67" y="0"/>
                  </a:moveTo>
                  <a:cubicBezTo>
                    <a:pt x="0" y="0"/>
                    <a:pt x="0" y="34"/>
                    <a:pt x="34" y="34"/>
                  </a:cubicBezTo>
                  <a:cubicBezTo>
                    <a:pt x="701" y="334"/>
                    <a:pt x="5137" y="2636"/>
                    <a:pt x="8273" y="3970"/>
                  </a:cubicBezTo>
                  <a:cubicBezTo>
                    <a:pt x="8282" y="3975"/>
                    <a:pt x="8290" y="3977"/>
                    <a:pt x="8297" y="3977"/>
                  </a:cubicBezTo>
                  <a:cubicBezTo>
                    <a:pt x="8339" y="3977"/>
                    <a:pt x="8335" y="3903"/>
                    <a:pt x="8306" y="3903"/>
                  </a:cubicBezTo>
                  <a:cubicBezTo>
                    <a:pt x="5638" y="2436"/>
                    <a:pt x="2869" y="1135"/>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6"/>
            <p:cNvSpPr/>
            <p:nvPr/>
          </p:nvSpPr>
          <p:spPr>
            <a:xfrm>
              <a:off x="7104400" y="3777177"/>
              <a:ext cx="600280" cy="528935"/>
            </a:xfrm>
            <a:custGeom>
              <a:rect b="b" l="l" r="r" t="t"/>
              <a:pathLst>
                <a:path extrusionOk="0" h="23368" w="26520">
                  <a:moveTo>
                    <a:pt x="11308" y="0"/>
                  </a:moveTo>
                  <a:lnTo>
                    <a:pt x="11308" y="9140"/>
                  </a:lnTo>
                  <a:lnTo>
                    <a:pt x="11308" y="12409"/>
                  </a:lnTo>
                  <a:lnTo>
                    <a:pt x="11375" y="15144"/>
                  </a:lnTo>
                  <a:cubicBezTo>
                    <a:pt x="11375" y="15144"/>
                    <a:pt x="2502" y="19147"/>
                    <a:pt x="1601" y="19881"/>
                  </a:cubicBezTo>
                  <a:cubicBezTo>
                    <a:pt x="701" y="20615"/>
                    <a:pt x="0" y="22950"/>
                    <a:pt x="801" y="23217"/>
                  </a:cubicBezTo>
                  <a:cubicBezTo>
                    <a:pt x="1106" y="23315"/>
                    <a:pt x="4422" y="23368"/>
                    <a:pt x="8543" y="23368"/>
                  </a:cubicBezTo>
                  <a:cubicBezTo>
                    <a:pt x="15668" y="23368"/>
                    <a:pt x="25203" y="23209"/>
                    <a:pt x="25752" y="22850"/>
                  </a:cubicBezTo>
                  <a:cubicBezTo>
                    <a:pt x="26086" y="22650"/>
                    <a:pt x="26286" y="19247"/>
                    <a:pt x="26386" y="15144"/>
                  </a:cubicBezTo>
                  <a:cubicBezTo>
                    <a:pt x="26419" y="14277"/>
                    <a:pt x="26419" y="13343"/>
                    <a:pt x="26452" y="12409"/>
                  </a:cubicBezTo>
                  <a:cubicBezTo>
                    <a:pt x="26452" y="11308"/>
                    <a:pt x="26486" y="10207"/>
                    <a:pt x="26486" y="9140"/>
                  </a:cubicBezTo>
                  <a:cubicBezTo>
                    <a:pt x="26519" y="4270"/>
                    <a:pt x="26452" y="0"/>
                    <a:pt x="26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6"/>
            <p:cNvSpPr/>
            <p:nvPr/>
          </p:nvSpPr>
          <p:spPr>
            <a:xfrm>
              <a:off x="7104400" y="3984038"/>
              <a:ext cx="599511" cy="322073"/>
            </a:xfrm>
            <a:custGeom>
              <a:rect b="b" l="l" r="r" t="t"/>
              <a:pathLst>
                <a:path extrusionOk="0" h="14229" w="26486">
                  <a:moveTo>
                    <a:pt x="11308" y="1"/>
                  </a:moveTo>
                  <a:lnTo>
                    <a:pt x="11308" y="3270"/>
                  </a:lnTo>
                  <a:lnTo>
                    <a:pt x="11408" y="6005"/>
                  </a:lnTo>
                  <a:cubicBezTo>
                    <a:pt x="11408" y="6005"/>
                    <a:pt x="2502" y="10008"/>
                    <a:pt x="1601" y="10742"/>
                  </a:cubicBezTo>
                  <a:cubicBezTo>
                    <a:pt x="701" y="11476"/>
                    <a:pt x="0" y="13811"/>
                    <a:pt x="801" y="14078"/>
                  </a:cubicBezTo>
                  <a:cubicBezTo>
                    <a:pt x="1106" y="14176"/>
                    <a:pt x="4422" y="14229"/>
                    <a:pt x="8543" y="14229"/>
                  </a:cubicBezTo>
                  <a:cubicBezTo>
                    <a:pt x="15668" y="14229"/>
                    <a:pt x="25203" y="14070"/>
                    <a:pt x="25752" y="13711"/>
                  </a:cubicBezTo>
                  <a:cubicBezTo>
                    <a:pt x="26086" y="13511"/>
                    <a:pt x="26286" y="10108"/>
                    <a:pt x="26386" y="6005"/>
                  </a:cubicBezTo>
                  <a:cubicBezTo>
                    <a:pt x="26419" y="5138"/>
                    <a:pt x="26419" y="4204"/>
                    <a:pt x="26452" y="3270"/>
                  </a:cubicBezTo>
                  <a:cubicBezTo>
                    <a:pt x="26452" y="2169"/>
                    <a:pt x="26486" y="1068"/>
                    <a:pt x="264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6"/>
            <p:cNvSpPr/>
            <p:nvPr/>
          </p:nvSpPr>
          <p:spPr>
            <a:xfrm>
              <a:off x="7102884" y="4058055"/>
              <a:ext cx="601797" cy="248781"/>
            </a:xfrm>
            <a:custGeom>
              <a:rect b="b" l="l" r="r" t="t"/>
              <a:pathLst>
                <a:path extrusionOk="0" h="10991" w="26587">
                  <a:moveTo>
                    <a:pt x="11375" y="0"/>
                  </a:moveTo>
                  <a:lnTo>
                    <a:pt x="11475" y="2735"/>
                  </a:lnTo>
                  <a:cubicBezTo>
                    <a:pt x="11475" y="2735"/>
                    <a:pt x="2536" y="6772"/>
                    <a:pt x="1602" y="7472"/>
                  </a:cubicBezTo>
                  <a:cubicBezTo>
                    <a:pt x="701" y="8206"/>
                    <a:pt x="1" y="10574"/>
                    <a:pt x="801" y="10841"/>
                  </a:cubicBezTo>
                  <a:cubicBezTo>
                    <a:pt x="1112" y="10938"/>
                    <a:pt x="4604" y="10990"/>
                    <a:pt x="8890" y="10990"/>
                  </a:cubicBezTo>
                  <a:cubicBezTo>
                    <a:pt x="11961" y="10990"/>
                    <a:pt x="15439" y="10964"/>
                    <a:pt x="18447" y="10908"/>
                  </a:cubicBezTo>
                  <a:cubicBezTo>
                    <a:pt x="20115" y="10874"/>
                    <a:pt x="21649" y="10808"/>
                    <a:pt x="22884" y="10774"/>
                  </a:cubicBezTo>
                  <a:cubicBezTo>
                    <a:pt x="24585" y="10674"/>
                    <a:pt x="25719" y="10574"/>
                    <a:pt x="25886" y="10474"/>
                  </a:cubicBezTo>
                  <a:cubicBezTo>
                    <a:pt x="26319" y="10207"/>
                    <a:pt x="26486" y="5237"/>
                    <a:pt x="26586"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6"/>
            <p:cNvSpPr/>
            <p:nvPr/>
          </p:nvSpPr>
          <p:spPr>
            <a:xfrm>
              <a:off x="7127103" y="4279991"/>
              <a:ext cx="536042" cy="5251"/>
            </a:xfrm>
            <a:custGeom>
              <a:rect b="b" l="l" r="r" t="t"/>
              <a:pathLst>
                <a:path extrusionOk="0" h="232" w="23682">
                  <a:moveTo>
                    <a:pt x="13662" y="1"/>
                  </a:moveTo>
                  <a:cubicBezTo>
                    <a:pt x="8193" y="1"/>
                    <a:pt x="2268" y="46"/>
                    <a:pt x="65" y="102"/>
                  </a:cubicBezTo>
                  <a:cubicBezTo>
                    <a:pt x="11" y="102"/>
                    <a:pt x="1" y="145"/>
                    <a:pt x="33" y="145"/>
                  </a:cubicBezTo>
                  <a:cubicBezTo>
                    <a:pt x="41" y="145"/>
                    <a:pt x="51" y="142"/>
                    <a:pt x="65" y="135"/>
                  </a:cubicBezTo>
                  <a:cubicBezTo>
                    <a:pt x="2140" y="188"/>
                    <a:pt x="7516" y="232"/>
                    <a:pt x="12702" y="232"/>
                  </a:cubicBezTo>
                  <a:cubicBezTo>
                    <a:pt x="17353" y="232"/>
                    <a:pt x="21852" y="197"/>
                    <a:pt x="23682" y="102"/>
                  </a:cubicBezTo>
                  <a:cubicBezTo>
                    <a:pt x="21978" y="29"/>
                    <a:pt x="17961" y="1"/>
                    <a:pt x="13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6"/>
            <p:cNvSpPr/>
            <p:nvPr/>
          </p:nvSpPr>
          <p:spPr>
            <a:xfrm>
              <a:off x="7347523" y="4097598"/>
              <a:ext cx="107086" cy="27864"/>
            </a:xfrm>
            <a:custGeom>
              <a:rect b="b" l="l" r="r" t="t"/>
              <a:pathLst>
                <a:path extrusionOk="0" h="1231" w="4731">
                  <a:moveTo>
                    <a:pt x="1353" y="1"/>
                  </a:moveTo>
                  <a:cubicBezTo>
                    <a:pt x="923" y="1"/>
                    <a:pt x="499" y="43"/>
                    <a:pt x="100" y="121"/>
                  </a:cubicBezTo>
                  <a:cubicBezTo>
                    <a:pt x="0" y="121"/>
                    <a:pt x="0" y="288"/>
                    <a:pt x="100" y="288"/>
                  </a:cubicBezTo>
                  <a:cubicBezTo>
                    <a:pt x="1635" y="455"/>
                    <a:pt x="3169" y="755"/>
                    <a:pt x="4637" y="1222"/>
                  </a:cubicBezTo>
                  <a:cubicBezTo>
                    <a:pt x="4650" y="1228"/>
                    <a:pt x="4661" y="1231"/>
                    <a:pt x="4671" y="1231"/>
                  </a:cubicBezTo>
                  <a:cubicBezTo>
                    <a:pt x="4714" y="1231"/>
                    <a:pt x="4731" y="1182"/>
                    <a:pt x="4704" y="1155"/>
                  </a:cubicBezTo>
                  <a:cubicBezTo>
                    <a:pt x="3840" y="341"/>
                    <a:pt x="2574" y="1"/>
                    <a:pt x="1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6"/>
            <p:cNvSpPr/>
            <p:nvPr/>
          </p:nvSpPr>
          <p:spPr>
            <a:xfrm>
              <a:off x="7321855" y="4112718"/>
              <a:ext cx="107992" cy="28407"/>
            </a:xfrm>
            <a:custGeom>
              <a:rect b="b" l="l" r="r" t="t"/>
              <a:pathLst>
                <a:path extrusionOk="0" h="1255" w="4771">
                  <a:moveTo>
                    <a:pt x="1381" y="0"/>
                  </a:moveTo>
                  <a:cubicBezTo>
                    <a:pt x="954" y="0"/>
                    <a:pt x="533" y="42"/>
                    <a:pt x="134" y="120"/>
                  </a:cubicBezTo>
                  <a:cubicBezTo>
                    <a:pt x="0" y="154"/>
                    <a:pt x="33" y="287"/>
                    <a:pt x="134" y="320"/>
                  </a:cubicBezTo>
                  <a:cubicBezTo>
                    <a:pt x="1668" y="454"/>
                    <a:pt x="3202" y="787"/>
                    <a:pt x="4670" y="1254"/>
                  </a:cubicBezTo>
                  <a:cubicBezTo>
                    <a:pt x="4737" y="1254"/>
                    <a:pt x="4770" y="1188"/>
                    <a:pt x="4737" y="1154"/>
                  </a:cubicBezTo>
                  <a:cubicBezTo>
                    <a:pt x="3848" y="340"/>
                    <a:pt x="2595" y="0"/>
                    <a:pt x="1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6"/>
            <p:cNvSpPr/>
            <p:nvPr/>
          </p:nvSpPr>
          <p:spPr>
            <a:xfrm>
              <a:off x="7296934" y="4128133"/>
              <a:ext cx="107245" cy="28090"/>
            </a:xfrm>
            <a:custGeom>
              <a:rect b="b" l="l" r="r" t="t"/>
              <a:pathLst>
                <a:path extrusionOk="0" h="1241" w="4738">
                  <a:moveTo>
                    <a:pt x="1358" y="0"/>
                  </a:moveTo>
                  <a:cubicBezTo>
                    <a:pt x="939" y="0"/>
                    <a:pt x="526" y="38"/>
                    <a:pt x="134" y="106"/>
                  </a:cubicBezTo>
                  <a:cubicBezTo>
                    <a:pt x="0" y="106"/>
                    <a:pt x="0" y="306"/>
                    <a:pt x="134" y="306"/>
                  </a:cubicBezTo>
                  <a:cubicBezTo>
                    <a:pt x="1668" y="473"/>
                    <a:pt x="3169" y="773"/>
                    <a:pt x="4637" y="1240"/>
                  </a:cubicBezTo>
                  <a:cubicBezTo>
                    <a:pt x="4704" y="1240"/>
                    <a:pt x="4737" y="1207"/>
                    <a:pt x="4704" y="1140"/>
                  </a:cubicBezTo>
                  <a:cubicBezTo>
                    <a:pt x="3834" y="321"/>
                    <a:pt x="2577" y="0"/>
                    <a:pt x="1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6"/>
            <p:cNvSpPr/>
            <p:nvPr/>
          </p:nvSpPr>
          <p:spPr>
            <a:xfrm>
              <a:off x="7272013" y="4143343"/>
              <a:ext cx="107720" cy="28181"/>
            </a:xfrm>
            <a:custGeom>
              <a:rect b="b" l="l" r="r" t="t"/>
              <a:pathLst>
                <a:path extrusionOk="0" h="1245" w="4759">
                  <a:moveTo>
                    <a:pt x="1285" y="0"/>
                  </a:moveTo>
                  <a:cubicBezTo>
                    <a:pt x="879" y="0"/>
                    <a:pt x="479" y="36"/>
                    <a:pt x="101" y="101"/>
                  </a:cubicBezTo>
                  <a:cubicBezTo>
                    <a:pt x="1" y="135"/>
                    <a:pt x="1" y="302"/>
                    <a:pt x="101" y="302"/>
                  </a:cubicBezTo>
                  <a:cubicBezTo>
                    <a:pt x="1635" y="468"/>
                    <a:pt x="3169" y="769"/>
                    <a:pt x="4637" y="1236"/>
                  </a:cubicBezTo>
                  <a:cubicBezTo>
                    <a:pt x="4649" y="1242"/>
                    <a:pt x="4662" y="1244"/>
                    <a:pt x="4673" y="1244"/>
                  </a:cubicBezTo>
                  <a:cubicBezTo>
                    <a:pt x="4724" y="1244"/>
                    <a:pt x="4758" y="1190"/>
                    <a:pt x="4704" y="1136"/>
                  </a:cubicBezTo>
                  <a:cubicBezTo>
                    <a:pt x="3824" y="331"/>
                    <a:pt x="2528"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6"/>
            <p:cNvSpPr/>
            <p:nvPr/>
          </p:nvSpPr>
          <p:spPr>
            <a:xfrm>
              <a:off x="7271266" y="4008846"/>
              <a:ext cx="121573" cy="98440"/>
            </a:xfrm>
            <a:custGeom>
              <a:rect b="b" l="l" r="r" t="t"/>
              <a:pathLst>
                <a:path extrusionOk="0" h="4349" w="5371">
                  <a:moveTo>
                    <a:pt x="1473" y="425"/>
                  </a:moveTo>
                  <a:cubicBezTo>
                    <a:pt x="1972" y="425"/>
                    <a:pt x="2643" y="799"/>
                    <a:pt x="2902" y="1040"/>
                  </a:cubicBezTo>
                  <a:cubicBezTo>
                    <a:pt x="3202" y="1307"/>
                    <a:pt x="3503" y="1607"/>
                    <a:pt x="3736" y="1907"/>
                  </a:cubicBezTo>
                  <a:cubicBezTo>
                    <a:pt x="4270" y="2574"/>
                    <a:pt x="4737" y="3241"/>
                    <a:pt x="5171" y="3942"/>
                  </a:cubicBezTo>
                  <a:cubicBezTo>
                    <a:pt x="4570" y="3675"/>
                    <a:pt x="3936" y="3442"/>
                    <a:pt x="3303" y="3208"/>
                  </a:cubicBezTo>
                  <a:cubicBezTo>
                    <a:pt x="2569" y="2941"/>
                    <a:pt x="1068" y="2374"/>
                    <a:pt x="901" y="1440"/>
                  </a:cubicBezTo>
                  <a:lnTo>
                    <a:pt x="901" y="1407"/>
                  </a:lnTo>
                  <a:cubicBezTo>
                    <a:pt x="782" y="665"/>
                    <a:pt x="1073" y="425"/>
                    <a:pt x="1473" y="425"/>
                  </a:cubicBezTo>
                  <a:close/>
                  <a:moveTo>
                    <a:pt x="1567" y="0"/>
                  </a:moveTo>
                  <a:cubicBezTo>
                    <a:pt x="1202" y="0"/>
                    <a:pt x="854" y="140"/>
                    <a:pt x="601" y="506"/>
                  </a:cubicBezTo>
                  <a:cubicBezTo>
                    <a:pt x="0" y="1340"/>
                    <a:pt x="667" y="2174"/>
                    <a:pt x="1301" y="2674"/>
                  </a:cubicBezTo>
                  <a:cubicBezTo>
                    <a:pt x="2402" y="3508"/>
                    <a:pt x="3803" y="3875"/>
                    <a:pt x="5104" y="4342"/>
                  </a:cubicBezTo>
                  <a:cubicBezTo>
                    <a:pt x="5117" y="4347"/>
                    <a:pt x="5131" y="4349"/>
                    <a:pt x="5145" y="4349"/>
                  </a:cubicBezTo>
                  <a:cubicBezTo>
                    <a:pt x="5237" y="4349"/>
                    <a:pt x="5337" y="4258"/>
                    <a:pt x="5337" y="4142"/>
                  </a:cubicBezTo>
                  <a:cubicBezTo>
                    <a:pt x="5371" y="4142"/>
                    <a:pt x="5371" y="4109"/>
                    <a:pt x="5371" y="4109"/>
                  </a:cubicBezTo>
                  <a:cubicBezTo>
                    <a:pt x="4904" y="2741"/>
                    <a:pt x="4070" y="1507"/>
                    <a:pt x="2969" y="573"/>
                  </a:cubicBezTo>
                  <a:cubicBezTo>
                    <a:pt x="2602" y="264"/>
                    <a:pt x="2068" y="0"/>
                    <a:pt x="1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6"/>
            <p:cNvSpPr/>
            <p:nvPr/>
          </p:nvSpPr>
          <p:spPr>
            <a:xfrm>
              <a:off x="7384509" y="4030214"/>
              <a:ext cx="132913" cy="76936"/>
            </a:xfrm>
            <a:custGeom>
              <a:rect b="b" l="l" r="r" t="t"/>
              <a:pathLst>
                <a:path extrusionOk="0" h="3399" w="5872">
                  <a:moveTo>
                    <a:pt x="4293" y="478"/>
                  </a:moveTo>
                  <a:cubicBezTo>
                    <a:pt x="4884" y="478"/>
                    <a:pt x="5373" y="730"/>
                    <a:pt x="4971" y="1630"/>
                  </a:cubicBezTo>
                  <a:cubicBezTo>
                    <a:pt x="4604" y="2498"/>
                    <a:pt x="3003" y="2664"/>
                    <a:pt x="2202" y="2764"/>
                  </a:cubicBezTo>
                  <a:cubicBezTo>
                    <a:pt x="1535" y="2831"/>
                    <a:pt x="868" y="2898"/>
                    <a:pt x="234" y="2998"/>
                  </a:cubicBezTo>
                  <a:cubicBezTo>
                    <a:pt x="835" y="2431"/>
                    <a:pt x="1468" y="1897"/>
                    <a:pt x="2136" y="1397"/>
                  </a:cubicBezTo>
                  <a:cubicBezTo>
                    <a:pt x="2436" y="1163"/>
                    <a:pt x="2769" y="930"/>
                    <a:pt x="3136" y="730"/>
                  </a:cubicBezTo>
                  <a:cubicBezTo>
                    <a:pt x="3363" y="616"/>
                    <a:pt x="3856" y="478"/>
                    <a:pt x="4293" y="478"/>
                  </a:cubicBezTo>
                  <a:close/>
                  <a:moveTo>
                    <a:pt x="4282" y="1"/>
                  </a:moveTo>
                  <a:cubicBezTo>
                    <a:pt x="3904" y="1"/>
                    <a:pt x="3512" y="108"/>
                    <a:pt x="3203" y="263"/>
                  </a:cubicBezTo>
                  <a:cubicBezTo>
                    <a:pt x="1902" y="896"/>
                    <a:pt x="801" y="1864"/>
                    <a:pt x="1" y="3098"/>
                  </a:cubicBezTo>
                  <a:cubicBezTo>
                    <a:pt x="1" y="3098"/>
                    <a:pt x="1" y="3131"/>
                    <a:pt x="34" y="3131"/>
                  </a:cubicBezTo>
                  <a:cubicBezTo>
                    <a:pt x="1" y="3265"/>
                    <a:pt x="67" y="3398"/>
                    <a:pt x="201" y="3398"/>
                  </a:cubicBezTo>
                  <a:cubicBezTo>
                    <a:pt x="1569" y="3265"/>
                    <a:pt x="3036" y="3298"/>
                    <a:pt x="4304" y="2731"/>
                  </a:cubicBezTo>
                  <a:cubicBezTo>
                    <a:pt x="5038" y="2398"/>
                    <a:pt x="5872" y="1664"/>
                    <a:pt x="5505" y="763"/>
                  </a:cubicBezTo>
                  <a:cubicBezTo>
                    <a:pt x="5292" y="203"/>
                    <a:pt x="4801" y="1"/>
                    <a:pt x="4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6"/>
            <p:cNvSpPr/>
            <p:nvPr/>
          </p:nvSpPr>
          <p:spPr>
            <a:xfrm>
              <a:off x="7325612" y="2316925"/>
              <a:ext cx="491564" cy="1624853"/>
            </a:xfrm>
            <a:custGeom>
              <a:rect b="b" l="l" r="r" t="t"/>
              <a:pathLst>
                <a:path extrusionOk="0" h="71785" w="21717">
                  <a:moveTo>
                    <a:pt x="21716" y="0"/>
                  </a:moveTo>
                  <a:lnTo>
                    <a:pt x="7573" y="34"/>
                  </a:lnTo>
                  <a:cubicBezTo>
                    <a:pt x="7573" y="34"/>
                    <a:pt x="2536" y="32390"/>
                    <a:pt x="1735" y="40062"/>
                  </a:cubicBezTo>
                  <a:cubicBezTo>
                    <a:pt x="1102" y="46067"/>
                    <a:pt x="1" y="71785"/>
                    <a:pt x="1" y="71785"/>
                  </a:cubicBezTo>
                  <a:lnTo>
                    <a:pt x="16679" y="71785"/>
                  </a:lnTo>
                  <a:cubicBezTo>
                    <a:pt x="16679" y="71785"/>
                    <a:pt x="17247" y="50069"/>
                    <a:pt x="17447" y="43098"/>
                  </a:cubicBezTo>
                  <a:cubicBezTo>
                    <a:pt x="17480" y="41830"/>
                    <a:pt x="17547" y="41063"/>
                    <a:pt x="17547" y="40996"/>
                  </a:cubicBezTo>
                  <a:cubicBezTo>
                    <a:pt x="17647" y="40463"/>
                    <a:pt x="21716" y="0"/>
                    <a:pt x="217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6"/>
            <p:cNvSpPr/>
            <p:nvPr/>
          </p:nvSpPr>
          <p:spPr>
            <a:xfrm>
              <a:off x="7654069" y="2349565"/>
              <a:ext cx="122342" cy="1532005"/>
            </a:xfrm>
            <a:custGeom>
              <a:rect b="b" l="l" r="r" t="t"/>
              <a:pathLst>
                <a:path extrusionOk="0" h="67683" w="5405">
                  <a:moveTo>
                    <a:pt x="5371" y="1"/>
                  </a:moveTo>
                  <a:cubicBezTo>
                    <a:pt x="5354" y="1"/>
                    <a:pt x="5337" y="9"/>
                    <a:pt x="5337" y="26"/>
                  </a:cubicBezTo>
                  <a:cubicBezTo>
                    <a:pt x="4637" y="4930"/>
                    <a:pt x="3936" y="9833"/>
                    <a:pt x="3336" y="14737"/>
                  </a:cubicBezTo>
                  <a:cubicBezTo>
                    <a:pt x="2302" y="23443"/>
                    <a:pt x="1535" y="32182"/>
                    <a:pt x="1034" y="40955"/>
                  </a:cubicBezTo>
                  <a:cubicBezTo>
                    <a:pt x="501" y="49828"/>
                    <a:pt x="267" y="58735"/>
                    <a:pt x="0" y="67608"/>
                  </a:cubicBezTo>
                  <a:cubicBezTo>
                    <a:pt x="17" y="67658"/>
                    <a:pt x="59" y="67683"/>
                    <a:pt x="100" y="67683"/>
                  </a:cubicBezTo>
                  <a:cubicBezTo>
                    <a:pt x="142" y="67683"/>
                    <a:pt x="184" y="67658"/>
                    <a:pt x="200" y="67608"/>
                  </a:cubicBezTo>
                  <a:cubicBezTo>
                    <a:pt x="367" y="62604"/>
                    <a:pt x="501" y="57634"/>
                    <a:pt x="701" y="52630"/>
                  </a:cubicBezTo>
                  <a:cubicBezTo>
                    <a:pt x="1068" y="43857"/>
                    <a:pt x="1635" y="35051"/>
                    <a:pt x="2402" y="26278"/>
                  </a:cubicBezTo>
                  <a:cubicBezTo>
                    <a:pt x="3203" y="17539"/>
                    <a:pt x="4103" y="8732"/>
                    <a:pt x="5404" y="26"/>
                  </a:cubicBezTo>
                  <a:cubicBezTo>
                    <a:pt x="5404" y="9"/>
                    <a:pt x="5387" y="1"/>
                    <a:pt x="53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6"/>
            <p:cNvSpPr/>
            <p:nvPr/>
          </p:nvSpPr>
          <p:spPr>
            <a:xfrm>
              <a:off x="7348270" y="3876341"/>
              <a:ext cx="339797" cy="9869"/>
            </a:xfrm>
            <a:custGeom>
              <a:rect b="b" l="l" r="r" t="t"/>
              <a:pathLst>
                <a:path extrusionOk="0" h="436" w="15012">
                  <a:moveTo>
                    <a:pt x="8245" y="0"/>
                  </a:moveTo>
                  <a:cubicBezTo>
                    <a:pt x="7441" y="0"/>
                    <a:pt x="6640" y="8"/>
                    <a:pt x="5838" y="22"/>
                  </a:cubicBezTo>
                  <a:cubicBezTo>
                    <a:pt x="4837" y="22"/>
                    <a:pt x="3870" y="56"/>
                    <a:pt x="2903" y="89"/>
                  </a:cubicBezTo>
                  <a:cubicBezTo>
                    <a:pt x="2402" y="122"/>
                    <a:pt x="1869" y="122"/>
                    <a:pt x="1402" y="156"/>
                  </a:cubicBezTo>
                  <a:cubicBezTo>
                    <a:pt x="968" y="156"/>
                    <a:pt x="468" y="156"/>
                    <a:pt x="67" y="189"/>
                  </a:cubicBezTo>
                  <a:cubicBezTo>
                    <a:pt x="1" y="189"/>
                    <a:pt x="1" y="256"/>
                    <a:pt x="67" y="256"/>
                  </a:cubicBezTo>
                  <a:cubicBezTo>
                    <a:pt x="334" y="289"/>
                    <a:pt x="568" y="289"/>
                    <a:pt x="835" y="289"/>
                  </a:cubicBezTo>
                  <a:lnTo>
                    <a:pt x="1702" y="322"/>
                  </a:lnTo>
                  <a:lnTo>
                    <a:pt x="3303" y="356"/>
                  </a:lnTo>
                  <a:cubicBezTo>
                    <a:pt x="4719" y="405"/>
                    <a:pt x="6153" y="436"/>
                    <a:pt x="7579" y="436"/>
                  </a:cubicBezTo>
                  <a:cubicBezTo>
                    <a:pt x="8101" y="436"/>
                    <a:pt x="8622" y="431"/>
                    <a:pt x="9140" y="423"/>
                  </a:cubicBezTo>
                  <a:cubicBezTo>
                    <a:pt x="10108" y="423"/>
                    <a:pt x="11042" y="389"/>
                    <a:pt x="12043" y="356"/>
                  </a:cubicBezTo>
                  <a:cubicBezTo>
                    <a:pt x="13010" y="322"/>
                    <a:pt x="14011" y="256"/>
                    <a:pt x="14978" y="256"/>
                  </a:cubicBezTo>
                  <a:cubicBezTo>
                    <a:pt x="15011" y="256"/>
                    <a:pt x="15011" y="189"/>
                    <a:pt x="14978" y="189"/>
                  </a:cubicBezTo>
                  <a:cubicBezTo>
                    <a:pt x="14411" y="189"/>
                    <a:pt x="13844" y="156"/>
                    <a:pt x="13277" y="122"/>
                  </a:cubicBezTo>
                  <a:lnTo>
                    <a:pt x="11676" y="56"/>
                  </a:lnTo>
                  <a:cubicBezTo>
                    <a:pt x="10523" y="17"/>
                    <a:pt x="9381" y="0"/>
                    <a:pt x="8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6"/>
            <p:cNvSpPr/>
            <p:nvPr/>
          </p:nvSpPr>
          <p:spPr>
            <a:xfrm>
              <a:off x="7542320" y="2316925"/>
              <a:ext cx="274857" cy="975523"/>
            </a:xfrm>
            <a:custGeom>
              <a:rect b="b" l="l" r="r" t="t"/>
              <a:pathLst>
                <a:path extrusionOk="0" h="43098" w="12143">
                  <a:moveTo>
                    <a:pt x="0" y="0"/>
                  </a:moveTo>
                  <a:lnTo>
                    <a:pt x="7873" y="43098"/>
                  </a:lnTo>
                  <a:cubicBezTo>
                    <a:pt x="7906" y="41830"/>
                    <a:pt x="7973" y="41063"/>
                    <a:pt x="7973" y="40996"/>
                  </a:cubicBezTo>
                  <a:cubicBezTo>
                    <a:pt x="8073" y="40463"/>
                    <a:pt x="12142" y="0"/>
                    <a:pt x="1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6"/>
            <p:cNvSpPr/>
            <p:nvPr/>
          </p:nvSpPr>
          <p:spPr>
            <a:xfrm>
              <a:off x="8256590" y="3238079"/>
              <a:ext cx="614608" cy="769273"/>
            </a:xfrm>
            <a:custGeom>
              <a:rect b="b" l="l" r="r" t="t"/>
              <a:pathLst>
                <a:path extrusionOk="0" h="33986" w="27153">
                  <a:moveTo>
                    <a:pt x="9107" y="0"/>
                  </a:moveTo>
                  <a:lnTo>
                    <a:pt x="0" y="11575"/>
                  </a:lnTo>
                  <a:lnTo>
                    <a:pt x="7105" y="16812"/>
                  </a:lnTo>
                  <a:lnTo>
                    <a:pt x="10007" y="18980"/>
                  </a:lnTo>
                  <a:lnTo>
                    <a:pt x="12209" y="20581"/>
                  </a:lnTo>
                  <a:cubicBezTo>
                    <a:pt x="12209" y="20581"/>
                    <a:pt x="9874" y="30055"/>
                    <a:pt x="9874" y="31222"/>
                  </a:cubicBezTo>
                  <a:cubicBezTo>
                    <a:pt x="9874" y="32277"/>
                    <a:pt x="11018" y="33986"/>
                    <a:pt x="11755" y="33986"/>
                  </a:cubicBezTo>
                  <a:cubicBezTo>
                    <a:pt x="11834" y="33986"/>
                    <a:pt x="11908" y="33966"/>
                    <a:pt x="11975" y="33924"/>
                  </a:cubicBezTo>
                  <a:cubicBezTo>
                    <a:pt x="12709" y="33424"/>
                    <a:pt x="27020" y="15111"/>
                    <a:pt x="27120" y="14077"/>
                  </a:cubicBezTo>
                  <a:cubicBezTo>
                    <a:pt x="27153" y="13643"/>
                    <a:pt x="24618" y="11442"/>
                    <a:pt x="21482" y="8806"/>
                  </a:cubicBezTo>
                  <a:cubicBezTo>
                    <a:pt x="20782" y="8239"/>
                    <a:pt x="20115" y="7639"/>
                    <a:pt x="19347" y="7072"/>
                  </a:cubicBezTo>
                  <a:cubicBezTo>
                    <a:pt x="18413" y="6371"/>
                    <a:pt x="17479" y="5704"/>
                    <a:pt x="16545" y="5070"/>
                  </a:cubicBezTo>
                  <a:cubicBezTo>
                    <a:pt x="12576" y="2235"/>
                    <a:pt x="9107"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6"/>
            <p:cNvSpPr/>
            <p:nvPr/>
          </p:nvSpPr>
          <p:spPr>
            <a:xfrm>
              <a:off x="8417411" y="3352839"/>
              <a:ext cx="453786" cy="654514"/>
            </a:xfrm>
            <a:custGeom>
              <a:rect b="b" l="l" r="r" t="t"/>
              <a:pathLst>
                <a:path extrusionOk="0" h="28916" w="20048">
                  <a:moveTo>
                    <a:pt x="9440" y="0"/>
                  </a:moveTo>
                  <a:cubicBezTo>
                    <a:pt x="6638" y="3536"/>
                    <a:pt x="2535" y="8607"/>
                    <a:pt x="0" y="11742"/>
                  </a:cubicBezTo>
                  <a:lnTo>
                    <a:pt x="2902" y="13910"/>
                  </a:lnTo>
                  <a:lnTo>
                    <a:pt x="5104" y="15511"/>
                  </a:lnTo>
                  <a:cubicBezTo>
                    <a:pt x="5104" y="15511"/>
                    <a:pt x="2769" y="24985"/>
                    <a:pt x="2769" y="26152"/>
                  </a:cubicBezTo>
                  <a:cubicBezTo>
                    <a:pt x="2769" y="27207"/>
                    <a:pt x="3913" y="28916"/>
                    <a:pt x="4650" y="28916"/>
                  </a:cubicBezTo>
                  <a:cubicBezTo>
                    <a:pt x="4729" y="28916"/>
                    <a:pt x="4803" y="28896"/>
                    <a:pt x="4870" y="28854"/>
                  </a:cubicBezTo>
                  <a:cubicBezTo>
                    <a:pt x="5604" y="28354"/>
                    <a:pt x="19915" y="10041"/>
                    <a:pt x="20015" y="9007"/>
                  </a:cubicBezTo>
                  <a:cubicBezTo>
                    <a:pt x="20048" y="8573"/>
                    <a:pt x="17513" y="6372"/>
                    <a:pt x="14377" y="3736"/>
                  </a:cubicBezTo>
                  <a:cubicBezTo>
                    <a:pt x="13677" y="3169"/>
                    <a:pt x="13010" y="2569"/>
                    <a:pt x="12242" y="2002"/>
                  </a:cubicBezTo>
                  <a:cubicBezTo>
                    <a:pt x="11308" y="1301"/>
                    <a:pt x="10374" y="634"/>
                    <a:pt x="9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6"/>
            <p:cNvSpPr/>
            <p:nvPr/>
          </p:nvSpPr>
          <p:spPr>
            <a:xfrm>
              <a:off x="8479318" y="3396637"/>
              <a:ext cx="394166" cy="612390"/>
            </a:xfrm>
            <a:custGeom>
              <a:rect b="b" l="l" r="r" t="t"/>
              <a:pathLst>
                <a:path extrusionOk="0" h="27055" w="17414">
                  <a:moveTo>
                    <a:pt x="9541" y="0"/>
                  </a:moveTo>
                  <a:lnTo>
                    <a:pt x="134" y="11942"/>
                  </a:lnTo>
                  <a:lnTo>
                    <a:pt x="2336" y="13576"/>
                  </a:lnTo>
                  <a:cubicBezTo>
                    <a:pt x="2336" y="13576"/>
                    <a:pt x="1" y="23117"/>
                    <a:pt x="1" y="24284"/>
                  </a:cubicBezTo>
                  <a:cubicBezTo>
                    <a:pt x="1" y="25305"/>
                    <a:pt x="1135" y="27055"/>
                    <a:pt x="1897" y="27055"/>
                  </a:cubicBezTo>
                  <a:cubicBezTo>
                    <a:pt x="1982" y="27055"/>
                    <a:pt x="2062" y="27033"/>
                    <a:pt x="2135" y="26986"/>
                  </a:cubicBezTo>
                  <a:cubicBezTo>
                    <a:pt x="2836" y="26486"/>
                    <a:pt x="17246" y="8073"/>
                    <a:pt x="17346" y="7038"/>
                  </a:cubicBezTo>
                  <a:cubicBezTo>
                    <a:pt x="17413" y="6538"/>
                    <a:pt x="13610" y="3302"/>
                    <a:pt x="9541"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6"/>
            <p:cNvSpPr/>
            <p:nvPr/>
          </p:nvSpPr>
          <p:spPr>
            <a:xfrm>
              <a:off x="8515104" y="3567690"/>
              <a:ext cx="331852" cy="421735"/>
            </a:xfrm>
            <a:custGeom>
              <a:rect b="b" l="l" r="r" t="t"/>
              <a:pathLst>
                <a:path extrusionOk="0" h="18632" w="14661">
                  <a:moveTo>
                    <a:pt x="14653" y="0"/>
                  </a:moveTo>
                  <a:cubicBezTo>
                    <a:pt x="14650" y="0"/>
                    <a:pt x="14642" y="4"/>
                    <a:pt x="14631" y="15"/>
                  </a:cubicBezTo>
                  <a:cubicBezTo>
                    <a:pt x="14653" y="15"/>
                    <a:pt x="14661" y="0"/>
                    <a:pt x="14653" y="0"/>
                  </a:cubicBezTo>
                  <a:close/>
                  <a:moveTo>
                    <a:pt x="14631" y="15"/>
                  </a:moveTo>
                  <a:lnTo>
                    <a:pt x="14631" y="15"/>
                  </a:lnTo>
                  <a:cubicBezTo>
                    <a:pt x="12096" y="2951"/>
                    <a:pt x="2356" y="15426"/>
                    <a:pt x="21" y="18562"/>
                  </a:cubicBezTo>
                  <a:cubicBezTo>
                    <a:pt x="0" y="18603"/>
                    <a:pt x="5" y="18632"/>
                    <a:pt x="20" y="18632"/>
                  </a:cubicBezTo>
                  <a:cubicBezTo>
                    <a:pt x="29" y="18632"/>
                    <a:pt x="41" y="18621"/>
                    <a:pt x="54" y="18595"/>
                  </a:cubicBezTo>
                  <a:cubicBezTo>
                    <a:pt x="2556" y="15593"/>
                    <a:pt x="12396" y="3184"/>
                    <a:pt x="14631" y="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6"/>
            <p:cNvSpPr/>
            <p:nvPr/>
          </p:nvSpPr>
          <p:spPr>
            <a:xfrm>
              <a:off x="8508359" y="3634463"/>
              <a:ext cx="85741" cy="70734"/>
            </a:xfrm>
            <a:custGeom>
              <a:rect b="b" l="l" r="r" t="t"/>
              <a:pathLst>
                <a:path extrusionOk="0" h="3125" w="3788">
                  <a:moveTo>
                    <a:pt x="3688" y="1"/>
                  </a:moveTo>
                  <a:cubicBezTo>
                    <a:pt x="2120" y="234"/>
                    <a:pt x="752" y="1602"/>
                    <a:pt x="52" y="2969"/>
                  </a:cubicBezTo>
                  <a:cubicBezTo>
                    <a:pt x="0" y="3047"/>
                    <a:pt x="69" y="3124"/>
                    <a:pt x="133" y="3124"/>
                  </a:cubicBezTo>
                  <a:cubicBezTo>
                    <a:pt x="152" y="3124"/>
                    <a:pt x="170" y="3118"/>
                    <a:pt x="185" y="3103"/>
                  </a:cubicBezTo>
                  <a:cubicBezTo>
                    <a:pt x="1253" y="1969"/>
                    <a:pt x="2454" y="968"/>
                    <a:pt x="3721" y="101"/>
                  </a:cubicBezTo>
                  <a:cubicBezTo>
                    <a:pt x="3788" y="67"/>
                    <a:pt x="3755" y="1"/>
                    <a:pt x="3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6"/>
            <p:cNvSpPr/>
            <p:nvPr/>
          </p:nvSpPr>
          <p:spPr>
            <a:xfrm>
              <a:off x="8505213" y="3663911"/>
              <a:ext cx="85130" cy="70101"/>
            </a:xfrm>
            <a:custGeom>
              <a:rect b="b" l="l" r="r" t="t"/>
              <a:pathLst>
                <a:path extrusionOk="0" h="3097" w="3761">
                  <a:moveTo>
                    <a:pt x="3693" y="1"/>
                  </a:moveTo>
                  <a:cubicBezTo>
                    <a:pt x="2092" y="234"/>
                    <a:pt x="758" y="1568"/>
                    <a:pt x="24" y="2969"/>
                  </a:cubicBezTo>
                  <a:cubicBezTo>
                    <a:pt x="0" y="3041"/>
                    <a:pt x="45" y="3096"/>
                    <a:pt x="110" y="3096"/>
                  </a:cubicBezTo>
                  <a:cubicBezTo>
                    <a:pt x="135" y="3096"/>
                    <a:pt x="163" y="3088"/>
                    <a:pt x="191" y="3069"/>
                  </a:cubicBezTo>
                  <a:cubicBezTo>
                    <a:pt x="1258" y="1969"/>
                    <a:pt x="2426" y="968"/>
                    <a:pt x="3727" y="101"/>
                  </a:cubicBezTo>
                  <a:cubicBezTo>
                    <a:pt x="3760" y="67"/>
                    <a:pt x="3727" y="1"/>
                    <a:pt x="3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6"/>
            <p:cNvSpPr/>
            <p:nvPr/>
          </p:nvSpPr>
          <p:spPr>
            <a:xfrm>
              <a:off x="8500912" y="3692613"/>
              <a:ext cx="85651" cy="71164"/>
            </a:xfrm>
            <a:custGeom>
              <a:rect b="b" l="l" r="r" t="t"/>
              <a:pathLst>
                <a:path extrusionOk="0" h="3144" w="3784">
                  <a:moveTo>
                    <a:pt x="3717" y="0"/>
                  </a:moveTo>
                  <a:cubicBezTo>
                    <a:pt x="2149" y="267"/>
                    <a:pt x="781" y="1601"/>
                    <a:pt x="47" y="3002"/>
                  </a:cubicBezTo>
                  <a:cubicBezTo>
                    <a:pt x="0" y="3073"/>
                    <a:pt x="53" y="3144"/>
                    <a:pt x="123" y="3144"/>
                  </a:cubicBezTo>
                  <a:cubicBezTo>
                    <a:pt x="153" y="3144"/>
                    <a:pt x="185" y="3132"/>
                    <a:pt x="214" y="3102"/>
                  </a:cubicBezTo>
                  <a:cubicBezTo>
                    <a:pt x="1282" y="1968"/>
                    <a:pt x="2449" y="967"/>
                    <a:pt x="3750" y="100"/>
                  </a:cubicBezTo>
                  <a:cubicBezTo>
                    <a:pt x="3783" y="67"/>
                    <a:pt x="3783" y="0"/>
                    <a:pt x="3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6"/>
            <p:cNvSpPr/>
            <p:nvPr/>
          </p:nvSpPr>
          <p:spPr>
            <a:xfrm>
              <a:off x="8497607" y="3722061"/>
              <a:ext cx="85176" cy="70712"/>
            </a:xfrm>
            <a:custGeom>
              <a:rect b="b" l="l" r="r" t="t"/>
              <a:pathLst>
                <a:path extrusionOk="0" h="3124" w="3763">
                  <a:moveTo>
                    <a:pt x="3696" y="0"/>
                  </a:moveTo>
                  <a:cubicBezTo>
                    <a:pt x="2128" y="234"/>
                    <a:pt x="760" y="1601"/>
                    <a:pt x="27" y="2969"/>
                  </a:cubicBezTo>
                  <a:cubicBezTo>
                    <a:pt x="1" y="3046"/>
                    <a:pt x="55" y="3124"/>
                    <a:pt x="127" y="3124"/>
                  </a:cubicBezTo>
                  <a:cubicBezTo>
                    <a:pt x="148" y="3124"/>
                    <a:pt x="171" y="3117"/>
                    <a:pt x="193" y="3102"/>
                  </a:cubicBezTo>
                  <a:cubicBezTo>
                    <a:pt x="1261" y="1968"/>
                    <a:pt x="2428" y="967"/>
                    <a:pt x="3729" y="100"/>
                  </a:cubicBezTo>
                  <a:cubicBezTo>
                    <a:pt x="3763" y="67"/>
                    <a:pt x="3763" y="0"/>
                    <a:pt x="3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6"/>
            <p:cNvSpPr/>
            <p:nvPr/>
          </p:nvSpPr>
          <p:spPr>
            <a:xfrm>
              <a:off x="8393237" y="3658343"/>
              <a:ext cx="146516" cy="65347"/>
            </a:xfrm>
            <a:custGeom>
              <a:rect b="b" l="l" r="r" t="t"/>
              <a:pathLst>
                <a:path extrusionOk="0" h="2887" w="6473">
                  <a:moveTo>
                    <a:pt x="3637" y="413"/>
                  </a:moveTo>
                  <a:cubicBezTo>
                    <a:pt x="4437" y="413"/>
                    <a:pt x="5271" y="447"/>
                    <a:pt x="6105" y="547"/>
                  </a:cubicBezTo>
                  <a:cubicBezTo>
                    <a:pt x="5505" y="847"/>
                    <a:pt x="4971" y="1214"/>
                    <a:pt x="4371" y="1547"/>
                  </a:cubicBezTo>
                  <a:cubicBezTo>
                    <a:pt x="3843" y="1864"/>
                    <a:pt x="2876" y="2453"/>
                    <a:pt x="2082" y="2453"/>
                  </a:cubicBezTo>
                  <a:cubicBezTo>
                    <a:pt x="1873" y="2453"/>
                    <a:pt x="1676" y="2412"/>
                    <a:pt x="1502" y="2315"/>
                  </a:cubicBezTo>
                  <a:cubicBezTo>
                    <a:pt x="1" y="1481"/>
                    <a:pt x="1802" y="613"/>
                    <a:pt x="2436" y="513"/>
                  </a:cubicBezTo>
                  <a:cubicBezTo>
                    <a:pt x="2836" y="447"/>
                    <a:pt x="3237" y="413"/>
                    <a:pt x="3637" y="413"/>
                  </a:cubicBezTo>
                  <a:close/>
                  <a:moveTo>
                    <a:pt x="3649" y="1"/>
                  </a:moveTo>
                  <a:cubicBezTo>
                    <a:pt x="3130" y="1"/>
                    <a:pt x="2612" y="49"/>
                    <a:pt x="2102" y="146"/>
                  </a:cubicBezTo>
                  <a:cubicBezTo>
                    <a:pt x="1268" y="313"/>
                    <a:pt x="268" y="980"/>
                    <a:pt x="568" y="1981"/>
                  </a:cubicBezTo>
                  <a:cubicBezTo>
                    <a:pt x="752" y="2673"/>
                    <a:pt x="1335" y="2886"/>
                    <a:pt x="1930" y="2886"/>
                  </a:cubicBezTo>
                  <a:cubicBezTo>
                    <a:pt x="2197" y="2886"/>
                    <a:pt x="2466" y="2844"/>
                    <a:pt x="2703" y="2782"/>
                  </a:cubicBezTo>
                  <a:cubicBezTo>
                    <a:pt x="4070" y="2448"/>
                    <a:pt x="5205" y="1514"/>
                    <a:pt x="6372" y="814"/>
                  </a:cubicBezTo>
                  <a:cubicBezTo>
                    <a:pt x="6472" y="747"/>
                    <a:pt x="6472" y="580"/>
                    <a:pt x="6372" y="513"/>
                  </a:cubicBezTo>
                  <a:cubicBezTo>
                    <a:pt x="6372" y="480"/>
                    <a:pt x="6372" y="447"/>
                    <a:pt x="6339" y="447"/>
                  </a:cubicBezTo>
                  <a:cubicBezTo>
                    <a:pt x="5468" y="150"/>
                    <a:pt x="4558" y="1"/>
                    <a:pt x="3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6"/>
            <p:cNvSpPr/>
            <p:nvPr/>
          </p:nvSpPr>
          <p:spPr>
            <a:xfrm>
              <a:off x="8517820" y="3542633"/>
              <a:ext cx="71006" cy="133569"/>
            </a:xfrm>
            <a:custGeom>
              <a:rect b="b" l="l" r="r" t="t"/>
              <a:pathLst>
                <a:path extrusionOk="0" h="5901" w="3137">
                  <a:moveTo>
                    <a:pt x="1803" y="406"/>
                  </a:moveTo>
                  <a:cubicBezTo>
                    <a:pt x="2028" y="406"/>
                    <a:pt x="2268" y="567"/>
                    <a:pt x="2503" y="989"/>
                  </a:cubicBezTo>
                  <a:cubicBezTo>
                    <a:pt x="2936" y="1823"/>
                    <a:pt x="2069" y="3190"/>
                    <a:pt x="1669" y="3891"/>
                  </a:cubicBezTo>
                  <a:cubicBezTo>
                    <a:pt x="1335" y="4458"/>
                    <a:pt x="968" y="4992"/>
                    <a:pt x="635" y="5592"/>
                  </a:cubicBezTo>
                  <a:cubicBezTo>
                    <a:pt x="568" y="4758"/>
                    <a:pt x="535" y="3924"/>
                    <a:pt x="535" y="3090"/>
                  </a:cubicBezTo>
                  <a:cubicBezTo>
                    <a:pt x="568" y="2690"/>
                    <a:pt x="601" y="2290"/>
                    <a:pt x="668" y="1889"/>
                  </a:cubicBezTo>
                  <a:cubicBezTo>
                    <a:pt x="740" y="1458"/>
                    <a:pt x="1226" y="406"/>
                    <a:pt x="1803" y="406"/>
                  </a:cubicBezTo>
                  <a:close/>
                  <a:moveTo>
                    <a:pt x="1788" y="0"/>
                  </a:moveTo>
                  <a:cubicBezTo>
                    <a:pt x="1002" y="0"/>
                    <a:pt x="447" y="855"/>
                    <a:pt x="301" y="1556"/>
                  </a:cubicBezTo>
                  <a:cubicBezTo>
                    <a:pt x="1" y="2990"/>
                    <a:pt x="101" y="4458"/>
                    <a:pt x="535" y="5826"/>
                  </a:cubicBezTo>
                  <a:cubicBezTo>
                    <a:pt x="535" y="5842"/>
                    <a:pt x="543" y="5851"/>
                    <a:pt x="555" y="5851"/>
                  </a:cubicBezTo>
                  <a:cubicBezTo>
                    <a:pt x="568" y="5851"/>
                    <a:pt x="585" y="5842"/>
                    <a:pt x="601" y="5826"/>
                  </a:cubicBezTo>
                  <a:cubicBezTo>
                    <a:pt x="635" y="5876"/>
                    <a:pt x="693" y="5901"/>
                    <a:pt x="756" y="5901"/>
                  </a:cubicBezTo>
                  <a:cubicBezTo>
                    <a:pt x="818" y="5901"/>
                    <a:pt x="885" y="5876"/>
                    <a:pt x="935" y="5826"/>
                  </a:cubicBezTo>
                  <a:cubicBezTo>
                    <a:pt x="1635" y="4691"/>
                    <a:pt x="2603" y="3557"/>
                    <a:pt x="2936" y="2223"/>
                  </a:cubicBezTo>
                  <a:cubicBezTo>
                    <a:pt x="3136" y="1456"/>
                    <a:pt x="3070" y="355"/>
                    <a:pt x="2136" y="55"/>
                  </a:cubicBezTo>
                  <a:cubicBezTo>
                    <a:pt x="2015" y="17"/>
                    <a:pt x="1899" y="0"/>
                    <a:pt x="1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6"/>
            <p:cNvSpPr/>
            <p:nvPr/>
          </p:nvSpPr>
          <p:spPr>
            <a:xfrm>
              <a:off x="7491731" y="2290487"/>
              <a:ext cx="1127291" cy="1303980"/>
            </a:xfrm>
            <a:custGeom>
              <a:rect b="b" l="l" r="r" t="t"/>
              <a:pathLst>
                <a:path extrusionOk="0" h="57609" w="49803">
                  <a:moveTo>
                    <a:pt x="20682" y="1"/>
                  </a:moveTo>
                  <a:lnTo>
                    <a:pt x="0" y="968"/>
                  </a:lnTo>
                  <a:cubicBezTo>
                    <a:pt x="0" y="968"/>
                    <a:pt x="1301" y="7039"/>
                    <a:pt x="5371" y="10008"/>
                  </a:cubicBezTo>
                  <a:cubicBezTo>
                    <a:pt x="5371" y="10008"/>
                    <a:pt x="15878" y="37528"/>
                    <a:pt x="18080" y="40430"/>
                  </a:cubicBezTo>
                  <a:cubicBezTo>
                    <a:pt x="21716" y="45233"/>
                    <a:pt x="39395" y="57609"/>
                    <a:pt x="39395" y="57609"/>
                  </a:cubicBezTo>
                  <a:lnTo>
                    <a:pt x="49803" y="44299"/>
                  </a:lnTo>
                  <a:cubicBezTo>
                    <a:pt x="49803" y="44299"/>
                    <a:pt x="32724" y="33325"/>
                    <a:pt x="31356" y="31590"/>
                  </a:cubicBezTo>
                  <a:cubicBezTo>
                    <a:pt x="30422" y="30423"/>
                    <a:pt x="23150" y="12743"/>
                    <a:pt x="23250" y="12109"/>
                  </a:cubicBezTo>
                  <a:cubicBezTo>
                    <a:pt x="24251" y="4637"/>
                    <a:pt x="20682" y="1"/>
                    <a:pt x="206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6"/>
            <p:cNvSpPr/>
            <p:nvPr/>
          </p:nvSpPr>
          <p:spPr>
            <a:xfrm>
              <a:off x="7930623" y="2316608"/>
              <a:ext cx="611032" cy="977696"/>
            </a:xfrm>
            <a:custGeom>
              <a:rect b="b" l="l" r="r" t="t"/>
              <a:pathLst>
                <a:path extrusionOk="0" h="43194" w="26995">
                  <a:moveTo>
                    <a:pt x="45" y="0"/>
                  </a:moveTo>
                  <a:cubicBezTo>
                    <a:pt x="27" y="0"/>
                    <a:pt x="1" y="24"/>
                    <a:pt x="24" y="48"/>
                  </a:cubicBezTo>
                  <a:cubicBezTo>
                    <a:pt x="224" y="448"/>
                    <a:pt x="425" y="815"/>
                    <a:pt x="625" y="1248"/>
                  </a:cubicBezTo>
                  <a:cubicBezTo>
                    <a:pt x="1292" y="2816"/>
                    <a:pt x="1726" y="4484"/>
                    <a:pt x="1859" y="6219"/>
                  </a:cubicBezTo>
                  <a:cubicBezTo>
                    <a:pt x="2026" y="7987"/>
                    <a:pt x="1726" y="9788"/>
                    <a:pt x="2059" y="11523"/>
                  </a:cubicBezTo>
                  <a:cubicBezTo>
                    <a:pt x="2259" y="12356"/>
                    <a:pt x="2526" y="13224"/>
                    <a:pt x="2826" y="14024"/>
                  </a:cubicBezTo>
                  <a:cubicBezTo>
                    <a:pt x="3127" y="14892"/>
                    <a:pt x="3427" y="15759"/>
                    <a:pt x="3727" y="16593"/>
                  </a:cubicBezTo>
                  <a:cubicBezTo>
                    <a:pt x="4361" y="18294"/>
                    <a:pt x="5028" y="19995"/>
                    <a:pt x="5695" y="21663"/>
                  </a:cubicBezTo>
                  <a:cubicBezTo>
                    <a:pt x="6362" y="23331"/>
                    <a:pt x="7063" y="24965"/>
                    <a:pt x="7830" y="26533"/>
                  </a:cubicBezTo>
                  <a:cubicBezTo>
                    <a:pt x="8197" y="27367"/>
                    <a:pt x="8564" y="28201"/>
                    <a:pt x="8964" y="29035"/>
                  </a:cubicBezTo>
                  <a:cubicBezTo>
                    <a:pt x="9298" y="29802"/>
                    <a:pt x="9665" y="30536"/>
                    <a:pt x="10098" y="31237"/>
                  </a:cubicBezTo>
                  <a:cubicBezTo>
                    <a:pt x="10532" y="31904"/>
                    <a:pt x="11066" y="32471"/>
                    <a:pt x="11733" y="32904"/>
                  </a:cubicBezTo>
                  <a:cubicBezTo>
                    <a:pt x="12433" y="33438"/>
                    <a:pt x="13200" y="33939"/>
                    <a:pt x="13934" y="34439"/>
                  </a:cubicBezTo>
                  <a:lnTo>
                    <a:pt x="18638" y="37608"/>
                  </a:lnTo>
                  <a:cubicBezTo>
                    <a:pt x="21740" y="39743"/>
                    <a:pt x="23708" y="41077"/>
                    <a:pt x="26810" y="43179"/>
                  </a:cubicBezTo>
                  <a:cubicBezTo>
                    <a:pt x="26826" y="43189"/>
                    <a:pt x="26842" y="43194"/>
                    <a:pt x="26858" y="43194"/>
                  </a:cubicBezTo>
                  <a:cubicBezTo>
                    <a:pt x="26937" y="43194"/>
                    <a:pt x="26994" y="43068"/>
                    <a:pt x="26910" y="43012"/>
                  </a:cubicBezTo>
                  <a:lnTo>
                    <a:pt x="26910" y="42978"/>
                  </a:lnTo>
                  <a:lnTo>
                    <a:pt x="17637" y="36674"/>
                  </a:lnTo>
                  <a:cubicBezTo>
                    <a:pt x="16102" y="35640"/>
                    <a:pt x="14568" y="34606"/>
                    <a:pt x="13034" y="33538"/>
                  </a:cubicBezTo>
                  <a:cubicBezTo>
                    <a:pt x="12266" y="33105"/>
                    <a:pt x="11599" y="32571"/>
                    <a:pt x="10932" y="32004"/>
                  </a:cubicBezTo>
                  <a:cubicBezTo>
                    <a:pt x="10398" y="31370"/>
                    <a:pt x="9931" y="30670"/>
                    <a:pt x="9631" y="29902"/>
                  </a:cubicBezTo>
                  <a:cubicBezTo>
                    <a:pt x="8063" y="26633"/>
                    <a:pt x="6629" y="23364"/>
                    <a:pt x="5295" y="20029"/>
                  </a:cubicBezTo>
                  <a:cubicBezTo>
                    <a:pt x="4628" y="18327"/>
                    <a:pt x="3994" y="16626"/>
                    <a:pt x="3393" y="14925"/>
                  </a:cubicBezTo>
                  <a:cubicBezTo>
                    <a:pt x="3127" y="14091"/>
                    <a:pt x="2826" y="13257"/>
                    <a:pt x="2559" y="12423"/>
                  </a:cubicBezTo>
                  <a:cubicBezTo>
                    <a:pt x="2293" y="11556"/>
                    <a:pt x="2159" y="10655"/>
                    <a:pt x="2159" y="9755"/>
                  </a:cubicBezTo>
                  <a:cubicBezTo>
                    <a:pt x="2159" y="8854"/>
                    <a:pt x="2193" y="7953"/>
                    <a:pt x="2159" y="7086"/>
                  </a:cubicBezTo>
                  <a:cubicBezTo>
                    <a:pt x="2092" y="6252"/>
                    <a:pt x="1992" y="5418"/>
                    <a:pt x="1826" y="4584"/>
                  </a:cubicBezTo>
                  <a:cubicBezTo>
                    <a:pt x="1459" y="2983"/>
                    <a:pt x="858" y="1449"/>
                    <a:pt x="58" y="14"/>
                  </a:cubicBezTo>
                  <a:cubicBezTo>
                    <a:pt x="58" y="5"/>
                    <a:pt x="52"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6"/>
            <p:cNvSpPr/>
            <p:nvPr/>
          </p:nvSpPr>
          <p:spPr>
            <a:xfrm>
              <a:off x="7799023" y="2326613"/>
              <a:ext cx="138956" cy="103578"/>
            </a:xfrm>
            <a:custGeom>
              <a:rect b="b" l="l" r="r" t="t"/>
              <a:pathLst>
                <a:path extrusionOk="0" h="4576" w="6139">
                  <a:moveTo>
                    <a:pt x="69" y="1"/>
                  </a:moveTo>
                  <a:cubicBezTo>
                    <a:pt x="34" y="1"/>
                    <a:pt x="1" y="20"/>
                    <a:pt x="1" y="39"/>
                  </a:cubicBezTo>
                  <a:cubicBezTo>
                    <a:pt x="401" y="2875"/>
                    <a:pt x="3170" y="4576"/>
                    <a:pt x="5872" y="4576"/>
                  </a:cubicBezTo>
                  <a:cubicBezTo>
                    <a:pt x="6139" y="4576"/>
                    <a:pt x="6105" y="4242"/>
                    <a:pt x="5872" y="4242"/>
                  </a:cubicBezTo>
                  <a:cubicBezTo>
                    <a:pt x="4537" y="4176"/>
                    <a:pt x="3270" y="3742"/>
                    <a:pt x="2169" y="2975"/>
                  </a:cubicBezTo>
                  <a:cubicBezTo>
                    <a:pt x="1202" y="2241"/>
                    <a:pt x="468" y="1207"/>
                    <a:pt x="134" y="39"/>
                  </a:cubicBezTo>
                  <a:cubicBezTo>
                    <a:pt x="120" y="11"/>
                    <a:pt x="94" y="1"/>
                    <a:pt x="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6"/>
            <p:cNvSpPr/>
            <p:nvPr/>
          </p:nvSpPr>
          <p:spPr>
            <a:xfrm>
              <a:off x="7552890" y="2474714"/>
              <a:ext cx="126733" cy="78000"/>
            </a:xfrm>
            <a:custGeom>
              <a:rect b="b" l="l" r="r" t="t"/>
              <a:pathLst>
                <a:path extrusionOk="0" h="3446" w="5599">
                  <a:moveTo>
                    <a:pt x="67" y="1"/>
                  </a:moveTo>
                  <a:cubicBezTo>
                    <a:pt x="34" y="1"/>
                    <a:pt x="0" y="68"/>
                    <a:pt x="34" y="68"/>
                  </a:cubicBezTo>
                  <a:cubicBezTo>
                    <a:pt x="868" y="735"/>
                    <a:pt x="1735" y="1335"/>
                    <a:pt x="2669" y="1869"/>
                  </a:cubicBezTo>
                  <a:cubicBezTo>
                    <a:pt x="3603" y="2436"/>
                    <a:pt x="4604" y="2903"/>
                    <a:pt x="5538" y="3437"/>
                  </a:cubicBezTo>
                  <a:cubicBezTo>
                    <a:pt x="5544" y="3443"/>
                    <a:pt x="5550" y="3446"/>
                    <a:pt x="5556" y="3446"/>
                  </a:cubicBezTo>
                  <a:cubicBezTo>
                    <a:pt x="5581" y="3446"/>
                    <a:pt x="5598" y="3397"/>
                    <a:pt x="5571" y="3370"/>
                  </a:cubicBezTo>
                  <a:cubicBezTo>
                    <a:pt x="4670" y="2736"/>
                    <a:pt x="3803" y="2069"/>
                    <a:pt x="2869" y="1502"/>
                  </a:cubicBezTo>
                  <a:cubicBezTo>
                    <a:pt x="2002" y="902"/>
                    <a:pt x="1068" y="4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6"/>
            <p:cNvSpPr/>
            <p:nvPr/>
          </p:nvSpPr>
          <p:spPr>
            <a:xfrm>
              <a:off x="7543836" y="2346056"/>
              <a:ext cx="82323" cy="172298"/>
            </a:xfrm>
            <a:custGeom>
              <a:rect b="b" l="l" r="r" t="t"/>
              <a:pathLst>
                <a:path extrusionOk="0" h="7612" w="3637">
                  <a:moveTo>
                    <a:pt x="53" y="0"/>
                  </a:moveTo>
                  <a:cubicBezTo>
                    <a:pt x="33" y="0"/>
                    <a:pt x="0" y="24"/>
                    <a:pt x="0" y="48"/>
                  </a:cubicBezTo>
                  <a:cubicBezTo>
                    <a:pt x="134" y="748"/>
                    <a:pt x="234" y="1449"/>
                    <a:pt x="334" y="2149"/>
                  </a:cubicBezTo>
                  <a:cubicBezTo>
                    <a:pt x="400" y="2783"/>
                    <a:pt x="534" y="3350"/>
                    <a:pt x="734" y="3950"/>
                  </a:cubicBezTo>
                  <a:cubicBezTo>
                    <a:pt x="901" y="4484"/>
                    <a:pt x="1234" y="4951"/>
                    <a:pt x="1668" y="5318"/>
                  </a:cubicBezTo>
                  <a:cubicBezTo>
                    <a:pt x="1935" y="5485"/>
                    <a:pt x="2202" y="5652"/>
                    <a:pt x="2435" y="5818"/>
                  </a:cubicBezTo>
                  <a:cubicBezTo>
                    <a:pt x="2669" y="5985"/>
                    <a:pt x="2902" y="6185"/>
                    <a:pt x="3169" y="6319"/>
                  </a:cubicBezTo>
                  <a:lnTo>
                    <a:pt x="3202" y="6519"/>
                  </a:lnTo>
                  <a:cubicBezTo>
                    <a:pt x="3236" y="6686"/>
                    <a:pt x="3302" y="6852"/>
                    <a:pt x="3336" y="7053"/>
                  </a:cubicBezTo>
                  <a:cubicBezTo>
                    <a:pt x="3403" y="7219"/>
                    <a:pt x="3436" y="7420"/>
                    <a:pt x="3536" y="7586"/>
                  </a:cubicBezTo>
                  <a:cubicBezTo>
                    <a:pt x="3536" y="7603"/>
                    <a:pt x="3553" y="7611"/>
                    <a:pt x="3569" y="7611"/>
                  </a:cubicBezTo>
                  <a:cubicBezTo>
                    <a:pt x="3586" y="7611"/>
                    <a:pt x="3603" y="7603"/>
                    <a:pt x="3603" y="7586"/>
                  </a:cubicBezTo>
                  <a:cubicBezTo>
                    <a:pt x="3636" y="7386"/>
                    <a:pt x="3636" y="7186"/>
                    <a:pt x="3603" y="7019"/>
                  </a:cubicBezTo>
                  <a:cubicBezTo>
                    <a:pt x="3569" y="6819"/>
                    <a:pt x="3569" y="6652"/>
                    <a:pt x="3536" y="6452"/>
                  </a:cubicBezTo>
                  <a:cubicBezTo>
                    <a:pt x="3503" y="6285"/>
                    <a:pt x="3002" y="3817"/>
                    <a:pt x="2869" y="3317"/>
                  </a:cubicBezTo>
                  <a:cubicBezTo>
                    <a:pt x="2569" y="2282"/>
                    <a:pt x="2235" y="1282"/>
                    <a:pt x="1935" y="281"/>
                  </a:cubicBezTo>
                  <a:cubicBezTo>
                    <a:pt x="1952" y="264"/>
                    <a:pt x="1935" y="256"/>
                    <a:pt x="1914" y="256"/>
                  </a:cubicBezTo>
                  <a:cubicBezTo>
                    <a:pt x="1893" y="256"/>
                    <a:pt x="1868" y="264"/>
                    <a:pt x="1868" y="281"/>
                  </a:cubicBezTo>
                  <a:cubicBezTo>
                    <a:pt x="2135" y="1315"/>
                    <a:pt x="2335" y="2349"/>
                    <a:pt x="2535" y="3383"/>
                  </a:cubicBezTo>
                  <a:cubicBezTo>
                    <a:pt x="2669" y="3917"/>
                    <a:pt x="2769" y="4451"/>
                    <a:pt x="2869" y="4951"/>
                  </a:cubicBezTo>
                  <a:cubicBezTo>
                    <a:pt x="2936" y="5218"/>
                    <a:pt x="2969" y="5451"/>
                    <a:pt x="3036" y="5685"/>
                  </a:cubicBezTo>
                  <a:cubicBezTo>
                    <a:pt x="3036" y="5752"/>
                    <a:pt x="3069" y="5852"/>
                    <a:pt x="3102" y="5918"/>
                  </a:cubicBezTo>
                  <a:lnTo>
                    <a:pt x="2669" y="5618"/>
                  </a:lnTo>
                  <a:cubicBezTo>
                    <a:pt x="2402" y="5451"/>
                    <a:pt x="2168" y="5285"/>
                    <a:pt x="1901" y="5051"/>
                  </a:cubicBezTo>
                  <a:cubicBezTo>
                    <a:pt x="1501" y="4684"/>
                    <a:pt x="1168" y="4184"/>
                    <a:pt x="1034" y="3617"/>
                  </a:cubicBezTo>
                  <a:cubicBezTo>
                    <a:pt x="834" y="3050"/>
                    <a:pt x="734" y="2483"/>
                    <a:pt x="567" y="1882"/>
                  </a:cubicBezTo>
                  <a:cubicBezTo>
                    <a:pt x="400" y="1282"/>
                    <a:pt x="234" y="648"/>
                    <a:pt x="67" y="14"/>
                  </a:cubicBezTo>
                  <a:cubicBezTo>
                    <a:pt x="67" y="4"/>
                    <a:pt x="6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6"/>
            <p:cNvSpPr/>
            <p:nvPr/>
          </p:nvSpPr>
          <p:spPr>
            <a:xfrm>
              <a:off x="8345138" y="3274748"/>
              <a:ext cx="211750" cy="266437"/>
            </a:xfrm>
            <a:custGeom>
              <a:rect b="b" l="l" r="r" t="t"/>
              <a:pathLst>
                <a:path extrusionOk="0" h="11771" w="9355">
                  <a:moveTo>
                    <a:pt x="9311" y="1"/>
                  </a:moveTo>
                  <a:cubicBezTo>
                    <a:pt x="9303" y="1"/>
                    <a:pt x="9298" y="5"/>
                    <a:pt x="9298" y="15"/>
                  </a:cubicBezTo>
                  <a:cubicBezTo>
                    <a:pt x="8931" y="482"/>
                    <a:pt x="8530" y="882"/>
                    <a:pt x="8164" y="1316"/>
                  </a:cubicBezTo>
                  <a:lnTo>
                    <a:pt x="7129" y="2516"/>
                  </a:lnTo>
                  <a:cubicBezTo>
                    <a:pt x="5862" y="4017"/>
                    <a:pt x="4661" y="5552"/>
                    <a:pt x="3460" y="7086"/>
                  </a:cubicBezTo>
                  <a:cubicBezTo>
                    <a:pt x="2860" y="7854"/>
                    <a:pt x="2293" y="8621"/>
                    <a:pt x="1726" y="9421"/>
                  </a:cubicBezTo>
                  <a:cubicBezTo>
                    <a:pt x="1425" y="9822"/>
                    <a:pt x="1092" y="10255"/>
                    <a:pt x="825" y="10622"/>
                  </a:cubicBezTo>
                  <a:cubicBezTo>
                    <a:pt x="558" y="10956"/>
                    <a:pt x="258" y="11323"/>
                    <a:pt x="24" y="11723"/>
                  </a:cubicBezTo>
                  <a:cubicBezTo>
                    <a:pt x="1" y="11747"/>
                    <a:pt x="11" y="11770"/>
                    <a:pt x="30" y="11770"/>
                  </a:cubicBezTo>
                  <a:cubicBezTo>
                    <a:pt x="38" y="11770"/>
                    <a:pt x="48" y="11766"/>
                    <a:pt x="58" y="11756"/>
                  </a:cubicBezTo>
                  <a:cubicBezTo>
                    <a:pt x="258" y="11590"/>
                    <a:pt x="391" y="11423"/>
                    <a:pt x="558" y="11189"/>
                  </a:cubicBezTo>
                  <a:cubicBezTo>
                    <a:pt x="758" y="10956"/>
                    <a:pt x="958" y="10756"/>
                    <a:pt x="1125" y="10555"/>
                  </a:cubicBezTo>
                  <a:cubicBezTo>
                    <a:pt x="1459" y="10122"/>
                    <a:pt x="1826" y="9722"/>
                    <a:pt x="2159" y="9288"/>
                  </a:cubicBezTo>
                  <a:cubicBezTo>
                    <a:pt x="3427" y="7820"/>
                    <a:pt x="4661" y="6286"/>
                    <a:pt x="5829" y="4751"/>
                  </a:cubicBezTo>
                  <a:cubicBezTo>
                    <a:pt x="6429" y="3984"/>
                    <a:pt x="6996" y="3217"/>
                    <a:pt x="7596" y="2416"/>
                  </a:cubicBezTo>
                  <a:cubicBezTo>
                    <a:pt x="8164" y="1616"/>
                    <a:pt x="8697" y="782"/>
                    <a:pt x="9331" y="48"/>
                  </a:cubicBezTo>
                  <a:cubicBezTo>
                    <a:pt x="9355" y="24"/>
                    <a:pt x="9328" y="1"/>
                    <a:pt x="9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6"/>
            <p:cNvSpPr/>
            <p:nvPr/>
          </p:nvSpPr>
          <p:spPr>
            <a:xfrm>
              <a:off x="7279573" y="1376282"/>
              <a:ext cx="474928" cy="492922"/>
            </a:xfrm>
            <a:custGeom>
              <a:rect b="b" l="l" r="r" t="t"/>
              <a:pathLst>
                <a:path extrusionOk="0" h="21777" w="20982">
                  <a:moveTo>
                    <a:pt x="8137" y="1"/>
                  </a:moveTo>
                  <a:cubicBezTo>
                    <a:pt x="5869" y="1"/>
                    <a:pt x="4197" y="1598"/>
                    <a:pt x="3703" y="3597"/>
                  </a:cubicBezTo>
                  <a:cubicBezTo>
                    <a:pt x="3603" y="3897"/>
                    <a:pt x="3536" y="4231"/>
                    <a:pt x="3503" y="4631"/>
                  </a:cubicBezTo>
                  <a:cubicBezTo>
                    <a:pt x="3269" y="5998"/>
                    <a:pt x="3136" y="7766"/>
                    <a:pt x="2969" y="9134"/>
                  </a:cubicBezTo>
                  <a:cubicBezTo>
                    <a:pt x="2902" y="9668"/>
                    <a:pt x="2835" y="10201"/>
                    <a:pt x="2702" y="10735"/>
                  </a:cubicBezTo>
                  <a:cubicBezTo>
                    <a:pt x="2035" y="13270"/>
                    <a:pt x="0" y="14938"/>
                    <a:pt x="400" y="21576"/>
                  </a:cubicBezTo>
                  <a:cubicBezTo>
                    <a:pt x="400" y="21676"/>
                    <a:pt x="467" y="21743"/>
                    <a:pt x="567" y="21776"/>
                  </a:cubicBezTo>
                  <a:lnTo>
                    <a:pt x="1334" y="21710"/>
                  </a:lnTo>
                  <a:cubicBezTo>
                    <a:pt x="1734" y="19998"/>
                    <a:pt x="2182" y="18580"/>
                    <a:pt x="2241" y="18580"/>
                  </a:cubicBezTo>
                  <a:cubicBezTo>
                    <a:pt x="2251" y="18580"/>
                    <a:pt x="2250" y="18621"/>
                    <a:pt x="2235" y="18708"/>
                  </a:cubicBezTo>
                  <a:cubicBezTo>
                    <a:pt x="2035" y="19675"/>
                    <a:pt x="2002" y="20676"/>
                    <a:pt x="2102" y="21643"/>
                  </a:cubicBezTo>
                  <a:lnTo>
                    <a:pt x="3603" y="21510"/>
                  </a:lnTo>
                  <a:cubicBezTo>
                    <a:pt x="3779" y="18487"/>
                    <a:pt x="4135" y="16136"/>
                    <a:pt x="4264" y="16136"/>
                  </a:cubicBezTo>
                  <a:cubicBezTo>
                    <a:pt x="4282" y="16136"/>
                    <a:pt x="4295" y="16180"/>
                    <a:pt x="4303" y="16273"/>
                  </a:cubicBezTo>
                  <a:cubicBezTo>
                    <a:pt x="4470" y="19375"/>
                    <a:pt x="4770" y="20342"/>
                    <a:pt x="5104" y="21376"/>
                  </a:cubicBezTo>
                  <a:cubicBezTo>
                    <a:pt x="8773" y="21076"/>
                    <a:pt x="13543" y="20542"/>
                    <a:pt x="16979" y="20142"/>
                  </a:cubicBezTo>
                  <a:cubicBezTo>
                    <a:pt x="17141" y="18299"/>
                    <a:pt x="17240" y="16300"/>
                    <a:pt x="17337" y="16300"/>
                  </a:cubicBezTo>
                  <a:cubicBezTo>
                    <a:pt x="17340" y="16300"/>
                    <a:pt x="17343" y="16302"/>
                    <a:pt x="17346" y="16306"/>
                  </a:cubicBezTo>
                  <a:cubicBezTo>
                    <a:pt x="17946" y="17273"/>
                    <a:pt x="18246" y="18808"/>
                    <a:pt x="18413" y="19942"/>
                  </a:cubicBezTo>
                  <a:cubicBezTo>
                    <a:pt x="19514" y="19808"/>
                    <a:pt x="20381" y="19675"/>
                    <a:pt x="20915" y="19542"/>
                  </a:cubicBezTo>
                  <a:cubicBezTo>
                    <a:pt x="20915" y="19542"/>
                    <a:pt x="20982" y="17940"/>
                    <a:pt x="20948" y="17440"/>
                  </a:cubicBezTo>
                  <a:cubicBezTo>
                    <a:pt x="20882" y="16106"/>
                    <a:pt x="20581" y="14805"/>
                    <a:pt x="20081" y="13604"/>
                  </a:cubicBezTo>
                  <a:cubicBezTo>
                    <a:pt x="19514" y="12403"/>
                    <a:pt x="18814" y="11236"/>
                    <a:pt x="18013" y="10201"/>
                  </a:cubicBezTo>
                  <a:lnTo>
                    <a:pt x="18013" y="10168"/>
                  </a:lnTo>
                  <a:cubicBezTo>
                    <a:pt x="17546" y="9434"/>
                    <a:pt x="17112" y="8667"/>
                    <a:pt x="16812" y="7866"/>
                  </a:cubicBezTo>
                  <a:cubicBezTo>
                    <a:pt x="16579" y="7299"/>
                    <a:pt x="16412" y="6666"/>
                    <a:pt x="16312" y="6065"/>
                  </a:cubicBezTo>
                  <a:cubicBezTo>
                    <a:pt x="15845" y="3797"/>
                    <a:pt x="14410" y="1962"/>
                    <a:pt x="12342" y="1662"/>
                  </a:cubicBezTo>
                  <a:cubicBezTo>
                    <a:pt x="10824" y="487"/>
                    <a:pt x="9389" y="1"/>
                    <a:pt x="8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6"/>
            <p:cNvSpPr/>
            <p:nvPr/>
          </p:nvSpPr>
          <p:spPr>
            <a:xfrm>
              <a:off x="7575820" y="1424359"/>
              <a:ext cx="188504" cy="392740"/>
            </a:xfrm>
            <a:custGeom>
              <a:rect b="b" l="l" r="r" t="t"/>
              <a:pathLst>
                <a:path extrusionOk="0" h="17351" w="8328">
                  <a:moveTo>
                    <a:pt x="162" y="1"/>
                  </a:moveTo>
                  <a:cubicBezTo>
                    <a:pt x="72" y="1"/>
                    <a:pt x="0" y="144"/>
                    <a:pt x="122" y="205"/>
                  </a:cubicBezTo>
                  <a:cubicBezTo>
                    <a:pt x="989" y="572"/>
                    <a:pt x="1723" y="1206"/>
                    <a:pt x="2223" y="2006"/>
                  </a:cubicBezTo>
                  <a:cubicBezTo>
                    <a:pt x="2623" y="2740"/>
                    <a:pt x="2723" y="3574"/>
                    <a:pt x="2924" y="4408"/>
                  </a:cubicBezTo>
                  <a:cubicBezTo>
                    <a:pt x="3224" y="5709"/>
                    <a:pt x="3891" y="6910"/>
                    <a:pt x="4792" y="7911"/>
                  </a:cubicBezTo>
                  <a:cubicBezTo>
                    <a:pt x="5959" y="9145"/>
                    <a:pt x="7060" y="10146"/>
                    <a:pt x="7560" y="11914"/>
                  </a:cubicBezTo>
                  <a:cubicBezTo>
                    <a:pt x="8061" y="13682"/>
                    <a:pt x="8227" y="15516"/>
                    <a:pt x="8061" y="17351"/>
                  </a:cubicBezTo>
                  <a:cubicBezTo>
                    <a:pt x="8327" y="15616"/>
                    <a:pt x="8261" y="13815"/>
                    <a:pt x="7860" y="12114"/>
                  </a:cubicBezTo>
                  <a:cubicBezTo>
                    <a:pt x="7527" y="10613"/>
                    <a:pt x="6760" y="9278"/>
                    <a:pt x="5625" y="8244"/>
                  </a:cubicBezTo>
                  <a:cubicBezTo>
                    <a:pt x="4925" y="7577"/>
                    <a:pt x="4291" y="6777"/>
                    <a:pt x="3824" y="5943"/>
                  </a:cubicBezTo>
                  <a:cubicBezTo>
                    <a:pt x="3424" y="5075"/>
                    <a:pt x="3124" y="4141"/>
                    <a:pt x="2924" y="3174"/>
                  </a:cubicBezTo>
                  <a:cubicBezTo>
                    <a:pt x="2623" y="1706"/>
                    <a:pt x="1589" y="505"/>
                    <a:pt x="188" y="5"/>
                  </a:cubicBezTo>
                  <a:cubicBezTo>
                    <a:pt x="179" y="2"/>
                    <a:pt x="170"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6"/>
            <p:cNvSpPr/>
            <p:nvPr/>
          </p:nvSpPr>
          <p:spPr>
            <a:xfrm>
              <a:off x="7261442" y="1479770"/>
              <a:ext cx="97421" cy="378480"/>
            </a:xfrm>
            <a:custGeom>
              <a:rect b="b" l="l" r="r" t="t"/>
              <a:pathLst>
                <a:path extrusionOk="0" h="16721" w="4304">
                  <a:moveTo>
                    <a:pt x="4287" y="0"/>
                  </a:moveTo>
                  <a:cubicBezTo>
                    <a:pt x="4279" y="0"/>
                    <a:pt x="4270" y="9"/>
                    <a:pt x="4270" y="25"/>
                  </a:cubicBezTo>
                  <a:cubicBezTo>
                    <a:pt x="3970" y="1560"/>
                    <a:pt x="3870" y="3161"/>
                    <a:pt x="3536" y="4695"/>
                  </a:cubicBezTo>
                  <a:cubicBezTo>
                    <a:pt x="3203" y="6363"/>
                    <a:pt x="2369" y="7631"/>
                    <a:pt x="1602" y="9065"/>
                  </a:cubicBezTo>
                  <a:cubicBezTo>
                    <a:pt x="367" y="11400"/>
                    <a:pt x="1" y="14069"/>
                    <a:pt x="534" y="16671"/>
                  </a:cubicBezTo>
                  <a:cubicBezTo>
                    <a:pt x="534" y="16704"/>
                    <a:pt x="551" y="16721"/>
                    <a:pt x="568" y="16721"/>
                  </a:cubicBezTo>
                  <a:cubicBezTo>
                    <a:pt x="584" y="16721"/>
                    <a:pt x="601" y="16704"/>
                    <a:pt x="601" y="16671"/>
                  </a:cubicBezTo>
                  <a:cubicBezTo>
                    <a:pt x="434" y="15036"/>
                    <a:pt x="534" y="13402"/>
                    <a:pt x="901" y="11834"/>
                  </a:cubicBezTo>
                  <a:cubicBezTo>
                    <a:pt x="1301" y="10333"/>
                    <a:pt x="2002" y="9099"/>
                    <a:pt x="2736" y="7798"/>
                  </a:cubicBezTo>
                  <a:cubicBezTo>
                    <a:pt x="4037" y="5396"/>
                    <a:pt x="3837" y="2727"/>
                    <a:pt x="4304" y="25"/>
                  </a:cubicBezTo>
                  <a:cubicBezTo>
                    <a:pt x="4304" y="9"/>
                    <a:pt x="4295"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6"/>
            <p:cNvSpPr/>
            <p:nvPr/>
          </p:nvSpPr>
          <p:spPr>
            <a:xfrm>
              <a:off x="6861685" y="1260731"/>
              <a:ext cx="735773" cy="596047"/>
            </a:xfrm>
            <a:custGeom>
              <a:rect b="b" l="l" r="r" t="t"/>
              <a:pathLst>
                <a:path extrusionOk="0" h="26333" w="32506">
                  <a:moveTo>
                    <a:pt x="8398" y="1"/>
                  </a:moveTo>
                  <a:cubicBezTo>
                    <a:pt x="6277" y="1"/>
                    <a:pt x="0" y="3046"/>
                    <a:pt x="316" y="4165"/>
                  </a:cubicBezTo>
                  <a:cubicBezTo>
                    <a:pt x="1183" y="7134"/>
                    <a:pt x="4252" y="15006"/>
                    <a:pt x="8288" y="19443"/>
                  </a:cubicBezTo>
                  <a:cubicBezTo>
                    <a:pt x="10818" y="22189"/>
                    <a:pt x="23392" y="26333"/>
                    <a:pt x="28671" y="26333"/>
                  </a:cubicBezTo>
                  <a:cubicBezTo>
                    <a:pt x="29100" y="26333"/>
                    <a:pt x="29480" y="26305"/>
                    <a:pt x="29804" y="26248"/>
                  </a:cubicBezTo>
                  <a:cubicBezTo>
                    <a:pt x="31972" y="25881"/>
                    <a:pt x="32505" y="23579"/>
                    <a:pt x="26901" y="20610"/>
                  </a:cubicBezTo>
                  <a:cubicBezTo>
                    <a:pt x="22732" y="18409"/>
                    <a:pt x="15527" y="13405"/>
                    <a:pt x="14793" y="12571"/>
                  </a:cubicBezTo>
                  <a:cubicBezTo>
                    <a:pt x="14059" y="11771"/>
                    <a:pt x="10356" y="3064"/>
                    <a:pt x="9055" y="262"/>
                  </a:cubicBezTo>
                  <a:cubicBezTo>
                    <a:pt x="8976" y="81"/>
                    <a:pt x="8742" y="1"/>
                    <a:pt x="83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6"/>
            <p:cNvSpPr/>
            <p:nvPr/>
          </p:nvSpPr>
          <p:spPr>
            <a:xfrm>
              <a:off x="6783504" y="990967"/>
              <a:ext cx="303558" cy="427485"/>
            </a:xfrm>
            <a:custGeom>
              <a:rect b="b" l="l" r="r" t="t"/>
              <a:pathLst>
                <a:path extrusionOk="0" h="18886" w="13411">
                  <a:moveTo>
                    <a:pt x="1171" y="0"/>
                  </a:moveTo>
                  <a:cubicBezTo>
                    <a:pt x="1058" y="0"/>
                    <a:pt x="967" y="23"/>
                    <a:pt x="901" y="72"/>
                  </a:cubicBezTo>
                  <a:cubicBezTo>
                    <a:pt x="0" y="772"/>
                    <a:pt x="534" y="1940"/>
                    <a:pt x="3069" y="3874"/>
                  </a:cubicBezTo>
                  <a:cubicBezTo>
                    <a:pt x="5604" y="5809"/>
                    <a:pt x="5271" y="7711"/>
                    <a:pt x="4937" y="9011"/>
                  </a:cubicBezTo>
                  <a:cubicBezTo>
                    <a:pt x="4103" y="12247"/>
                    <a:pt x="4070" y="15650"/>
                    <a:pt x="4871" y="18885"/>
                  </a:cubicBezTo>
                  <a:cubicBezTo>
                    <a:pt x="4871" y="18885"/>
                    <a:pt x="13410" y="16483"/>
                    <a:pt x="13143" y="13982"/>
                  </a:cubicBezTo>
                  <a:cubicBezTo>
                    <a:pt x="13076" y="13348"/>
                    <a:pt x="11108" y="8544"/>
                    <a:pt x="10008" y="7010"/>
                  </a:cubicBezTo>
                  <a:cubicBezTo>
                    <a:pt x="8873" y="5342"/>
                    <a:pt x="7472" y="3874"/>
                    <a:pt x="5871" y="2674"/>
                  </a:cubicBezTo>
                  <a:cubicBezTo>
                    <a:pt x="3670" y="1022"/>
                    <a:pt x="1921" y="0"/>
                    <a:pt x="11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6"/>
            <p:cNvSpPr/>
            <p:nvPr/>
          </p:nvSpPr>
          <p:spPr>
            <a:xfrm>
              <a:off x="6783504" y="1088569"/>
              <a:ext cx="143234" cy="313789"/>
            </a:xfrm>
            <a:custGeom>
              <a:rect b="b" l="l" r="r" t="t"/>
              <a:pathLst>
                <a:path extrusionOk="0" h="13863" w="6328">
                  <a:moveTo>
                    <a:pt x="1091" y="0"/>
                  </a:moveTo>
                  <a:cubicBezTo>
                    <a:pt x="1" y="0"/>
                    <a:pt x="164" y="1412"/>
                    <a:pt x="701" y="2665"/>
                  </a:cubicBezTo>
                  <a:cubicBezTo>
                    <a:pt x="2736" y="7535"/>
                    <a:pt x="1835" y="10637"/>
                    <a:pt x="4237" y="13439"/>
                  </a:cubicBezTo>
                  <a:cubicBezTo>
                    <a:pt x="4488" y="13732"/>
                    <a:pt x="4695" y="13863"/>
                    <a:pt x="4866" y="13863"/>
                  </a:cubicBezTo>
                  <a:cubicBezTo>
                    <a:pt x="6328" y="13863"/>
                    <a:pt x="5071" y="4233"/>
                    <a:pt x="5071" y="4232"/>
                  </a:cubicBezTo>
                  <a:lnTo>
                    <a:pt x="5071" y="4232"/>
                  </a:lnTo>
                  <a:cubicBezTo>
                    <a:pt x="5035" y="4393"/>
                    <a:pt x="4981" y="4465"/>
                    <a:pt x="4909" y="4465"/>
                  </a:cubicBezTo>
                  <a:cubicBezTo>
                    <a:pt x="4373" y="4465"/>
                    <a:pt x="2889" y="445"/>
                    <a:pt x="1535" y="63"/>
                  </a:cubicBezTo>
                  <a:cubicBezTo>
                    <a:pt x="1368" y="20"/>
                    <a:pt x="1221" y="0"/>
                    <a:pt x="1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6"/>
            <p:cNvSpPr/>
            <p:nvPr/>
          </p:nvSpPr>
          <p:spPr>
            <a:xfrm>
              <a:off x="6883166" y="1308943"/>
              <a:ext cx="724433" cy="554648"/>
            </a:xfrm>
            <a:custGeom>
              <a:rect b="b" l="l" r="r" t="t"/>
              <a:pathLst>
                <a:path extrusionOk="0" h="24504" w="32005">
                  <a:moveTo>
                    <a:pt x="9741" y="0"/>
                  </a:moveTo>
                  <a:cubicBezTo>
                    <a:pt x="9741" y="0"/>
                    <a:pt x="201" y="5538"/>
                    <a:pt x="1" y="5671"/>
                  </a:cubicBezTo>
                  <a:cubicBezTo>
                    <a:pt x="1" y="5671"/>
                    <a:pt x="5071" y="15845"/>
                    <a:pt x="7573" y="18013"/>
                  </a:cubicBezTo>
                  <a:cubicBezTo>
                    <a:pt x="10141" y="20248"/>
                    <a:pt x="17880" y="22850"/>
                    <a:pt x="24685" y="24184"/>
                  </a:cubicBezTo>
                  <a:cubicBezTo>
                    <a:pt x="25783" y="24405"/>
                    <a:pt x="26733" y="24503"/>
                    <a:pt x="27539" y="24503"/>
                  </a:cubicBezTo>
                  <a:cubicBezTo>
                    <a:pt x="31726" y="24503"/>
                    <a:pt x="32005" y="21850"/>
                    <a:pt x="28788" y="19948"/>
                  </a:cubicBezTo>
                  <a:cubicBezTo>
                    <a:pt x="25152" y="17847"/>
                    <a:pt x="14744" y="11208"/>
                    <a:pt x="14011" y="10108"/>
                  </a:cubicBezTo>
                  <a:cubicBezTo>
                    <a:pt x="13277" y="9040"/>
                    <a:pt x="9741" y="0"/>
                    <a:pt x="9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6"/>
            <p:cNvSpPr/>
            <p:nvPr/>
          </p:nvSpPr>
          <p:spPr>
            <a:xfrm>
              <a:off x="6914266" y="1352742"/>
              <a:ext cx="193937" cy="108942"/>
            </a:xfrm>
            <a:custGeom>
              <a:rect b="b" l="l" r="r" t="t"/>
              <a:pathLst>
                <a:path extrusionOk="0" h="4813" w="8568">
                  <a:moveTo>
                    <a:pt x="8500" y="0"/>
                  </a:moveTo>
                  <a:cubicBezTo>
                    <a:pt x="7833" y="434"/>
                    <a:pt x="3130" y="2835"/>
                    <a:pt x="28" y="4770"/>
                  </a:cubicBezTo>
                  <a:cubicBezTo>
                    <a:pt x="1" y="4770"/>
                    <a:pt x="17" y="4813"/>
                    <a:pt x="41" y="4813"/>
                  </a:cubicBezTo>
                  <a:cubicBezTo>
                    <a:pt x="48" y="4813"/>
                    <a:pt x="54" y="4810"/>
                    <a:pt x="61" y="4804"/>
                  </a:cubicBezTo>
                  <a:cubicBezTo>
                    <a:pt x="3997" y="2969"/>
                    <a:pt x="7833" y="434"/>
                    <a:pt x="8534" y="67"/>
                  </a:cubicBezTo>
                  <a:cubicBezTo>
                    <a:pt x="8567" y="33"/>
                    <a:pt x="8534" y="0"/>
                    <a:pt x="8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6"/>
            <p:cNvSpPr/>
            <p:nvPr/>
          </p:nvSpPr>
          <p:spPr>
            <a:xfrm>
              <a:off x="7388289" y="1709741"/>
              <a:ext cx="591973" cy="704605"/>
            </a:xfrm>
            <a:custGeom>
              <a:rect b="b" l="l" r="r" t="t"/>
              <a:pathLst>
                <a:path extrusionOk="0" h="31129" w="26153">
                  <a:moveTo>
                    <a:pt x="8302" y="0"/>
                  </a:moveTo>
                  <a:cubicBezTo>
                    <a:pt x="6704" y="0"/>
                    <a:pt x="5341" y="829"/>
                    <a:pt x="4470" y="2174"/>
                  </a:cubicBezTo>
                  <a:cubicBezTo>
                    <a:pt x="4103" y="2775"/>
                    <a:pt x="1" y="11348"/>
                    <a:pt x="1" y="14316"/>
                  </a:cubicBezTo>
                  <a:cubicBezTo>
                    <a:pt x="1" y="16918"/>
                    <a:pt x="2202" y="19353"/>
                    <a:pt x="2202" y="19353"/>
                  </a:cubicBezTo>
                  <a:lnTo>
                    <a:pt x="2903" y="31128"/>
                  </a:lnTo>
                  <a:cubicBezTo>
                    <a:pt x="2903" y="31128"/>
                    <a:pt x="21583" y="27526"/>
                    <a:pt x="26153" y="26258"/>
                  </a:cubicBezTo>
                  <a:cubicBezTo>
                    <a:pt x="26153" y="26258"/>
                    <a:pt x="17947" y="5643"/>
                    <a:pt x="11842" y="1274"/>
                  </a:cubicBezTo>
                  <a:cubicBezTo>
                    <a:pt x="10607" y="391"/>
                    <a:pt x="9399" y="0"/>
                    <a:pt x="8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6"/>
            <p:cNvSpPr/>
            <p:nvPr/>
          </p:nvSpPr>
          <p:spPr>
            <a:xfrm>
              <a:off x="7476633" y="1598875"/>
              <a:ext cx="110255" cy="205458"/>
            </a:xfrm>
            <a:custGeom>
              <a:rect b="b" l="l" r="r" t="t"/>
              <a:pathLst>
                <a:path extrusionOk="0" h="9077" w="4871">
                  <a:moveTo>
                    <a:pt x="4270" y="1"/>
                  </a:moveTo>
                  <a:lnTo>
                    <a:pt x="3736" y="301"/>
                  </a:lnTo>
                  <a:lnTo>
                    <a:pt x="0" y="2602"/>
                  </a:lnTo>
                  <a:lnTo>
                    <a:pt x="667" y="5771"/>
                  </a:lnTo>
                  <a:lnTo>
                    <a:pt x="701" y="6005"/>
                  </a:lnTo>
                  <a:cubicBezTo>
                    <a:pt x="701" y="6005"/>
                    <a:pt x="667" y="9040"/>
                    <a:pt x="1235" y="9074"/>
                  </a:cubicBezTo>
                  <a:cubicBezTo>
                    <a:pt x="1269" y="9076"/>
                    <a:pt x="1304" y="9077"/>
                    <a:pt x="1339" y="9077"/>
                  </a:cubicBezTo>
                  <a:cubicBezTo>
                    <a:pt x="3008" y="9077"/>
                    <a:pt x="4739" y="6765"/>
                    <a:pt x="4837" y="6405"/>
                  </a:cubicBezTo>
                  <a:cubicBezTo>
                    <a:pt x="4870" y="5471"/>
                    <a:pt x="4837" y="4504"/>
                    <a:pt x="4737" y="3570"/>
                  </a:cubicBezTo>
                  <a:cubicBezTo>
                    <a:pt x="4737" y="3436"/>
                    <a:pt x="4704" y="3303"/>
                    <a:pt x="4704" y="3170"/>
                  </a:cubicBezTo>
                  <a:cubicBezTo>
                    <a:pt x="4704" y="3036"/>
                    <a:pt x="4670" y="2969"/>
                    <a:pt x="4670" y="2803"/>
                  </a:cubicBezTo>
                  <a:cubicBezTo>
                    <a:pt x="4637" y="2636"/>
                    <a:pt x="4604" y="2469"/>
                    <a:pt x="4604" y="2302"/>
                  </a:cubicBezTo>
                  <a:lnTo>
                    <a:pt x="4570" y="2135"/>
                  </a:lnTo>
                  <a:cubicBezTo>
                    <a:pt x="4537" y="2069"/>
                    <a:pt x="4537" y="2035"/>
                    <a:pt x="4537" y="1969"/>
                  </a:cubicBezTo>
                  <a:cubicBezTo>
                    <a:pt x="4403" y="868"/>
                    <a:pt x="4270" y="1"/>
                    <a:pt x="4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6"/>
            <p:cNvSpPr/>
            <p:nvPr/>
          </p:nvSpPr>
          <p:spPr>
            <a:xfrm>
              <a:off x="7476633" y="1598875"/>
              <a:ext cx="102695" cy="130649"/>
            </a:xfrm>
            <a:custGeom>
              <a:rect b="b" l="l" r="r" t="t"/>
              <a:pathLst>
                <a:path extrusionOk="0" h="5772" w="4537">
                  <a:moveTo>
                    <a:pt x="4270" y="1"/>
                  </a:moveTo>
                  <a:lnTo>
                    <a:pt x="3736" y="301"/>
                  </a:lnTo>
                  <a:lnTo>
                    <a:pt x="0" y="2602"/>
                  </a:lnTo>
                  <a:lnTo>
                    <a:pt x="667" y="5771"/>
                  </a:lnTo>
                  <a:cubicBezTo>
                    <a:pt x="2469" y="5138"/>
                    <a:pt x="3870" y="3737"/>
                    <a:pt x="4537" y="1935"/>
                  </a:cubicBezTo>
                  <a:cubicBezTo>
                    <a:pt x="4403" y="868"/>
                    <a:pt x="4270" y="1"/>
                    <a:pt x="4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6"/>
            <p:cNvSpPr/>
            <p:nvPr/>
          </p:nvSpPr>
          <p:spPr>
            <a:xfrm>
              <a:off x="7367940" y="1398782"/>
              <a:ext cx="241606" cy="302155"/>
            </a:xfrm>
            <a:custGeom>
              <a:rect b="b" l="l" r="r" t="t"/>
              <a:pathLst>
                <a:path extrusionOk="0" h="13349" w="10674">
                  <a:moveTo>
                    <a:pt x="5358" y="0"/>
                  </a:moveTo>
                  <a:cubicBezTo>
                    <a:pt x="2810" y="0"/>
                    <a:pt x="1" y="1626"/>
                    <a:pt x="199" y="7239"/>
                  </a:cubicBezTo>
                  <a:cubicBezTo>
                    <a:pt x="390" y="12611"/>
                    <a:pt x="3488" y="13349"/>
                    <a:pt x="4847" y="13349"/>
                  </a:cubicBezTo>
                  <a:cubicBezTo>
                    <a:pt x="4914" y="13349"/>
                    <a:pt x="4978" y="13347"/>
                    <a:pt x="5036" y="13344"/>
                  </a:cubicBezTo>
                  <a:cubicBezTo>
                    <a:pt x="6137" y="13310"/>
                    <a:pt x="9906" y="13044"/>
                    <a:pt x="10273" y="7373"/>
                  </a:cubicBezTo>
                  <a:cubicBezTo>
                    <a:pt x="10673" y="1702"/>
                    <a:pt x="7971" y="34"/>
                    <a:pt x="5436" y="1"/>
                  </a:cubicBezTo>
                  <a:cubicBezTo>
                    <a:pt x="5410" y="1"/>
                    <a:pt x="5384"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6"/>
            <p:cNvSpPr/>
            <p:nvPr/>
          </p:nvSpPr>
          <p:spPr>
            <a:xfrm>
              <a:off x="7383015" y="1512047"/>
              <a:ext cx="24921" cy="14373"/>
            </a:xfrm>
            <a:custGeom>
              <a:rect b="b" l="l" r="r" t="t"/>
              <a:pathLst>
                <a:path extrusionOk="0" h="635" w="1101">
                  <a:moveTo>
                    <a:pt x="734" y="0"/>
                  </a:moveTo>
                  <a:cubicBezTo>
                    <a:pt x="678" y="0"/>
                    <a:pt x="623" y="12"/>
                    <a:pt x="567" y="34"/>
                  </a:cubicBezTo>
                  <a:cubicBezTo>
                    <a:pt x="367" y="67"/>
                    <a:pt x="200" y="134"/>
                    <a:pt x="100" y="301"/>
                  </a:cubicBezTo>
                  <a:cubicBezTo>
                    <a:pt x="0" y="434"/>
                    <a:pt x="133" y="634"/>
                    <a:pt x="300" y="634"/>
                  </a:cubicBezTo>
                  <a:cubicBezTo>
                    <a:pt x="434" y="601"/>
                    <a:pt x="567" y="568"/>
                    <a:pt x="701" y="534"/>
                  </a:cubicBezTo>
                  <a:cubicBezTo>
                    <a:pt x="834" y="534"/>
                    <a:pt x="934" y="467"/>
                    <a:pt x="1067" y="367"/>
                  </a:cubicBezTo>
                  <a:cubicBezTo>
                    <a:pt x="1101" y="301"/>
                    <a:pt x="1101" y="201"/>
                    <a:pt x="1067" y="134"/>
                  </a:cubicBezTo>
                  <a:cubicBezTo>
                    <a:pt x="956" y="45"/>
                    <a:pt x="845"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6"/>
            <p:cNvSpPr/>
            <p:nvPr/>
          </p:nvSpPr>
          <p:spPr>
            <a:xfrm>
              <a:off x="7455492" y="1509512"/>
              <a:ext cx="25487" cy="13966"/>
            </a:xfrm>
            <a:custGeom>
              <a:rect b="b" l="l" r="r" t="t"/>
              <a:pathLst>
                <a:path extrusionOk="0" h="617" w="1126">
                  <a:moveTo>
                    <a:pt x="412" y="0"/>
                  </a:moveTo>
                  <a:cubicBezTo>
                    <a:pt x="278" y="0"/>
                    <a:pt x="144" y="44"/>
                    <a:pt x="67" y="146"/>
                  </a:cubicBezTo>
                  <a:cubicBezTo>
                    <a:pt x="0" y="246"/>
                    <a:pt x="0" y="346"/>
                    <a:pt x="67" y="413"/>
                  </a:cubicBezTo>
                  <a:cubicBezTo>
                    <a:pt x="167" y="479"/>
                    <a:pt x="301" y="546"/>
                    <a:pt x="434" y="546"/>
                  </a:cubicBezTo>
                  <a:cubicBezTo>
                    <a:pt x="567" y="579"/>
                    <a:pt x="701" y="613"/>
                    <a:pt x="834" y="613"/>
                  </a:cubicBezTo>
                  <a:cubicBezTo>
                    <a:pt x="845" y="615"/>
                    <a:pt x="856" y="616"/>
                    <a:pt x="867" y="616"/>
                  </a:cubicBezTo>
                  <a:cubicBezTo>
                    <a:pt x="1017" y="616"/>
                    <a:pt x="1126" y="404"/>
                    <a:pt x="1001" y="279"/>
                  </a:cubicBezTo>
                  <a:cubicBezTo>
                    <a:pt x="901" y="112"/>
                    <a:pt x="734" y="46"/>
                    <a:pt x="534" y="12"/>
                  </a:cubicBezTo>
                  <a:cubicBezTo>
                    <a:pt x="495" y="5"/>
                    <a:pt x="45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6"/>
            <p:cNvSpPr/>
            <p:nvPr/>
          </p:nvSpPr>
          <p:spPr>
            <a:xfrm>
              <a:off x="7457008" y="1556593"/>
              <a:ext cx="11340" cy="22680"/>
            </a:xfrm>
            <a:custGeom>
              <a:rect b="b" l="l" r="r" t="t"/>
              <a:pathLst>
                <a:path extrusionOk="0" h="1002" w="501">
                  <a:moveTo>
                    <a:pt x="67" y="1"/>
                  </a:moveTo>
                  <a:lnTo>
                    <a:pt x="67" y="1"/>
                  </a:lnTo>
                  <a:cubicBezTo>
                    <a:pt x="0" y="367"/>
                    <a:pt x="67" y="968"/>
                    <a:pt x="500" y="1001"/>
                  </a:cubicBezTo>
                  <a:cubicBezTo>
                    <a:pt x="133" y="868"/>
                    <a:pt x="100" y="434"/>
                    <a:pt x="100" y="34"/>
                  </a:cubicBezTo>
                  <a:cubicBezTo>
                    <a:pt x="100" y="1"/>
                    <a:pt x="67"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6"/>
            <p:cNvSpPr/>
            <p:nvPr/>
          </p:nvSpPr>
          <p:spPr>
            <a:xfrm>
              <a:off x="7454292" y="1547471"/>
              <a:ext cx="26551" cy="28090"/>
            </a:xfrm>
            <a:custGeom>
              <a:rect b="b" l="l" r="r" t="t"/>
              <a:pathLst>
                <a:path extrusionOk="0" h="1241" w="1173">
                  <a:moveTo>
                    <a:pt x="565" y="1"/>
                  </a:moveTo>
                  <a:cubicBezTo>
                    <a:pt x="551" y="1"/>
                    <a:pt x="536" y="2"/>
                    <a:pt x="520" y="3"/>
                  </a:cubicBezTo>
                  <a:cubicBezTo>
                    <a:pt x="0" y="36"/>
                    <a:pt x="50" y="1240"/>
                    <a:pt x="578" y="1240"/>
                  </a:cubicBezTo>
                  <a:cubicBezTo>
                    <a:pt x="592" y="1240"/>
                    <a:pt x="606" y="1239"/>
                    <a:pt x="620" y="1237"/>
                  </a:cubicBezTo>
                  <a:cubicBezTo>
                    <a:pt x="1173" y="1205"/>
                    <a:pt x="1124"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6"/>
            <p:cNvSpPr/>
            <p:nvPr/>
          </p:nvSpPr>
          <p:spPr>
            <a:xfrm>
              <a:off x="7469842" y="1546769"/>
              <a:ext cx="18131" cy="12404"/>
            </a:xfrm>
            <a:custGeom>
              <a:rect b="b" l="l" r="r" t="t"/>
              <a:pathLst>
                <a:path extrusionOk="0" h="548" w="801">
                  <a:moveTo>
                    <a:pt x="767" y="1"/>
                  </a:moveTo>
                  <a:cubicBezTo>
                    <a:pt x="701" y="134"/>
                    <a:pt x="567" y="268"/>
                    <a:pt x="434" y="268"/>
                  </a:cubicBezTo>
                  <a:cubicBezTo>
                    <a:pt x="300" y="268"/>
                    <a:pt x="167" y="134"/>
                    <a:pt x="67" y="68"/>
                  </a:cubicBezTo>
                  <a:cubicBezTo>
                    <a:pt x="33" y="68"/>
                    <a:pt x="0" y="134"/>
                    <a:pt x="0" y="168"/>
                  </a:cubicBezTo>
                  <a:cubicBezTo>
                    <a:pt x="58" y="370"/>
                    <a:pt x="191" y="548"/>
                    <a:pt x="400" y="548"/>
                  </a:cubicBezTo>
                  <a:cubicBezTo>
                    <a:pt x="431" y="548"/>
                    <a:pt x="465" y="543"/>
                    <a:pt x="500" y="535"/>
                  </a:cubicBezTo>
                  <a:cubicBezTo>
                    <a:pt x="734" y="501"/>
                    <a:pt x="801" y="234"/>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6"/>
            <p:cNvSpPr/>
            <p:nvPr/>
          </p:nvSpPr>
          <p:spPr>
            <a:xfrm>
              <a:off x="7399606" y="1557340"/>
              <a:ext cx="10593" cy="23427"/>
            </a:xfrm>
            <a:custGeom>
              <a:rect b="b" l="l" r="r" t="t"/>
              <a:pathLst>
                <a:path extrusionOk="0" h="1035" w="468">
                  <a:moveTo>
                    <a:pt x="368" y="1"/>
                  </a:moveTo>
                  <a:cubicBezTo>
                    <a:pt x="368" y="1"/>
                    <a:pt x="334" y="1"/>
                    <a:pt x="334" y="34"/>
                  </a:cubicBezTo>
                  <a:cubicBezTo>
                    <a:pt x="368" y="435"/>
                    <a:pt x="334" y="868"/>
                    <a:pt x="1" y="1035"/>
                  </a:cubicBezTo>
                  <a:cubicBezTo>
                    <a:pt x="435" y="968"/>
                    <a:pt x="468" y="3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6"/>
            <p:cNvSpPr/>
            <p:nvPr/>
          </p:nvSpPr>
          <p:spPr>
            <a:xfrm>
              <a:off x="7385278" y="1549033"/>
              <a:ext cx="27185" cy="27977"/>
            </a:xfrm>
            <a:custGeom>
              <a:rect b="b" l="l" r="r" t="t"/>
              <a:pathLst>
                <a:path extrusionOk="0" h="1236" w="1201">
                  <a:moveTo>
                    <a:pt x="634" y="1"/>
                  </a:moveTo>
                  <a:cubicBezTo>
                    <a:pt x="0" y="1"/>
                    <a:pt x="33" y="1235"/>
                    <a:pt x="601" y="1235"/>
                  </a:cubicBezTo>
                  <a:cubicBezTo>
                    <a:pt x="1201" y="1235"/>
                    <a:pt x="1168"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6"/>
            <p:cNvSpPr/>
            <p:nvPr/>
          </p:nvSpPr>
          <p:spPr>
            <a:xfrm>
              <a:off x="7379235" y="1549802"/>
              <a:ext cx="16637" cy="12178"/>
            </a:xfrm>
            <a:custGeom>
              <a:rect b="b" l="l" r="r" t="t"/>
              <a:pathLst>
                <a:path extrusionOk="0" h="538" w="735">
                  <a:moveTo>
                    <a:pt x="0" y="0"/>
                  </a:moveTo>
                  <a:cubicBezTo>
                    <a:pt x="0" y="234"/>
                    <a:pt x="100" y="467"/>
                    <a:pt x="334" y="534"/>
                  </a:cubicBezTo>
                  <a:cubicBezTo>
                    <a:pt x="351" y="537"/>
                    <a:pt x="367" y="538"/>
                    <a:pt x="383" y="538"/>
                  </a:cubicBezTo>
                  <a:cubicBezTo>
                    <a:pt x="582" y="538"/>
                    <a:pt x="672" y="348"/>
                    <a:pt x="734" y="100"/>
                  </a:cubicBezTo>
                  <a:cubicBezTo>
                    <a:pt x="734" y="100"/>
                    <a:pt x="701" y="34"/>
                    <a:pt x="667" y="34"/>
                  </a:cubicBezTo>
                  <a:cubicBezTo>
                    <a:pt x="567" y="100"/>
                    <a:pt x="467" y="234"/>
                    <a:pt x="334" y="234"/>
                  </a:cubicBezTo>
                  <a:cubicBezTo>
                    <a:pt x="323" y="237"/>
                    <a:pt x="312" y="239"/>
                    <a:pt x="301" y="239"/>
                  </a:cubicBezTo>
                  <a:cubicBezTo>
                    <a:pt x="206" y="239"/>
                    <a:pt x="90" y="12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6"/>
            <p:cNvSpPr/>
            <p:nvPr/>
          </p:nvSpPr>
          <p:spPr>
            <a:xfrm>
              <a:off x="7446438" y="1626060"/>
              <a:ext cx="17384" cy="8511"/>
            </a:xfrm>
            <a:custGeom>
              <a:rect b="b" l="l" r="r" t="t"/>
              <a:pathLst>
                <a:path extrusionOk="0" h="376" w="768">
                  <a:moveTo>
                    <a:pt x="701" y="0"/>
                  </a:moveTo>
                  <a:cubicBezTo>
                    <a:pt x="634" y="100"/>
                    <a:pt x="567" y="234"/>
                    <a:pt x="400" y="267"/>
                  </a:cubicBezTo>
                  <a:cubicBezTo>
                    <a:pt x="267" y="267"/>
                    <a:pt x="133" y="234"/>
                    <a:pt x="0" y="201"/>
                  </a:cubicBezTo>
                  <a:lnTo>
                    <a:pt x="0" y="201"/>
                  </a:lnTo>
                  <a:cubicBezTo>
                    <a:pt x="111" y="311"/>
                    <a:pt x="267" y="376"/>
                    <a:pt x="412" y="376"/>
                  </a:cubicBezTo>
                  <a:cubicBezTo>
                    <a:pt x="442" y="376"/>
                    <a:pt x="472" y="373"/>
                    <a:pt x="500" y="367"/>
                  </a:cubicBezTo>
                  <a:cubicBezTo>
                    <a:pt x="667" y="301"/>
                    <a:pt x="767" y="167"/>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6"/>
            <p:cNvSpPr/>
            <p:nvPr/>
          </p:nvSpPr>
          <p:spPr>
            <a:xfrm>
              <a:off x="7410177" y="1510734"/>
              <a:ext cx="46085" cy="105072"/>
            </a:xfrm>
            <a:custGeom>
              <a:rect b="b" l="l" r="r" t="t"/>
              <a:pathLst>
                <a:path extrusionOk="0" h="4642" w="2036">
                  <a:moveTo>
                    <a:pt x="668" y="0"/>
                  </a:moveTo>
                  <a:cubicBezTo>
                    <a:pt x="651" y="0"/>
                    <a:pt x="635" y="8"/>
                    <a:pt x="635" y="25"/>
                  </a:cubicBezTo>
                  <a:cubicBezTo>
                    <a:pt x="301" y="1293"/>
                    <a:pt x="68" y="2594"/>
                    <a:pt x="1" y="3895"/>
                  </a:cubicBezTo>
                  <a:cubicBezTo>
                    <a:pt x="1" y="3927"/>
                    <a:pt x="32" y="3939"/>
                    <a:pt x="80" y="3939"/>
                  </a:cubicBezTo>
                  <a:cubicBezTo>
                    <a:pt x="233" y="3939"/>
                    <a:pt x="559" y="3812"/>
                    <a:pt x="635" y="3761"/>
                  </a:cubicBezTo>
                  <a:lnTo>
                    <a:pt x="635" y="3761"/>
                  </a:lnTo>
                  <a:cubicBezTo>
                    <a:pt x="635" y="4028"/>
                    <a:pt x="601" y="4328"/>
                    <a:pt x="601" y="4595"/>
                  </a:cubicBezTo>
                  <a:cubicBezTo>
                    <a:pt x="601" y="4628"/>
                    <a:pt x="668" y="4628"/>
                    <a:pt x="768" y="4628"/>
                  </a:cubicBezTo>
                  <a:cubicBezTo>
                    <a:pt x="827" y="4637"/>
                    <a:pt x="887" y="4641"/>
                    <a:pt x="947" y="4641"/>
                  </a:cubicBezTo>
                  <a:cubicBezTo>
                    <a:pt x="1358" y="4641"/>
                    <a:pt x="1769" y="4444"/>
                    <a:pt x="2002" y="4095"/>
                  </a:cubicBezTo>
                  <a:cubicBezTo>
                    <a:pt x="2036" y="4061"/>
                    <a:pt x="2002" y="4061"/>
                    <a:pt x="1969" y="4061"/>
                  </a:cubicBezTo>
                  <a:cubicBezTo>
                    <a:pt x="1635" y="4328"/>
                    <a:pt x="1235" y="4462"/>
                    <a:pt x="801" y="4462"/>
                  </a:cubicBezTo>
                  <a:cubicBezTo>
                    <a:pt x="768" y="4395"/>
                    <a:pt x="935" y="3461"/>
                    <a:pt x="902" y="3461"/>
                  </a:cubicBezTo>
                  <a:lnTo>
                    <a:pt x="902" y="3461"/>
                  </a:lnTo>
                  <a:cubicBezTo>
                    <a:pt x="668" y="3494"/>
                    <a:pt x="468" y="3561"/>
                    <a:pt x="268" y="3628"/>
                  </a:cubicBezTo>
                  <a:cubicBezTo>
                    <a:pt x="368" y="2427"/>
                    <a:pt x="635" y="1226"/>
                    <a:pt x="701" y="25"/>
                  </a:cubicBezTo>
                  <a:cubicBezTo>
                    <a:pt x="701" y="8"/>
                    <a:pt x="685" y="0"/>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6"/>
            <p:cNvSpPr/>
            <p:nvPr/>
          </p:nvSpPr>
          <p:spPr>
            <a:xfrm>
              <a:off x="7427560" y="1603402"/>
              <a:ext cx="30218" cy="21933"/>
            </a:xfrm>
            <a:custGeom>
              <a:rect b="b" l="l" r="r" t="t"/>
              <a:pathLst>
                <a:path extrusionOk="0" h="969" w="1335">
                  <a:moveTo>
                    <a:pt x="1201" y="1"/>
                  </a:moveTo>
                  <a:cubicBezTo>
                    <a:pt x="834" y="234"/>
                    <a:pt x="434" y="368"/>
                    <a:pt x="0" y="368"/>
                  </a:cubicBezTo>
                  <a:cubicBezTo>
                    <a:pt x="134" y="601"/>
                    <a:pt x="334" y="768"/>
                    <a:pt x="601" y="901"/>
                  </a:cubicBezTo>
                  <a:cubicBezTo>
                    <a:pt x="734" y="968"/>
                    <a:pt x="867" y="968"/>
                    <a:pt x="1001" y="968"/>
                  </a:cubicBezTo>
                  <a:cubicBezTo>
                    <a:pt x="1334" y="901"/>
                    <a:pt x="1334" y="601"/>
                    <a:pt x="1301" y="368"/>
                  </a:cubicBezTo>
                  <a:cubicBezTo>
                    <a:pt x="1301" y="234"/>
                    <a:pt x="1234" y="10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6"/>
            <p:cNvSpPr/>
            <p:nvPr/>
          </p:nvSpPr>
          <p:spPr>
            <a:xfrm>
              <a:off x="7441141" y="1611709"/>
              <a:ext cx="17384" cy="13626"/>
            </a:xfrm>
            <a:custGeom>
              <a:rect b="b" l="l" r="r" t="t"/>
              <a:pathLst>
                <a:path extrusionOk="0" h="602" w="768">
                  <a:moveTo>
                    <a:pt x="734" y="1"/>
                  </a:moveTo>
                  <a:cubicBezTo>
                    <a:pt x="401" y="1"/>
                    <a:pt x="101" y="201"/>
                    <a:pt x="1" y="534"/>
                  </a:cubicBezTo>
                  <a:cubicBezTo>
                    <a:pt x="134" y="601"/>
                    <a:pt x="267" y="601"/>
                    <a:pt x="434" y="601"/>
                  </a:cubicBezTo>
                  <a:cubicBezTo>
                    <a:pt x="734" y="534"/>
                    <a:pt x="768" y="234"/>
                    <a:pt x="734"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6"/>
            <p:cNvSpPr/>
            <p:nvPr/>
          </p:nvSpPr>
          <p:spPr>
            <a:xfrm>
              <a:off x="7361874" y="1371076"/>
              <a:ext cx="273340" cy="190858"/>
            </a:xfrm>
            <a:custGeom>
              <a:rect b="b" l="l" r="r" t="t"/>
              <a:pathLst>
                <a:path extrusionOk="0" h="8432" w="12076">
                  <a:moveTo>
                    <a:pt x="5181" y="1"/>
                  </a:moveTo>
                  <a:cubicBezTo>
                    <a:pt x="4346" y="1"/>
                    <a:pt x="3483" y="189"/>
                    <a:pt x="2635" y="624"/>
                  </a:cubicBezTo>
                  <a:cubicBezTo>
                    <a:pt x="67" y="1959"/>
                    <a:pt x="0" y="5795"/>
                    <a:pt x="234" y="5828"/>
                  </a:cubicBezTo>
                  <a:cubicBezTo>
                    <a:pt x="640" y="5885"/>
                    <a:pt x="1022" y="5909"/>
                    <a:pt x="1380" y="5909"/>
                  </a:cubicBezTo>
                  <a:cubicBezTo>
                    <a:pt x="3496" y="5909"/>
                    <a:pt x="4761" y="5044"/>
                    <a:pt x="5163" y="4717"/>
                  </a:cubicBezTo>
                  <a:lnTo>
                    <a:pt x="5163" y="4717"/>
                  </a:lnTo>
                  <a:cubicBezTo>
                    <a:pt x="4830" y="5012"/>
                    <a:pt x="4037" y="5734"/>
                    <a:pt x="4261" y="5734"/>
                  </a:cubicBezTo>
                  <a:cubicBezTo>
                    <a:pt x="4272" y="5734"/>
                    <a:pt x="4286" y="5732"/>
                    <a:pt x="4303" y="5728"/>
                  </a:cubicBezTo>
                  <a:cubicBezTo>
                    <a:pt x="5471" y="5528"/>
                    <a:pt x="6505" y="4827"/>
                    <a:pt x="7072" y="3760"/>
                  </a:cubicBezTo>
                  <a:cubicBezTo>
                    <a:pt x="7305" y="6262"/>
                    <a:pt x="8873" y="6329"/>
                    <a:pt x="8873" y="6329"/>
                  </a:cubicBezTo>
                  <a:cubicBezTo>
                    <a:pt x="8873" y="6329"/>
                    <a:pt x="8970" y="8432"/>
                    <a:pt x="10279" y="8432"/>
                  </a:cubicBezTo>
                  <a:cubicBezTo>
                    <a:pt x="10300" y="8432"/>
                    <a:pt x="10320" y="8431"/>
                    <a:pt x="10341" y="8430"/>
                  </a:cubicBezTo>
                  <a:cubicBezTo>
                    <a:pt x="10874" y="8397"/>
                    <a:pt x="12075" y="6162"/>
                    <a:pt x="11775" y="4360"/>
                  </a:cubicBezTo>
                  <a:cubicBezTo>
                    <a:pt x="11475" y="2593"/>
                    <a:pt x="9507" y="1792"/>
                    <a:pt x="9507" y="1792"/>
                  </a:cubicBezTo>
                  <a:cubicBezTo>
                    <a:pt x="8397" y="749"/>
                    <a:pt x="6843" y="1"/>
                    <a:pt x="5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6"/>
            <p:cNvSpPr/>
            <p:nvPr/>
          </p:nvSpPr>
          <p:spPr>
            <a:xfrm>
              <a:off x="7577811" y="1539843"/>
              <a:ext cx="64193" cy="82482"/>
            </a:xfrm>
            <a:custGeom>
              <a:rect b="b" l="l" r="r" t="t"/>
              <a:pathLst>
                <a:path extrusionOk="0" h="3644" w="2836">
                  <a:moveTo>
                    <a:pt x="1790" y="1"/>
                  </a:moveTo>
                  <a:cubicBezTo>
                    <a:pt x="979" y="1"/>
                    <a:pt x="134" y="1608"/>
                    <a:pt x="134" y="1608"/>
                  </a:cubicBezTo>
                  <a:lnTo>
                    <a:pt x="0" y="3142"/>
                  </a:lnTo>
                  <a:cubicBezTo>
                    <a:pt x="177" y="3473"/>
                    <a:pt x="500" y="3644"/>
                    <a:pt x="833" y="3644"/>
                  </a:cubicBezTo>
                  <a:cubicBezTo>
                    <a:pt x="1003" y="3644"/>
                    <a:pt x="1177" y="3599"/>
                    <a:pt x="1334" y="3509"/>
                  </a:cubicBezTo>
                  <a:cubicBezTo>
                    <a:pt x="2235" y="3042"/>
                    <a:pt x="2836" y="374"/>
                    <a:pt x="2002" y="40"/>
                  </a:cubicBezTo>
                  <a:cubicBezTo>
                    <a:pt x="1932" y="13"/>
                    <a:pt x="1861" y="1"/>
                    <a:pt x="17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6"/>
            <p:cNvSpPr/>
            <p:nvPr/>
          </p:nvSpPr>
          <p:spPr>
            <a:xfrm>
              <a:off x="7561940" y="1564434"/>
              <a:ext cx="32481" cy="53690"/>
            </a:xfrm>
            <a:custGeom>
              <a:rect b="b" l="l" r="r" t="t"/>
              <a:pathLst>
                <a:path extrusionOk="0" h="2372" w="1435">
                  <a:moveTo>
                    <a:pt x="1401" y="0"/>
                  </a:moveTo>
                  <a:cubicBezTo>
                    <a:pt x="501" y="200"/>
                    <a:pt x="0" y="1435"/>
                    <a:pt x="134" y="2302"/>
                  </a:cubicBezTo>
                  <a:cubicBezTo>
                    <a:pt x="134" y="2343"/>
                    <a:pt x="172" y="2372"/>
                    <a:pt x="209" y="2372"/>
                  </a:cubicBezTo>
                  <a:cubicBezTo>
                    <a:pt x="232" y="2372"/>
                    <a:pt x="255" y="2361"/>
                    <a:pt x="267" y="2335"/>
                  </a:cubicBezTo>
                  <a:cubicBezTo>
                    <a:pt x="301" y="2135"/>
                    <a:pt x="401" y="1935"/>
                    <a:pt x="501" y="1768"/>
                  </a:cubicBezTo>
                  <a:cubicBezTo>
                    <a:pt x="618" y="1564"/>
                    <a:pt x="811" y="1462"/>
                    <a:pt x="1014" y="1462"/>
                  </a:cubicBezTo>
                  <a:cubicBezTo>
                    <a:pt x="1043" y="1462"/>
                    <a:pt x="1072" y="1464"/>
                    <a:pt x="1101" y="1468"/>
                  </a:cubicBezTo>
                  <a:lnTo>
                    <a:pt x="1101" y="1435"/>
                  </a:lnTo>
                  <a:cubicBezTo>
                    <a:pt x="1022" y="1385"/>
                    <a:pt x="934" y="1362"/>
                    <a:pt x="845" y="1362"/>
                  </a:cubicBezTo>
                  <a:cubicBezTo>
                    <a:pt x="637" y="1362"/>
                    <a:pt x="428" y="1491"/>
                    <a:pt x="334" y="1701"/>
                  </a:cubicBezTo>
                  <a:cubicBezTo>
                    <a:pt x="434" y="1001"/>
                    <a:pt x="834" y="401"/>
                    <a:pt x="1401" y="34"/>
                  </a:cubicBezTo>
                  <a:cubicBezTo>
                    <a:pt x="1435" y="0"/>
                    <a:pt x="1401"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6"/>
            <p:cNvSpPr/>
            <p:nvPr/>
          </p:nvSpPr>
          <p:spPr>
            <a:xfrm>
              <a:off x="7489897" y="1727940"/>
              <a:ext cx="497155" cy="635795"/>
            </a:xfrm>
            <a:custGeom>
              <a:rect b="b" l="l" r="r" t="t"/>
              <a:pathLst>
                <a:path extrusionOk="0" h="28089" w="21964">
                  <a:moveTo>
                    <a:pt x="5149" y="0"/>
                  </a:moveTo>
                  <a:cubicBezTo>
                    <a:pt x="4384" y="0"/>
                    <a:pt x="4138" y="995"/>
                    <a:pt x="4918" y="3672"/>
                  </a:cubicBezTo>
                  <a:cubicBezTo>
                    <a:pt x="6119" y="7675"/>
                    <a:pt x="9788" y="18182"/>
                    <a:pt x="9455" y="18182"/>
                  </a:cubicBezTo>
                  <a:cubicBezTo>
                    <a:pt x="9450" y="18183"/>
                    <a:pt x="9443" y="18184"/>
                    <a:pt x="9433" y="18184"/>
                  </a:cubicBezTo>
                  <a:cubicBezTo>
                    <a:pt x="9075" y="18184"/>
                    <a:pt x="5243" y="17605"/>
                    <a:pt x="3717" y="17248"/>
                  </a:cubicBezTo>
                  <a:cubicBezTo>
                    <a:pt x="3697" y="17244"/>
                    <a:pt x="3677" y="17241"/>
                    <a:pt x="3657" y="17241"/>
                  </a:cubicBezTo>
                  <a:cubicBezTo>
                    <a:pt x="2373" y="17241"/>
                    <a:pt x="0" y="26326"/>
                    <a:pt x="1182" y="26622"/>
                  </a:cubicBezTo>
                  <a:cubicBezTo>
                    <a:pt x="4017" y="27285"/>
                    <a:pt x="9610" y="28089"/>
                    <a:pt x="13869" y="28089"/>
                  </a:cubicBezTo>
                  <a:cubicBezTo>
                    <a:pt x="15824" y="28089"/>
                    <a:pt x="17498" y="27919"/>
                    <a:pt x="18495" y="27489"/>
                  </a:cubicBezTo>
                  <a:cubicBezTo>
                    <a:pt x="21964" y="26021"/>
                    <a:pt x="16060" y="10277"/>
                    <a:pt x="8854" y="2671"/>
                  </a:cubicBezTo>
                  <a:cubicBezTo>
                    <a:pt x="7443" y="1190"/>
                    <a:pt x="5986" y="0"/>
                    <a:pt x="5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6"/>
            <p:cNvSpPr/>
            <p:nvPr/>
          </p:nvSpPr>
          <p:spPr>
            <a:xfrm>
              <a:off x="7262959" y="2043675"/>
              <a:ext cx="320149" cy="293055"/>
            </a:xfrm>
            <a:custGeom>
              <a:rect b="b" l="l" r="r" t="t"/>
              <a:pathLst>
                <a:path extrusionOk="0" h="12947" w="14144">
                  <a:moveTo>
                    <a:pt x="5601" y="0"/>
                  </a:moveTo>
                  <a:cubicBezTo>
                    <a:pt x="4043" y="0"/>
                    <a:pt x="1808" y="340"/>
                    <a:pt x="1268" y="1164"/>
                  </a:cubicBezTo>
                  <a:cubicBezTo>
                    <a:pt x="968" y="1698"/>
                    <a:pt x="1001" y="2332"/>
                    <a:pt x="1401" y="2832"/>
                  </a:cubicBezTo>
                  <a:cubicBezTo>
                    <a:pt x="934" y="3032"/>
                    <a:pt x="567" y="3433"/>
                    <a:pt x="334" y="3900"/>
                  </a:cubicBezTo>
                  <a:cubicBezTo>
                    <a:pt x="0" y="4734"/>
                    <a:pt x="1168" y="5634"/>
                    <a:pt x="1168" y="5634"/>
                  </a:cubicBezTo>
                  <a:cubicBezTo>
                    <a:pt x="734" y="5968"/>
                    <a:pt x="434" y="6402"/>
                    <a:pt x="234" y="6935"/>
                  </a:cubicBezTo>
                  <a:cubicBezTo>
                    <a:pt x="0" y="7769"/>
                    <a:pt x="1034" y="8837"/>
                    <a:pt x="1034" y="8837"/>
                  </a:cubicBezTo>
                  <a:cubicBezTo>
                    <a:pt x="801" y="9370"/>
                    <a:pt x="767" y="9971"/>
                    <a:pt x="934" y="10504"/>
                  </a:cubicBezTo>
                  <a:cubicBezTo>
                    <a:pt x="1435" y="11939"/>
                    <a:pt x="3736" y="12473"/>
                    <a:pt x="5171" y="12806"/>
                  </a:cubicBezTo>
                  <a:cubicBezTo>
                    <a:pt x="5619" y="12910"/>
                    <a:pt x="6357" y="12946"/>
                    <a:pt x="7187" y="12946"/>
                  </a:cubicBezTo>
                  <a:cubicBezTo>
                    <a:pt x="9012" y="12946"/>
                    <a:pt x="11279" y="12773"/>
                    <a:pt x="11875" y="12773"/>
                  </a:cubicBezTo>
                  <a:lnTo>
                    <a:pt x="14144" y="3566"/>
                  </a:lnTo>
                  <a:cubicBezTo>
                    <a:pt x="14144" y="3566"/>
                    <a:pt x="8106" y="197"/>
                    <a:pt x="6338" y="30"/>
                  </a:cubicBezTo>
                  <a:cubicBezTo>
                    <a:pt x="6121" y="11"/>
                    <a:pt x="5871" y="0"/>
                    <a:pt x="56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6"/>
            <p:cNvSpPr/>
            <p:nvPr/>
          </p:nvSpPr>
          <p:spPr>
            <a:xfrm>
              <a:off x="7295417" y="2103002"/>
              <a:ext cx="110255" cy="7809"/>
            </a:xfrm>
            <a:custGeom>
              <a:rect b="b" l="l" r="r" t="t"/>
              <a:pathLst>
                <a:path extrusionOk="0" h="345" w="4871">
                  <a:moveTo>
                    <a:pt x="1378" y="1"/>
                  </a:moveTo>
                  <a:cubicBezTo>
                    <a:pt x="943" y="1"/>
                    <a:pt x="506" y="23"/>
                    <a:pt x="67" y="78"/>
                  </a:cubicBezTo>
                  <a:cubicBezTo>
                    <a:pt x="1" y="111"/>
                    <a:pt x="34" y="178"/>
                    <a:pt x="67" y="178"/>
                  </a:cubicBezTo>
                  <a:cubicBezTo>
                    <a:pt x="1668" y="278"/>
                    <a:pt x="3270" y="145"/>
                    <a:pt x="4837" y="345"/>
                  </a:cubicBezTo>
                  <a:cubicBezTo>
                    <a:pt x="4871" y="311"/>
                    <a:pt x="4871" y="278"/>
                    <a:pt x="4837" y="278"/>
                  </a:cubicBezTo>
                  <a:cubicBezTo>
                    <a:pt x="3675" y="157"/>
                    <a:pt x="2531"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6"/>
            <p:cNvSpPr/>
            <p:nvPr/>
          </p:nvSpPr>
          <p:spPr>
            <a:xfrm>
              <a:off x="7289374" y="2168643"/>
              <a:ext cx="104981" cy="19194"/>
            </a:xfrm>
            <a:custGeom>
              <a:rect b="b" l="l" r="r" t="t"/>
              <a:pathLst>
                <a:path extrusionOk="0" h="848" w="4638">
                  <a:moveTo>
                    <a:pt x="343" y="1"/>
                  </a:moveTo>
                  <a:cubicBezTo>
                    <a:pt x="251" y="1"/>
                    <a:pt x="159" y="5"/>
                    <a:pt x="67" y="13"/>
                  </a:cubicBezTo>
                  <a:cubicBezTo>
                    <a:pt x="1" y="13"/>
                    <a:pt x="1" y="113"/>
                    <a:pt x="34" y="113"/>
                  </a:cubicBezTo>
                  <a:cubicBezTo>
                    <a:pt x="401" y="213"/>
                    <a:pt x="768" y="280"/>
                    <a:pt x="1135" y="313"/>
                  </a:cubicBezTo>
                  <a:lnTo>
                    <a:pt x="2302" y="480"/>
                  </a:lnTo>
                  <a:cubicBezTo>
                    <a:pt x="3070" y="580"/>
                    <a:pt x="3837" y="714"/>
                    <a:pt x="4604" y="847"/>
                  </a:cubicBezTo>
                  <a:cubicBezTo>
                    <a:pt x="4637" y="847"/>
                    <a:pt x="4637" y="814"/>
                    <a:pt x="4604" y="814"/>
                  </a:cubicBezTo>
                  <a:cubicBezTo>
                    <a:pt x="3870" y="614"/>
                    <a:pt x="3103" y="447"/>
                    <a:pt x="2302" y="313"/>
                  </a:cubicBezTo>
                  <a:cubicBezTo>
                    <a:pt x="1935" y="247"/>
                    <a:pt x="1535" y="180"/>
                    <a:pt x="1168" y="113"/>
                  </a:cubicBezTo>
                  <a:cubicBezTo>
                    <a:pt x="893" y="38"/>
                    <a:pt x="61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6"/>
            <p:cNvSpPr/>
            <p:nvPr/>
          </p:nvSpPr>
          <p:spPr>
            <a:xfrm>
              <a:off x="7287110" y="2244425"/>
              <a:ext cx="94411" cy="18153"/>
            </a:xfrm>
            <a:custGeom>
              <a:rect b="b" l="l" r="r" t="t"/>
              <a:pathLst>
                <a:path extrusionOk="0" h="802" w="4171">
                  <a:moveTo>
                    <a:pt x="1" y="1"/>
                  </a:moveTo>
                  <a:cubicBezTo>
                    <a:pt x="1" y="1"/>
                    <a:pt x="1" y="34"/>
                    <a:pt x="1" y="34"/>
                  </a:cubicBezTo>
                  <a:cubicBezTo>
                    <a:pt x="301" y="168"/>
                    <a:pt x="601" y="268"/>
                    <a:pt x="935" y="268"/>
                  </a:cubicBezTo>
                  <a:lnTo>
                    <a:pt x="2002" y="468"/>
                  </a:lnTo>
                  <a:cubicBezTo>
                    <a:pt x="2703" y="568"/>
                    <a:pt x="3436" y="668"/>
                    <a:pt x="4137" y="802"/>
                  </a:cubicBezTo>
                  <a:cubicBezTo>
                    <a:pt x="4170" y="802"/>
                    <a:pt x="4170" y="735"/>
                    <a:pt x="4137" y="735"/>
                  </a:cubicBezTo>
                  <a:cubicBezTo>
                    <a:pt x="3436" y="635"/>
                    <a:pt x="2736" y="501"/>
                    <a:pt x="2035" y="335"/>
                  </a:cubicBezTo>
                  <a:lnTo>
                    <a:pt x="1001" y="134"/>
                  </a:lnTo>
                  <a:cubicBezTo>
                    <a:pt x="668" y="34"/>
                    <a:pt x="33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6"/>
            <p:cNvSpPr/>
            <p:nvPr/>
          </p:nvSpPr>
          <p:spPr>
            <a:xfrm>
              <a:off x="7559681" y="1722191"/>
              <a:ext cx="395049" cy="648447"/>
            </a:xfrm>
            <a:custGeom>
              <a:rect b="b" l="l" r="r" t="t"/>
              <a:pathLst>
                <a:path extrusionOk="0" h="28648" w="17453">
                  <a:moveTo>
                    <a:pt x="2049" y="1"/>
                  </a:moveTo>
                  <a:cubicBezTo>
                    <a:pt x="1205" y="1"/>
                    <a:pt x="923" y="1056"/>
                    <a:pt x="1468" y="3359"/>
                  </a:cubicBezTo>
                  <a:cubicBezTo>
                    <a:pt x="2569" y="7862"/>
                    <a:pt x="6472" y="17736"/>
                    <a:pt x="5972" y="18136"/>
                  </a:cubicBezTo>
                  <a:cubicBezTo>
                    <a:pt x="5960" y="18148"/>
                    <a:pt x="5916" y="18153"/>
                    <a:pt x="5845" y="18153"/>
                  </a:cubicBezTo>
                  <a:cubicBezTo>
                    <a:pt x="5100" y="18153"/>
                    <a:pt x="1402" y="17569"/>
                    <a:pt x="1402" y="17569"/>
                  </a:cubicBezTo>
                  <a:lnTo>
                    <a:pt x="1" y="27676"/>
                  </a:lnTo>
                  <a:cubicBezTo>
                    <a:pt x="3670" y="28277"/>
                    <a:pt x="7373" y="28610"/>
                    <a:pt x="11075" y="28644"/>
                  </a:cubicBezTo>
                  <a:cubicBezTo>
                    <a:pt x="11231" y="28646"/>
                    <a:pt x="11383" y="28647"/>
                    <a:pt x="11531" y="28647"/>
                  </a:cubicBezTo>
                  <a:cubicBezTo>
                    <a:pt x="17452" y="28647"/>
                    <a:pt x="16903" y="26709"/>
                    <a:pt x="16512" y="24040"/>
                  </a:cubicBezTo>
                  <a:cubicBezTo>
                    <a:pt x="15178" y="15201"/>
                    <a:pt x="9307" y="6628"/>
                    <a:pt x="5771" y="2725"/>
                  </a:cubicBezTo>
                  <a:cubicBezTo>
                    <a:pt x="4174" y="965"/>
                    <a:pt x="2855" y="1"/>
                    <a:pt x="204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6"/>
            <p:cNvSpPr/>
            <p:nvPr/>
          </p:nvSpPr>
          <p:spPr>
            <a:xfrm>
              <a:off x="7609523" y="2141187"/>
              <a:ext cx="27954" cy="206454"/>
            </a:xfrm>
            <a:custGeom>
              <a:rect b="b" l="l" r="r" t="t"/>
              <a:pathLst>
                <a:path extrusionOk="0" h="9121" w="1235">
                  <a:moveTo>
                    <a:pt x="1201" y="0"/>
                  </a:moveTo>
                  <a:cubicBezTo>
                    <a:pt x="1184" y="0"/>
                    <a:pt x="1168" y="9"/>
                    <a:pt x="1168" y="25"/>
                  </a:cubicBezTo>
                  <a:cubicBezTo>
                    <a:pt x="1134" y="759"/>
                    <a:pt x="300" y="5663"/>
                    <a:pt x="0" y="9065"/>
                  </a:cubicBezTo>
                  <a:cubicBezTo>
                    <a:pt x="0" y="9104"/>
                    <a:pt x="23" y="9120"/>
                    <a:pt x="42" y="9120"/>
                  </a:cubicBezTo>
                  <a:cubicBezTo>
                    <a:pt x="55" y="9120"/>
                    <a:pt x="67" y="9112"/>
                    <a:pt x="67" y="9099"/>
                  </a:cubicBezTo>
                  <a:cubicBezTo>
                    <a:pt x="901" y="5096"/>
                    <a:pt x="1134" y="759"/>
                    <a:pt x="1234" y="25"/>
                  </a:cubicBezTo>
                  <a:cubicBezTo>
                    <a:pt x="1234" y="9"/>
                    <a:pt x="1218"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6"/>
            <p:cNvSpPr/>
            <p:nvPr/>
          </p:nvSpPr>
          <p:spPr>
            <a:xfrm>
              <a:off x="7590645" y="1917191"/>
              <a:ext cx="214444" cy="235155"/>
            </a:xfrm>
            <a:custGeom>
              <a:rect b="b" l="l" r="r" t="t"/>
              <a:pathLst>
                <a:path extrusionOk="0" h="10389" w="9474">
                  <a:moveTo>
                    <a:pt x="1754" y="0"/>
                  </a:moveTo>
                  <a:cubicBezTo>
                    <a:pt x="1735" y="0"/>
                    <a:pt x="1701" y="24"/>
                    <a:pt x="1701" y="48"/>
                  </a:cubicBezTo>
                  <a:cubicBezTo>
                    <a:pt x="1835" y="615"/>
                    <a:pt x="2602" y="2816"/>
                    <a:pt x="2702" y="3183"/>
                  </a:cubicBezTo>
                  <a:cubicBezTo>
                    <a:pt x="2769" y="3450"/>
                    <a:pt x="2869" y="3717"/>
                    <a:pt x="2936" y="3950"/>
                  </a:cubicBezTo>
                  <a:lnTo>
                    <a:pt x="2902" y="3917"/>
                  </a:lnTo>
                  <a:lnTo>
                    <a:pt x="2469" y="3350"/>
                  </a:lnTo>
                  <a:cubicBezTo>
                    <a:pt x="2202" y="2950"/>
                    <a:pt x="1902" y="2549"/>
                    <a:pt x="1635" y="2116"/>
                  </a:cubicBezTo>
                  <a:cubicBezTo>
                    <a:pt x="1635" y="2106"/>
                    <a:pt x="1629" y="2102"/>
                    <a:pt x="1622" y="2102"/>
                  </a:cubicBezTo>
                  <a:cubicBezTo>
                    <a:pt x="1604" y="2102"/>
                    <a:pt x="1578" y="2126"/>
                    <a:pt x="1601" y="2149"/>
                  </a:cubicBezTo>
                  <a:cubicBezTo>
                    <a:pt x="1835" y="2583"/>
                    <a:pt x="2068" y="3050"/>
                    <a:pt x="2302" y="3483"/>
                  </a:cubicBezTo>
                  <a:cubicBezTo>
                    <a:pt x="2435" y="3684"/>
                    <a:pt x="2569" y="3884"/>
                    <a:pt x="2736" y="4117"/>
                  </a:cubicBezTo>
                  <a:cubicBezTo>
                    <a:pt x="2869" y="4317"/>
                    <a:pt x="3002" y="4518"/>
                    <a:pt x="3169" y="4684"/>
                  </a:cubicBezTo>
                  <a:cubicBezTo>
                    <a:pt x="3236" y="4918"/>
                    <a:pt x="3303" y="5118"/>
                    <a:pt x="3369" y="5318"/>
                  </a:cubicBezTo>
                  <a:cubicBezTo>
                    <a:pt x="3603" y="6052"/>
                    <a:pt x="3836" y="6752"/>
                    <a:pt x="4070" y="7486"/>
                  </a:cubicBezTo>
                  <a:cubicBezTo>
                    <a:pt x="4270" y="8187"/>
                    <a:pt x="4437" y="8821"/>
                    <a:pt x="4670" y="9454"/>
                  </a:cubicBezTo>
                  <a:cubicBezTo>
                    <a:pt x="3936" y="9354"/>
                    <a:pt x="3203" y="9288"/>
                    <a:pt x="2435" y="9188"/>
                  </a:cubicBezTo>
                  <a:lnTo>
                    <a:pt x="1301" y="9054"/>
                  </a:lnTo>
                  <a:cubicBezTo>
                    <a:pt x="868" y="9021"/>
                    <a:pt x="467" y="9021"/>
                    <a:pt x="34" y="8921"/>
                  </a:cubicBezTo>
                  <a:cubicBezTo>
                    <a:pt x="0" y="8921"/>
                    <a:pt x="0" y="8987"/>
                    <a:pt x="34" y="8987"/>
                  </a:cubicBezTo>
                  <a:cubicBezTo>
                    <a:pt x="467" y="9021"/>
                    <a:pt x="868" y="9154"/>
                    <a:pt x="1268" y="9221"/>
                  </a:cubicBezTo>
                  <a:lnTo>
                    <a:pt x="2369" y="9421"/>
                  </a:lnTo>
                  <a:cubicBezTo>
                    <a:pt x="3169" y="9554"/>
                    <a:pt x="3970" y="9688"/>
                    <a:pt x="4770" y="9855"/>
                  </a:cubicBezTo>
                  <a:cubicBezTo>
                    <a:pt x="5571" y="9988"/>
                    <a:pt x="6338" y="10055"/>
                    <a:pt x="7139" y="10155"/>
                  </a:cubicBezTo>
                  <a:lnTo>
                    <a:pt x="8306" y="10288"/>
                  </a:lnTo>
                  <a:cubicBezTo>
                    <a:pt x="8706" y="10322"/>
                    <a:pt x="9107" y="10355"/>
                    <a:pt x="9474" y="10388"/>
                  </a:cubicBezTo>
                  <a:lnTo>
                    <a:pt x="9474" y="10322"/>
                  </a:lnTo>
                  <a:cubicBezTo>
                    <a:pt x="9073" y="10222"/>
                    <a:pt x="8673" y="10122"/>
                    <a:pt x="8273" y="10088"/>
                  </a:cubicBezTo>
                  <a:lnTo>
                    <a:pt x="7139" y="9855"/>
                  </a:lnTo>
                  <a:lnTo>
                    <a:pt x="6672" y="9788"/>
                  </a:lnTo>
                  <a:lnTo>
                    <a:pt x="6705" y="9788"/>
                  </a:lnTo>
                  <a:lnTo>
                    <a:pt x="7339" y="9688"/>
                  </a:lnTo>
                  <a:cubicBezTo>
                    <a:pt x="7572" y="9655"/>
                    <a:pt x="7772" y="9621"/>
                    <a:pt x="8006" y="9588"/>
                  </a:cubicBezTo>
                  <a:cubicBezTo>
                    <a:pt x="8039" y="9588"/>
                    <a:pt x="8039" y="9521"/>
                    <a:pt x="8006" y="9521"/>
                  </a:cubicBezTo>
                  <a:cubicBezTo>
                    <a:pt x="7806" y="9554"/>
                    <a:pt x="7606" y="9554"/>
                    <a:pt x="7372" y="9588"/>
                  </a:cubicBezTo>
                  <a:lnTo>
                    <a:pt x="6672" y="9621"/>
                  </a:lnTo>
                  <a:lnTo>
                    <a:pt x="6071" y="9688"/>
                  </a:lnTo>
                  <a:cubicBezTo>
                    <a:pt x="5738" y="9621"/>
                    <a:pt x="5371" y="9554"/>
                    <a:pt x="5004" y="9521"/>
                  </a:cubicBezTo>
                  <a:cubicBezTo>
                    <a:pt x="4837" y="8787"/>
                    <a:pt x="4570" y="8087"/>
                    <a:pt x="4370" y="7386"/>
                  </a:cubicBezTo>
                  <a:cubicBezTo>
                    <a:pt x="4170" y="6686"/>
                    <a:pt x="3903" y="5919"/>
                    <a:pt x="3636" y="5218"/>
                  </a:cubicBezTo>
                  <a:cubicBezTo>
                    <a:pt x="3403" y="4484"/>
                    <a:pt x="3136" y="3784"/>
                    <a:pt x="2869" y="3083"/>
                  </a:cubicBezTo>
                  <a:cubicBezTo>
                    <a:pt x="2736" y="2750"/>
                    <a:pt x="2002" y="581"/>
                    <a:pt x="1768" y="14"/>
                  </a:cubicBezTo>
                  <a:cubicBezTo>
                    <a:pt x="1768" y="5"/>
                    <a:pt x="1762"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6"/>
            <p:cNvSpPr/>
            <p:nvPr/>
          </p:nvSpPr>
          <p:spPr>
            <a:xfrm>
              <a:off x="7561220" y="2348478"/>
              <a:ext cx="285405" cy="26302"/>
            </a:xfrm>
            <a:custGeom>
              <a:rect b="b" l="l" r="r" t="t"/>
              <a:pathLst>
                <a:path extrusionOk="0" h="1162" w="12609">
                  <a:moveTo>
                    <a:pt x="20" y="0"/>
                  </a:moveTo>
                  <a:cubicBezTo>
                    <a:pt x="0" y="0"/>
                    <a:pt x="4" y="74"/>
                    <a:pt x="33" y="74"/>
                  </a:cubicBezTo>
                  <a:cubicBezTo>
                    <a:pt x="3404" y="787"/>
                    <a:pt x="6843" y="1161"/>
                    <a:pt x="10293" y="1161"/>
                  </a:cubicBezTo>
                  <a:cubicBezTo>
                    <a:pt x="11042" y="1161"/>
                    <a:pt x="11792" y="1144"/>
                    <a:pt x="12542" y="1108"/>
                  </a:cubicBezTo>
                  <a:cubicBezTo>
                    <a:pt x="12608" y="1108"/>
                    <a:pt x="12608" y="975"/>
                    <a:pt x="12542" y="975"/>
                  </a:cubicBezTo>
                  <a:cubicBezTo>
                    <a:pt x="9106" y="875"/>
                    <a:pt x="2901" y="374"/>
                    <a:pt x="33" y="7"/>
                  </a:cubicBezTo>
                  <a:cubicBezTo>
                    <a:pt x="28" y="3"/>
                    <a:pt x="24"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6"/>
            <p:cNvSpPr/>
            <p:nvPr/>
          </p:nvSpPr>
          <p:spPr>
            <a:xfrm>
              <a:off x="7871297" y="2063707"/>
              <a:ext cx="78000" cy="253806"/>
            </a:xfrm>
            <a:custGeom>
              <a:rect b="b" l="l" r="r" t="t"/>
              <a:pathLst>
                <a:path extrusionOk="0" h="11213" w="3446">
                  <a:moveTo>
                    <a:pt x="23" y="1"/>
                  </a:moveTo>
                  <a:cubicBezTo>
                    <a:pt x="1" y="1"/>
                    <a:pt x="49" y="153"/>
                    <a:pt x="177" y="446"/>
                  </a:cubicBezTo>
                  <a:cubicBezTo>
                    <a:pt x="377" y="980"/>
                    <a:pt x="544" y="1447"/>
                    <a:pt x="744" y="1947"/>
                  </a:cubicBezTo>
                  <a:cubicBezTo>
                    <a:pt x="1111" y="2948"/>
                    <a:pt x="3112" y="9052"/>
                    <a:pt x="2879" y="11187"/>
                  </a:cubicBezTo>
                  <a:cubicBezTo>
                    <a:pt x="2879" y="11204"/>
                    <a:pt x="2896" y="11212"/>
                    <a:pt x="2912" y="11212"/>
                  </a:cubicBezTo>
                  <a:cubicBezTo>
                    <a:pt x="2929" y="11212"/>
                    <a:pt x="2946" y="11204"/>
                    <a:pt x="2946" y="11187"/>
                  </a:cubicBezTo>
                  <a:cubicBezTo>
                    <a:pt x="3446" y="8319"/>
                    <a:pt x="1478" y="3148"/>
                    <a:pt x="777" y="1580"/>
                  </a:cubicBezTo>
                  <a:cubicBezTo>
                    <a:pt x="611" y="1147"/>
                    <a:pt x="410" y="746"/>
                    <a:pt x="210" y="313"/>
                  </a:cubicBezTo>
                  <a:cubicBezTo>
                    <a:pt x="105" y="103"/>
                    <a:pt x="41"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6"/>
            <p:cNvSpPr/>
            <p:nvPr/>
          </p:nvSpPr>
          <p:spPr>
            <a:xfrm>
              <a:off x="5370061" y="1445908"/>
              <a:ext cx="733170" cy="721559"/>
            </a:xfrm>
            <a:custGeom>
              <a:rect b="b" l="l" r="r" t="t"/>
              <a:pathLst>
                <a:path extrusionOk="0" h="31878" w="32391">
                  <a:moveTo>
                    <a:pt x="23589" y="1"/>
                  </a:moveTo>
                  <a:cubicBezTo>
                    <a:pt x="21772" y="1"/>
                    <a:pt x="19933" y="1048"/>
                    <a:pt x="18814" y="2622"/>
                  </a:cubicBezTo>
                  <a:cubicBezTo>
                    <a:pt x="17213" y="4891"/>
                    <a:pt x="16813" y="7993"/>
                    <a:pt x="15645" y="9460"/>
                  </a:cubicBezTo>
                  <a:cubicBezTo>
                    <a:pt x="13277" y="12563"/>
                    <a:pt x="8540" y="11629"/>
                    <a:pt x="4604" y="15098"/>
                  </a:cubicBezTo>
                  <a:cubicBezTo>
                    <a:pt x="768" y="18434"/>
                    <a:pt x="1" y="25339"/>
                    <a:pt x="5238" y="29608"/>
                  </a:cubicBezTo>
                  <a:cubicBezTo>
                    <a:pt x="7099" y="31118"/>
                    <a:pt x="9886" y="31878"/>
                    <a:pt x="12899" y="31878"/>
                  </a:cubicBezTo>
                  <a:cubicBezTo>
                    <a:pt x="17878" y="31878"/>
                    <a:pt x="23478" y="29803"/>
                    <a:pt x="26553" y="25605"/>
                  </a:cubicBezTo>
                  <a:cubicBezTo>
                    <a:pt x="32391" y="17666"/>
                    <a:pt x="31423" y="5858"/>
                    <a:pt x="26720" y="1288"/>
                  </a:cubicBezTo>
                  <a:cubicBezTo>
                    <a:pt x="25797" y="391"/>
                    <a:pt x="24697" y="1"/>
                    <a:pt x="23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6"/>
            <p:cNvSpPr/>
            <p:nvPr/>
          </p:nvSpPr>
          <p:spPr>
            <a:xfrm>
              <a:off x="5762688" y="1340904"/>
              <a:ext cx="136693" cy="116797"/>
            </a:xfrm>
            <a:custGeom>
              <a:rect b="b" l="l" r="r" t="t"/>
              <a:pathLst>
                <a:path extrusionOk="0" h="5160" w="6039">
                  <a:moveTo>
                    <a:pt x="2590" y="0"/>
                  </a:moveTo>
                  <a:cubicBezTo>
                    <a:pt x="1163" y="0"/>
                    <a:pt x="0" y="1342"/>
                    <a:pt x="768" y="3125"/>
                  </a:cubicBezTo>
                  <a:cubicBezTo>
                    <a:pt x="1295" y="4373"/>
                    <a:pt x="3112" y="5160"/>
                    <a:pt x="4343" y="5160"/>
                  </a:cubicBezTo>
                  <a:cubicBezTo>
                    <a:pt x="4593" y="5160"/>
                    <a:pt x="4818" y="5127"/>
                    <a:pt x="5004" y="5060"/>
                  </a:cubicBezTo>
                  <a:cubicBezTo>
                    <a:pt x="5538" y="4860"/>
                    <a:pt x="6038" y="1924"/>
                    <a:pt x="4104" y="523"/>
                  </a:cubicBezTo>
                  <a:cubicBezTo>
                    <a:pt x="3614" y="162"/>
                    <a:pt x="3086" y="0"/>
                    <a:pt x="2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6"/>
            <p:cNvSpPr/>
            <p:nvPr/>
          </p:nvSpPr>
          <p:spPr>
            <a:xfrm>
              <a:off x="5400279" y="1552813"/>
              <a:ext cx="370739" cy="413790"/>
            </a:xfrm>
            <a:custGeom>
              <a:rect b="b" l="l" r="r" t="t"/>
              <a:pathLst>
                <a:path extrusionOk="0" h="18281" w="16379">
                  <a:moveTo>
                    <a:pt x="16379" y="1"/>
                  </a:moveTo>
                  <a:lnTo>
                    <a:pt x="16379" y="1"/>
                  </a:lnTo>
                  <a:cubicBezTo>
                    <a:pt x="15945" y="1035"/>
                    <a:pt x="15445" y="2036"/>
                    <a:pt x="14877" y="3003"/>
                  </a:cubicBezTo>
                  <a:cubicBezTo>
                    <a:pt x="14344" y="3970"/>
                    <a:pt x="13610" y="4804"/>
                    <a:pt x="12743" y="5471"/>
                  </a:cubicBezTo>
                  <a:cubicBezTo>
                    <a:pt x="12276" y="5738"/>
                    <a:pt x="11775" y="5972"/>
                    <a:pt x="11242" y="6105"/>
                  </a:cubicBezTo>
                  <a:cubicBezTo>
                    <a:pt x="10708" y="6272"/>
                    <a:pt x="10174" y="6439"/>
                    <a:pt x="9640" y="6572"/>
                  </a:cubicBezTo>
                  <a:cubicBezTo>
                    <a:pt x="8540" y="6839"/>
                    <a:pt x="7472" y="7173"/>
                    <a:pt x="6405" y="7540"/>
                  </a:cubicBezTo>
                  <a:cubicBezTo>
                    <a:pt x="5337" y="7973"/>
                    <a:pt x="4337" y="8507"/>
                    <a:pt x="3403" y="9174"/>
                  </a:cubicBezTo>
                  <a:cubicBezTo>
                    <a:pt x="2469" y="9841"/>
                    <a:pt x="1701" y="10675"/>
                    <a:pt x="1134" y="11676"/>
                  </a:cubicBezTo>
                  <a:cubicBezTo>
                    <a:pt x="567" y="12677"/>
                    <a:pt x="234" y="13777"/>
                    <a:pt x="100" y="14911"/>
                  </a:cubicBezTo>
                  <a:cubicBezTo>
                    <a:pt x="0" y="16046"/>
                    <a:pt x="34" y="17180"/>
                    <a:pt x="200" y="18281"/>
                  </a:cubicBezTo>
                  <a:cubicBezTo>
                    <a:pt x="100" y="17180"/>
                    <a:pt x="134" y="16046"/>
                    <a:pt x="300" y="14945"/>
                  </a:cubicBezTo>
                  <a:cubicBezTo>
                    <a:pt x="601" y="12743"/>
                    <a:pt x="1801" y="10742"/>
                    <a:pt x="3636" y="9474"/>
                  </a:cubicBezTo>
                  <a:cubicBezTo>
                    <a:pt x="4537" y="8840"/>
                    <a:pt x="5537" y="8340"/>
                    <a:pt x="6538" y="7940"/>
                  </a:cubicBezTo>
                  <a:cubicBezTo>
                    <a:pt x="7606" y="7540"/>
                    <a:pt x="8673" y="7206"/>
                    <a:pt x="9740" y="6939"/>
                  </a:cubicBezTo>
                  <a:cubicBezTo>
                    <a:pt x="10274" y="6772"/>
                    <a:pt x="10808" y="6639"/>
                    <a:pt x="11342" y="6472"/>
                  </a:cubicBezTo>
                  <a:cubicBezTo>
                    <a:pt x="11909" y="6305"/>
                    <a:pt x="12442" y="6072"/>
                    <a:pt x="12909" y="5738"/>
                  </a:cubicBezTo>
                  <a:cubicBezTo>
                    <a:pt x="13810" y="5004"/>
                    <a:pt x="14544" y="4137"/>
                    <a:pt x="15078" y="3103"/>
                  </a:cubicBezTo>
                  <a:cubicBezTo>
                    <a:pt x="15578" y="2102"/>
                    <a:pt x="16012" y="1068"/>
                    <a:pt x="163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6"/>
            <p:cNvSpPr/>
            <p:nvPr/>
          </p:nvSpPr>
          <p:spPr>
            <a:xfrm>
              <a:off x="5919730" y="1497697"/>
              <a:ext cx="169151" cy="582172"/>
            </a:xfrm>
            <a:custGeom>
              <a:rect b="b" l="l" r="r" t="t"/>
              <a:pathLst>
                <a:path extrusionOk="0" h="25720" w="7473">
                  <a:moveTo>
                    <a:pt x="3337" y="1"/>
                  </a:moveTo>
                  <a:lnTo>
                    <a:pt x="3337" y="1"/>
                  </a:lnTo>
                  <a:cubicBezTo>
                    <a:pt x="3937" y="1035"/>
                    <a:pt x="4504" y="2102"/>
                    <a:pt x="4971" y="3203"/>
                  </a:cubicBezTo>
                  <a:cubicBezTo>
                    <a:pt x="5438" y="4304"/>
                    <a:pt x="5838" y="5438"/>
                    <a:pt x="6172" y="6572"/>
                  </a:cubicBezTo>
                  <a:cubicBezTo>
                    <a:pt x="6839" y="8874"/>
                    <a:pt x="7073" y="11275"/>
                    <a:pt x="6906" y="13644"/>
                  </a:cubicBezTo>
                  <a:cubicBezTo>
                    <a:pt x="6706" y="16012"/>
                    <a:pt x="5972" y="18347"/>
                    <a:pt x="4704" y="20382"/>
                  </a:cubicBezTo>
                  <a:cubicBezTo>
                    <a:pt x="4104" y="21416"/>
                    <a:pt x="3403" y="22350"/>
                    <a:pt x="2603" y="23251"/>
                  </a:cubicBezTo>
                  <a:cubicBezTo>
                    <a:pt x="2202" y="23684"/>
                    <a:pt x="1769" y="24118"/>
                    <a:pt x="1335" y="24518"/>
                  </a:cubicBezTo>
                  <a:cubicBezTo>
                    <a:pt x="902" y="24952"/>
                    <a:pt x="435" y="25285"/>
                    <a:pt x="1" y="25719"/>
                  </a:cubicBezTo>
                  <a:cubicBezTo>
                    <a:pt x="1969" y="24318"/>
                    <a:pt x="3670" y="22584"/>
                    <a:pt x="5004" y="20549"/>
                  </a:cubicBezTo>
                  <a:lnTo>
                    <a:pt x="5471" y="19782"/>
                  </a:lnTo>
                  <a:cubicBezTo>
                    <a:pt x="5605" y="19481"/>
                    <a:pt x="5738" y="19214"/>
                    <a:pt x="5872" y="18948"/>
                  </a:cubicBezTo>
                  <a:cubicBezTo>
                    <a:pt x="6039" y="18681"/>
                    <a:pt x="6139" y="18381"/>
                    <a:pt x="6239" y="18114"/>
                  </a:cubicBezTo>
                  <a:cubicBezTo>
                    <a:pt x="6372" y="17813"/>
                    <a:pt x="6472" y="17547"/>
                    <a:pt x="6572" y="17246"/>
                  </a:cubicBezTo>
                  <a:cubicBezTo>
                    <a:pt x="6939" y="16079"/>
                    <a:pt x="7206" y="14911"/>
                    <a:pt x="7306" y="13677"/>
                  </a:cubicBezTo>
                  <a:cubicBezTo>
                    <a:pt x="7473" y="11242"/>
                    <a:pt x="7206" y="8807"/>
                    <a:pt x="6472" y="6505"/>
                  </a:cubicBezTo>
                  <a:cubicBezTo>
                    <a:pt x="5772" y="4204"/>
                    <a:pt x="4704" y="2002"/>
                    <a:pt x="3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6"/>
            <p:cNvSpPr/>
            <p:nvPr/>
          </p:nvSpPr>
          <p:spPr>
            <a:xfrm>
              <a:off x="5373728" y="1784573"/>
              <a:ext cx="485362" cy="754289"/>
            </a:xfrm>
            <a:custGeom>
              <a:rect b="b" l="l" r="r" t="t"/>
              <a:pathLst>
                <a:path extrusionOk="0" h="33324" w="21443">
                  <a:moveTo>
                    <a:pt x="20915" y="1"/>
                  </a:moveTo>
                  <a:cubicBezTo>
                    <a:pt x="20060" y="1"/>
                    <a:pt x="18147" y="1586"/>
                    <a:pt x="16284" y="4039"/>
                  </a:cubicBezTo>
                  <a:cubicBezTo>
                    <a:pt x="11547" y="10343"/>
                    <a:pt x="1640" y="27756"/>
                    <a:pt x="673" y="29123"/>
                  </a:cubicBezTo>
                  <a:cubicBezTo>
                    <a:pt x="1" y="30048"/>
                    <a:pt x="6407" y="33324"/>
                    <a:pt x="8992" y="33324"/>
                  </a:cubicBezTo>
                  <a:cubicBezTo>
                    <a:pt x="9486" y="33324"/>
                    <a:pt x="9840" y="33204"/>
                    <a:pt x="9979" y="32926"/>
                  </a:cubicBezTo>
                  <a:cubicBezTo>
                    <a:pt x="11280" y="30391"/>
                    <a:pt x="19853" y="10577"/>
                    <a:pt x="21354" y="870"/>
                  </a:cubicBezTo>
                  <a:cubicBezTo>
                    <a:pt x="21442" y="273"/>
                    <a:pt x="21269" y="1"/>
                    <a:pt x="209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6"/>
            <p:cNvSpPr/>
            <p:nvPr/>
          </p:nvSpPr>
          <p:spPr>
            <a:xfrm>
              <a:off x="5294574" y="2437728"/>
              <a:ext cx="282394" cy="325899"/>
            </a:xfrm>
            <a:custGeom>
              <a:rect b="b" l="l" r="r" t="t"/>
              <a:pathLst>
                <a:path extrusionOk="0" h="14398" w="12476">
                  <a:moveTo>
                    <a:pt x="4370" y="0"/>
                  </a:moveTo>
                  <a:cubicBezTo>
                    <a:pt x="3269" y="1435"/>
                    <a:pt x="1601" y="5471"/>
                    <a:pt x="1201" y="6805"/>
                  </a:cubicBezTo>
                  <a:cubicBezTo>
                    <a:pt x="834" y="8173"/>
                    <a:pt x="0" y="12142"/>
                    <a:pt x="1034" y="12576"/>
                  </a:cubicBezTo>
                  <a:cubicBezTo>
                    <a:pt x="1181" y="12635"/>
                    <a:pt x="1313" y="12660"/>
                    <a:pt x="1432" y="12660"/>
                  </a:cubicBezTo>
                  <a:cubicBezTo>
                    <a:pt x="2125" y="12660"/>
                    <a:pt x="2368" y="11809"/>
                    <a:pt x="2369" y="11809"/>
                  </a:cubicBezTo>
                  <a:lnTo>
                    <a:pt x="2369" y="11809"/>
                  </a:lnTo>
                  <a:cubicBezTo>
                    <a:pt x="2369" y="11809"/>
                    <a:pt x="2269" y="13543"/>
                    <a:pt x="3336" y="13877"/>
                  </a:cubicBezTo>
                  <a:cubicBezTo>
                    <a:pt x="3415" y="13900"/>
                    <a:pt x="3492" y="13911"/>
                    <a:pt x="3564" y="13911"/>
                  </a:cubicBezTo>
                  <a:cubicBezTo>
                    <a:pt x="4439" y="13911"/>
                    <a:pt x="4837" y="12376"/>
                    <a:pt x="4837" y="12376"/>
                  </a:cubicBezTo>
                  <a:cubicBezTo>
                    <a:pt x="4837" y="12376"/>
                    <a:pt x="4870" y="14144"/>
                    <a:pt x="5938" y="14377"/>
                  </a:cubicBezTo>
                  <a:cubicBezTo>
                    <a:pt x="5999" y="14391"/>
                    <a:pt x="6058" y="14397"/>
                    <a:pt x="6114" y="14397"/>
                  </a:cubicBezTo>
                  <a:cubicBezTo>
                    <a:pt x="7027" y="14397"/>
                    <a:pt x="7205" y="12710"/>
                    <a:pt x="7205" y="12710"/>
                  </a:cubicBezTo>
                  <a:lnTo>
                    <a:pt x="7205" y="12710"/>
                  </a:lnTo>
                  <a:cubicBezTo>
                    <a:pt x="7205" y="12710"/>
                    <a:pt x="7146" y="14194"/>
                    <a:pt x="7951" y="14194"/>
                  </a:cubicBezTo>
                  <a:cubicBezTo>
                    <a:pt x="8000" y="14194"/>
                    <a:pt x="8051" y="14189"/>
                    <a:pt x="8106" y="14177"/>
                  </a:cubicBezTo>
                  <a:cubicBezTo>
                    <a:pt x="9273" y="13977"/>
                    <a:pt x="9007" y="10942"/>
                    <a:pt x="9540" y="9507"/>
                  </a:cubicBezTo>
                  <a:cubicBezTo>
                    <a:pt x="9674" y="9174"/>
                    <a:pt x="12476" y="2936"/>
                    <a:pt x="12476" y="2936"/>
                  </a:cubicBezTo>
                  <a:lnTo>
                    <a:pt x="4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6"/>
            <p:cNvSpPr/>
            <p:nvPr/>
          </p:nvSpPr>
          <p:spPr>
            <a:xfrm>
              <a:off x="5437265" y="2608803"/>
              <a:ext cx="40041" cy="120260"/>
            </a:xfrm>
            <a:custGeom>
              <a:rect b="b" l="l" r="r" t="t"/>
              <a:pathLst>
                <a:path extrusionOk="0" h="5313" w="1769">
                  <a:moveTo>
                    <a:pt x="1730" y="1"/>
                  </a:moveTo>
                  <a:cubicBezTo>
                    <a:pt x="1721" y="1"/>
                    <a:pt x="1712" y="5"/>
                    <a:pt x="1702" y="15"/>
                  </a:cubicBezTo>
                  <a:cubicBezTo>
                    <a:pt x="568" y="1816"/>
                    <a:pt x="1" y="3050"/>
                    <a:pt x="568" y="5252"/>
                  </a:cubicBezTo>
                  <a:cubicBezTo>
                    <a:pt x="568" y="5294"/>
                    <a:pt x="585" y="5312"/>
                    <a:pt x="606" y="5312"/>
                  </a:cubicBezTo>
                  <a:cubicBezTo>
                    <a:pt x="634" y="5312"/>
                    <a:pt x="668" y="5276"/>
                    <a:pt x="668" y="5218"/>
                  </a:cubicBezTo>
                  <a:cubicBezTo>
                    <a:pt x="468" y="3017"/>
                    <a:pt x="768" y="1983"/>
                    <a:pt x="1769" y="48"/>
                  </a:cubicBezTo>
                  <a:cubicBezTo>
                    <a:pt x="1769" y="24"/>
                    <a:pt x="1752" y="1"/>
                    <a:pt x="1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6"/>
            <p:cNvSpPr/>
            <p:nvPr/>
          </p:nvSpPr>
          <p:spPr>
            <a:xfrm>
              <a:off x="5390456" y="2592936"/>
              <a:ext cx="37031" cy="127820"/>
            </a:xfrm>
            <a:custGeom>
              <a:rect b="b" l="l" r="r" t="t"/>
              <a:pathLst>
                <a:path extrusionOk="0" h="5647" w="1636">
                  <a:moveTo>
                    <a:pt x="1610" y="0"/>
                  </a:moveTo>
                  <a:cubicBezTo>
                    <a:pt x="1605" y="0"/>
                    <a:pt x="1602" y="4"/>
                    <a:pt x="1602" y="15"/>
                  </a:cubicBezTo>
                  <a:cubicBezTo>
                    <a:pt x="534" y="2016"/>
                    <a:pt x="1" y="3217"/>
                    <a:pt x="301" y="5552"/>
                  </a:cubicBezTo>
                  <a:cubicBezTo>
                    <a:pt x="320" y="5610"/>
                    <a:pt x="362" y="5646"/>
                    <a:pt x="394" y="5646"/>
                  </a:cubicBezTo>
                  <a:cubicBezTo>
                    <a:pt x="417" y="5646"/>
                    <a:pt x="434" y="5628"/>
                    <a:pt x="434" y="5586"/>
                  </a:cubicBezTo>
                  <a:cubicBezTo>
                    <a:pt x="434" y="3251"/>
                    <a:pt x="734" y="2150"/>
                    <a:pt x="1635" y="15"/>
                  </a:cubicBezTo>
                  <a:cubicBezTo>
                    <a:pt x="1635" y="15"/>
                    <a:pt x="1620" y="0"/>
                    <a:pt x="1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6"/>
            <p:cNvSpPr/>
            <p:nvPr/>
          </p:nvSpPr>
          <p:spPr>
            <a:xfrm>
              <a:off x="5338350" y="2575892"/>
              <a:ext cx="43074" cy="126688"/>
            </a:xfrm>
            <a:custGeom>
              <a:rect b="b" l="l" r="r" t="t"/>
              <a:pathLst>
                <a:path extrusionOk="0" h="5597" w="1903">
                  <a:moveTo>
                    <a:pt x="1802" y="1"/>
                  </a:moveTo>
                  <a:cubicBezTo>
                    <a:pt x="568" y="1535"/>
                    <a:pt x="1" y="3503"/>
                    <a:pt x="201" y="5471"/>
                  </a:cubicBezTo>
                  <a:cubicBezTo>
                    <a:pt x="218" y="5555"/>
                    <a:pt x="234" y="5596"/>
                    <a:pt x="247" y="5596"/>
                  </a:cubicBezTo>
                  <a:cubicBezTo>
                    <a:pt x="259" y="5596"/>
                    <a:pt x="268" y="5555"/>
                    <a:pt x="268" y="5471"/>
                  </a:cubicBezTo>
                  <a:cubicBezTo>
                    <a:pt x="435" y="3236"/>
                    <a:pt x="735" y="2002"/>
                    <a:pt x="1869" y="68"/>
                  </a:cubicBezTo>
                  <a:cubicBezTo>
                    <a:pt x="1902" y="34"/>
                    <a:pt x="1836"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6"/>
            <p:cNvSpPr/>
            <p:nvPr/>
          </p:nvSpPr>
          <p:spPr>
            <a:xfrm>
              <a:off x="5465196" y="2469689"/>
              <a:ext cx="148010" cy="216187"/>
            </a:xfrm>
            <a:custGeom>
              <a:rect b="b" l="l" r="r" t="t"/>
              <a:pathLst>
                <a:path extrusionOk="0" h="9551" w="6539">
                  <a:moveTo>
                    <a:pt x="2484" y="0"/>
                  </a:moveTo>
                  <a:cubicBezTo>
                    <a:pt x="1471" y="0"/>
                    <a:pt x="626" y="247"/>
                    <a:pt x="468" y="1024"/>
                  </a:cubicBezTo>
                  <a:cubicBezTo>
                    <a:pt x="1" y="3125"/>
                    <a:pt x="2736" y="4826"/>
                    <a:pt x="2736" y="4826"/>
                  </a:cubicBezTo>
                  <a:cubicBezTo>
                    <a:pt x="1969" y="6060"/>
                    <a:pt x="801" y="8762"/>
                    <a:pt x="1969" y="9496"/>
                  </a:cubicBezTo>
                  <a:cubicBezTo>
                    <a:pt x="2027" y="9533"/>
                    <a:pt x="2093" y="9550"/>
                    <a:pt x="2167" y="9550"/>
                  </a:cubicBezTo>
                  <a:cubicBezTo>
                    <a:pt x="3233" y="9550"/>
                    <a:pt x="5791" y="5914"/>
                    <a:pt x="6072" y="4760"/>
                  </a:cubicBezTo>
                  <a:cubicBezTo>
                    <a:pt x="6405" y="3559"/>
                    <a:pt x="6539" y="757"/>
                    <a:pt x="6539" y="757"/>
                  </a:cubicBezTo>
                  <a:cubicBezTo>
                    <a:pt x="6539" y="757"/>
                    <a:pt x="4256" y="0"/>
                    <a:pt x="2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6"/>
            <p:cNvSpPr/>
            <p:nvPr/>
          </p:nvSpPr>
          <p:spPr>
            <a:xfrm>
              <a:off x="5466713" y="2493025"/>
              <a:ext cx="64193" cy="184837"/>
            </a:xfrm>
            <a:custGeom>
              <a:rect b="b" l="l" r="r" t="t"/>
              <a:pathLst>
                <a:path extrusionOk="0" h="8166" w="2836">
                  <a:moveTo>
                    <a:pt x="267" y="1"/>
                  </a:moveTo>
                  <a:cubicBezTo>
                    <a:pt x="251" y="1"/>
                    <a:pt x="234" y="9"/>
                    <a:pt x="234" y="26"/>
                  </a:cubicBezTo>
                  <a:cubicBezTo>
                    <a:pt x="1" y="1560"/>
                    <a:pt x="1201" y="3061"/>
                    <a:pt x="2469" y="3862"/>
                  </a:cubicBezTo>
                  <a:cubicBezTo>
                    <a:pt x="1769" y="5130"/>
                    <a:pt x="734" y="6764"/>
                    <a:pt x="1635" y="8165"/>
                  </a:cubicBezTo>
                  <a:cubicBezTo>
                    <a:pt x="1635" y="8165"/>
                    <a:pt x="1635" y="8165"/>
                    <a:pt x="1635" y="8132"/>
                  </a:cubicBezTo>
                  <a:cubicBezTo>
                    <a:pt x="1035" y="6697"/>
                    <a:pt x="2135" y="5130"/>
                    <a:pt x="2803" y="3862"/>
                  </a:cubicBezTo>
                  <a:cubicBezTo>
                    <a:pt x="2836" y="3795"/>
                    <a:pt x="2803" y="3695"/>
                    <a:pt x="2703" y="3695"/>
                  </a:cubicBezTo>
                  <a:cubicBezTo>
                    <a:pt x="1602" y="2895"/>
                    <a:pt x="301" y="1460"/>
                    <a:pt x="301" y="26"/>
                  </a:cubicBezTo>
                  <a:cubicBezTo>
                    <a:pt x="301" y="9"/>
                    <a:pt x="28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6"/>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6"/>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6"/>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6"/>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6"/>
            <p:cNvSpPr/>
            <p:nvPr/>
          </p:nvSpPr>
          <p:spPr>
            <a:xfrm>
              <a:off x="5644149" y="1776469"/>
              <a:ext cx="221732" cy="370580"/>
            </a:xfrm>
            <a:custGeom>
              <a:rect b="b" l="l" r="r" t="t"/>
              <a:pathLst>
                <a:path extrusionOk="0" h="16372" w="9796">
                  <a:moveTo>
                    <a:pt x="8919" y="0"/>
                  </a:moveTo>
                  <a:cubicBezTo>
                    <a:pt x="8480" y="0"/>
                    <a:pt x="7824" y="364"/>
                    <a:pt x="6905" y="1094"/>
                  </a:cubicBezTo>
                  <a:cubicBezTo>
                    <a:pt x="4871" y="4630"/>
                    <a:pt x="1702" y="10101"/>
                    <a:pt x="1" y="13070"/>
                  </a:cubicBezTo>
                  <a:lnTo>
                    <a:pt x="1168" y="13670"/>
                  </a:lnTo>
                  <a:cubicBezTo>
                    <a:pt x="3303" y="14804"/>
                    <a:pt x="5838" y="16138"/>
                    <a:pt x="6072" y="16372"/>
                  </a:cubicBezTo>
                  <a:cubicBezTo>
                    <a:pt x="6072" y="16372"/>
                    <a:pt x="8807" y="7599"/>
                    <a:pt x="9407" y="3663"/>
                  </a:cubicBezTo>
                  <a:cubicBezTo>
                    <a:pt x="9796" y="1224"/>
                    <a:pt x="9723" y="0"/>
                    <a:pt x="8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6"/>
            <p:cNvSpPr/>
            <p:nvPr/>
          </p:nvSpPr>
          <p:spPr>
            <a:xfrm>
              <a:off x="5626788" y="2020180"/>
              <a:ext cx="163832" cy="83297"/>
            </a:xfrm>
            <a:custGeom>
              <a:rect b="b" l="l" r="r" t="t"/>
              <a:pathLst>
                <a:path extrusionOk="0" h="3680" w="7238">
                  <a:moveTo>
                    <a:pt x="34" y="1"/>
                  </a:moveTo>
                  <a:cubicBezTo>
                    <a:pt x="0" y="1"/>
                    <a:pt x="0" y="34"/>
                    <a:pt x="34" y="34"/>
                  </a:cubicBezTo>
                  <a:cubicBezTo>
                    <a:pt x="634" y="301"/>
                    <a:pt x="4470" y="2436"/>
                    <a:pt x="7205" y="3670"/>
                  </a:cubicBezTo>
                  <a:cubicBezTo>
                    <a:pt x="7212" y="3677"/>
                    <a:pt x="7217" y="3680"/>
                    <a:pt x="7221" y="3680"/>
                  </a:cubicBezTo>
                  <a:cubicBezTo>
                    <a:pt x="7237" y="3680"/>
                    <a:pt x="7232" y="3637"/>
                    <a:pt x="7205" y="3637"/>
                  </a:cubicBezTo>
                  <a:cubicBezTo>
                    <a:pt x="4904" y="2303"/>
                    <a:pt x="2502" y="1068"/>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6"/>
            <p:cNvSpPr/>
            <p:nvPr/>
          </p:nvSpPr>
          <p:spPr>
            <a:xfrm>
              <a:off x="5862350" y="1615489"/>
              <a:ext cx="114805" cy="209917"/>
            </a:xfrm>
            <a:custGeom>
              <a:rect b="b" l="l" r="r" t="t"/>
              <a:pathLst>
                <a:path extrusionOk="0" h="9274" w="5072">
                  <a:moveTo>
                    <a:pt x="1035" y="0"/>
                  </a:moveTo>
                  <a:cubicBezTo>
                    <a:pt x="1035" y="0"/>
                    <a:pt x="868" y="868"/>
                    <a:pt x="635" y="1935"/>
                  </a:cubicBezTo>
                  <a:cubicBezTo>
                    <a:pt x="635" y="2002"/>
                    <a:pt x="601" y="2035"/>
                    <a:pt x="601" y="2102"/>
                  </a:cubicBezTo>
                  <a:cubicBezTo>
                    <a:pt x="601" y="2169"/>
                    <a:pt x="568" y="2202"/>
                    <a:pt x="568" y="2269"/>
                  </a:cubicBezTo>
                  <a:cubicBezTo>
                    <a:pt x="534" y="2436"/>
                    <a:pt x="468" y="2602"/>
                    <a:pt x="434" y="2769"/>
                  </a:cubicBezTo>
                  <a:cubicBezTo>
                    <a:pt x="401" y="2936"/>
                    <a:pt x="401" y="3003"/>
                    <a:pt x="368" y="3136"/>
                  </a:cubicBezTo>
                  <a:cubicBezTo>
                    <a:pt x="368" y="3269"/>
                    <a:pt x="334" y="3403"/>
                    <a:pt x="301" y="3536"/>
                  </a:cubicBezTo>
                  <a:cubicBezTo>
                    <a:pt x="134" y="4470"/>
                    <a:pt x="34" y="5404"/>
                    <a:pt x="1" y="6372"/>
                  </a:cubicBezTo>
                  <a:cubicBezTo>
                    <a:pt x="67" y="6739"/>
                    <a:pt x="1702" y="9240"/>
                    <a:pt x="3403" y="9274"/>
                  </a:cubicBezTo>
                  <a:cubicBezTo>
                    <a:pt x="3970" y="9274"/>
                    <a:pt x="4137" y="6272"/>
                    <a:pt x="4137" y="6272"/>
                  </a:cubicBezTo>
                  <a:lnTo>
                    <a:pt x="4204" y="6038"/>
                  </a:lnTo>
                  <a:lnTo>
                    <a:pt x="5071" y="2936"/>
                  </a:lnTo>
                  <a:lnTo>
                    <a:pt x="1569" y="367"/>
                  </a:lnTo>
                  <a:lnTo>
                    <a:pt x="1035"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6"/>
            <p:cNvSpPr/>
            <p:nvPr/>
          </p:nvSpPr>
          <p:spPr>
            <a:xfrm>
              <a:off x="5876701" y="1615489"/>
              <a:ext cx="100454" cy="136693"/>
            </a:xfrm>
            <a:custGeom>
              <a:rect b="b" l="l" r="r" t="t"/>
              <a:pathLst>
                <a:path extrusionOk="0" h="6039" w="4438">
                  <a:moveTo>
                    <a:pt x="401" y="0"/>
                  </a:moveTo>
                  <a:cubicBezTo>
                    <a:pt x="401" y="0"/>
                    <a:pt x="234" y="868"/>
                    <a:pt x="1" y="1935"/>
                  </a:cubicBezTo>
                  <a:cubicBezTo>
                    <a:pt x="534" y="3770"/>
                    <a:pt x="1835" y="5238"/>
                    <a:pt x="3570" y="6038"/>
                  </a:cubicBezTo>
                  <a:lnTo>
                    <a:pt x="4437" y="2936"/>
                  </a:lnTo>
                  <a:lnTo>
                    <a:pt x="935" y="367"/>
                  </a:ln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6"/>
            <p:cNvSpPr/>
            <p:nvPr/>
          </p:nvSpPr>
          <p:spPr>
            <a:xfrm>
              <a:off x="5808750" y="1429339"/>
              <a:ext cx="290701" cy="296632"/>
            </a:xfrm>
            <a:custGeom>
              <a:rect b="b" l="l" r="r" t="t"/>
              <a:pathLst>
                <a:path extrusionOk="0" h="13105" w="12843">
                  <a:moveTo>
                    <a:pt x="6070" y="1"/>
                  </a:moveTo>
                  <a:cubicBezTo>
                    <a:pt x="5554" y="1"/>
                    <a:pt x="5047" y="81"/>
                    <a:pt x="4570" y="219"/>
                  </a:cubicBezTo>
                  <a:cubicBezTo>
                    <a:pt x="2135" y="953"/>
                    <a:pt x="0" y="3288"/>
                    <a:pt x="1868" y="8625"/>
                  </a:cubicBezTo>
                  <a:cubicBezTo>
                    <a:pt x="3203" y="12414"/>
                    <a:pt x="5475" y="13105"/>
                    <a:pt x="7052" y="13105"/>
                  </a:cubicBezTo>
                  <a:cubicBezTo>
                    <a:pt x="7682" y="13105"/>
                    <a:pt x="8202" y="12994"/>
                    <a:pt x="8506" y="12928"/>
                  </a:cubicBezTo>
                  <a:cubicBezTo>
                    <a:pt x="9741" y="12728"/>
                    <a:pt x="12843" y="11260"/>
                    <a:pt x="11542" y="5789"/>
                  </a:cubicBezTo>
                  <a:cubicBezTo>
                    <a:pt x="10469" y="1364"/>
                    <a:pt x="8188" y="1"/>
                    <a:pt x="60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6"/>
            <p:cNvSpPr/>
            <p:nvPr/>
          </p:nvSpPr>
          <p:spPr>
            <a:xfrm>
              <a:off x="6037522" y="1522482"/>
              <a:ext cx="24944" cy="12246"/>
            </a:xfrm>
            <a:custGeom>
              <a:rect b="b" l="l" r="r" t="t"/>
              <a:pathLst>
                <a:path extrusionOk="0" h="541" w="1102">
                  <a:moveTo>
                    <a:pt x="434" y="0"/>
                  </a:moveTo>
                  <a:cubicBezTo>
                    <a:pt x="283" y="0"/>
                    <a:pt x="121" y="91"/>
                    <a:pt x="34" y="207"/>
                  </a:cubicBezTo>
                  <a:cubicBezTo>
                    <a:pt x="1" y="273"/>
                    <a:pt x="1" y="373"/>
                    <a:pt x="67" y="440"/>
                  </a:cubicBezTo>
                  <a:cubicBezTo>
                    <a:pt x="201" y="507"/>
                    <a:pt x="334" y="540"/>
                    <a:pt x="468" y="540"/>
                  </a:cubicBezTo>
                  <a:lnTo>
                    <a:pt x="868" y="540"/>
                  </a:lnTo>
                  <a:cubicBezTo>
                    <a:pt x="1035" y="507"/>
                    <a:pt x="1101" y="307"/>
                    <a:pt x="1001" y="173"/>
                  </a:cubicBezTo>
                  <a:cubicBezTo>
                    <a:pt x="868" y="73"/>
                    <a:pt x="701" y="6"/>
                    <a:pt x="501" y="6"/>
                  </a:cubicBezTo>
                  <a:cubicBezTo>
                    <a:pt x="479" y="2"/>
                    <a:pt x="457"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6"/>
            <p:cNvSpPr/>
            <p:nvPr/>
          </p:nvSpPr>
          <p:spPr>
            <a:xfrm>
              <a:off x="5969006" y="1537104"/>
              <a:ext cx="23993" cy="15844"/>
            </a:xfrm>
            <a:custGeom>
              <a:rect b="b" l="l" r="r" t="t"/>
              <a:pathLst>
                <a:path extrusionOk="0" h="700" w="1060">
                  <a:moveTo>
                    <a:pt x="712" y="1"/>
                  </a:moveTo>
                  <a:cubicBezTo>
                    <a:pt x="638" y="1"/>
                    <a:pt x="562" y="19"/>
                    <a:pt x="492" y="61"/>
                  </a:cubicBezTo>
                  <a:cubicBezTo>
                    <a:pt x="326" y="94"/>
                    <a:pt x="159" y="228"/>
                    <a:pt x="92" y="361"/>
                  </a:cubicBezTo>
                  <a:cubicBezTo>
                    <a:pt x="1" y="544"/>
                    <a:pt x="132" y="699"/>
                    <a:pt x="283" y="699"/>
                  </a:cubicBezTo>
                  <a:cubicBezTo>
                    <a:pt x="297" y="699"/>
                    <a:pt x="311" y="698"/>
                    <a:pt x="326" y="695"/>
                  </a:cubicBezTo>
                  <a:cubicBezTo>
                    <a:pt x="459" y="628"/>
                    <a:pt x="559" y="595"/>
                    <a:pt x="693" y="528"/>
                  </a:cubicBezTo>
                  <a:cubicBezTo>
                    <a:pt x="826" y="495"/>
                    <a:pt x="959" y="428"/>
                    <a:pt x="1026" y="328"/>
                  </a:cubicBezTo>
                  <a:cubicBezTo>
                    <a:pt x="1060" y="228"/>
                    <a:pt x="1060" y="128"/>
                    <a:pt x="993" y="94"/>
                  </a:cubicBezTo>
                  <a:cubicBezTo>
                    <a:pt x="915" y="36"/>
                    <a:pt x="815" y="1"/>
                    <a:pt x="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6"/>
            <p:cNvSpPr/>
            <p:nvPr/>
          </p:nvSpPr>
          <p:spPr>
            <a:xfrm>
              <a:off x="5995240" y="1580744"/>
              <a:ext cx="9077" cy="24197"/>
            </a:xfrm>
            <a:custGeom>
              <a:rect b="b" l="l" r="r" t="t"/>
              <a:pathLst>
                <a:path extrusionOk="0" h="1069" w="401">
                  <a:moveTo>
                    <a:pt x="234" y="1"/>
                  </a:moveTo>
                  <a:cubicBezTo>
                    <a:pt x="234" y="1"/>
                    <a:pt x="201" y="1"/>
                    <a:pt x="234" y="34"/>
                  </a:cubicBezTo>
                  <a:cubicBezTo>
                    <a:pt x="301" y="401"/>
                    <a:pt x="334" y="868"/>
                    <a:pt x="1" y="1035"/>
                  </a:cubicBezTo>
                  <a:lnTo>
                    <a:pt x="1" y="1068"/>
                  </a:lnTo>
                  <a:cubicBezTo>
                    <a:pt x="401" y="935"/>
                    <a:pt x="368" y="335"/>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6"/>
            <p:cNvSpPr/>
            <p:nvPr/>
          </p:nvSpPr>
          <p:spPr>
            <a:xfrm>
              <a:off x="5977313" y="1573139"/>
              <a:ext cx="28950" cy="28045"/>
            </a:xfrm>
            <a:custGeom>
              <a:rect b="b" l="l" r="r" t="t"/>
              <a:pathLst>
                <a:path extrusionOk="0" h="1239" w="1279">
                  <a:moveTo>
                    <a:pt x="633" y="1"/>
                  </a:moveTo>
                  <a:cubicBezTo>
                    <a:pt x="620" y="1"/>
                    <a:pt x="606" y="2"/>
                    <a:pt x="592" y="3"/>
                  </a:cubicBezTo>
                  <a:cubicBezTo>
                    <a:pt x="0" y="69"/>
                    <a:pt x="187" y="1238"/>
                    <a:pt x="704" y="1238"/>
                  </a:cubicBezTo>
                  <a:cubicBezTo>
                    <a:pt x="711" y="1238"/>
                    <a:pt x="719" y="1238"/>
                    <a:pt x="726" y="1238"/>
                  </a:cubicBezTo>
                  <a:cubicBezTo>
                    <a:pt x="1278" y="1205"/>
                    <a:pt x="1134"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6"/>
            <p:cNvSpPr/>
            <p:nvPr/>
          </p:nvSpPr>
          <p:spPr>
            <a:xfrm>
              <a:off x="5969572" y="1575267"/>
              <a:ext cx="18153" cy="12313"/>
            </a:xfrm>
            <a:custGeom>
              <a:rect b="b" l="l" r="r" t="t"/>
              <a:pathLst>
                <a:path extrusionOk="0" h="544" w="802">
                  <a:moveTo>
                    <a:pt x="724" y="0"/>
                  </a:moveTo>
                  <a:cubicBezTo>
                    <a:pt x="716" y="0"/>
                    <a:pt x="708" y="3"/>
                    <a:pt x="701" y="9"/>
                  </a:cubicBezTo>
                  <a:cubicBezTo>
                    <a:pt x="601" y="76"/>
                    <a:pt x="534" y="210"/>
                    <a:pt x="401" y="243"/>
                  </a:cubicBezTo>
                  <a:cubicBezTo>
                    <a:pt x="383" y="247"/>
                    <a:pt x="365" y="250"/>
                    <a:pt x="347" y="250"/>
                  </a:cubicBezTo>
                  <a:cubicBezTo>
                    <a:pt x="232" y="250"/>
                    <a:pt x="116" y="163"/>
                    <a:pt x="0" y="76"/>
                  </a:cubicBezTo>
                  <a:lnTo>
                    <a:pt x="0" y="76"/>
                  </a:lnTo>
                  <a:cubicBezTo>
                    <a:pt x="34" y="310"/>
                    <a:pt x="134" y="543"/>
                    <a:pt x="401" y="543"/>
                  </a:cubicBezTo>
                  <a:cubicBezTo>
                    <a:pt x="668" y="543"/>
                    <a:pt x="768" y="310"/>
                    <a:pt x="801" y="43"/>
                  </a:cubicBezTo>
                  <a:cubicBezTo>
                    <a:pt x="801" y="43"/>
                    <a:pt x="758"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6"/>
            <p:cNvSpPr/>
            <p:nvPr/>
          </p:nvSpPr>
          <p:spPr>
            <a:xfrm>
              <a:off x="6045082" y="1568680"/>
              <a:ext cx="12857" cy="21164"/>
            </a:xfrm>
            <a:custGeom>
              <a:rect b="b" l="l" r="r" t="t"/>
              <a:pathLst>
                <a:path extrusionOk="0" h="935" w="568">
                  <a:moveTo>
                    <a:pt x="34" y="0"/>
                  </a:moveTo>
                  <a:cubicBezTo>
                    <a:pt x="0" y="367"/>
                    <a:pt x="134" y="934"/>
                    <a:pt x="567" y="934"/>
                  </a:cubicBezTo>
                  <a:cubicBezTo>
                    <a:pt x="200" y="868"/>
                    <a:pt x="100" y="401"/>
                    <a:pt x="67" y="34"/>
                  </a:cubicBezTo>
                  <a:cubicBezTo>
                    <a:pt x="67" y="0"/>
                    <a:pt x="34"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6"/>
            <p:cNvSpPr/>
            <p:nvPr/>
          </p:nvSpPr>
          <p:spPr>
            <a:xfrm>
              <a:off x="6041121" y="1558630"/>
              <a:ext cx="28973" cy="27660"/>
            </a:xfrm>
            <a:custGeom>
              <a:rect b="b" l="l" r="r" t="t"/>
              <a:pathLst>
                <a:path extrusionOk="0" h="1222" w="1280">
                  <a:moveTo>
                    <a:pt x="567" y="0"/>
                  </a:moveTo>
                  <a:cubicBezTo>
                    <a:pt x="537" y="0"/>
                    <a:pt x="507" y="4"/>
                    <a:pt x="475" y="11"/>
                  </a:cubicBezTo>
                  <a:cubicBezTo>
                    <a:pt x="1" y="106"/>
                    <a:pt x="157" y="1222"/>
                    <a:pt x="658" y="1222"/>
                  </a:cubicBezTo>
                  <a:cubicBezTo>
                    <a:pt x="685" y="1222"/>
                    <a:pt x="713" y="1218"/>
                    <a:pt x="742" y="1211"/>
                  </a:cubicBezTo>
                  <a:cubicBezTo>
                    <a:pt x="1280" y="1085"/>
                    <a:pt x="1098" y="0"/>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6"/>
            <p:cNvSpPr/>
            <p:nvPr/>
          </p:nvSpPr>
          <p:spPr>
            <a:xfrm>
              <a:off x="6056513" y="1555076"/>
              <a:ext cx="17271" cy="13966"/>
            </a:xfrm>
            <a:custGeom>
              <a:rect b="b" l="l" r="r" t="t"/>
              <a:pathLst>
                <a:path extrusionOk="0" h="617" w="763">
                  <a:moveTo>
                    <a:pt x="696" y="1"/>
                  </a:moveTo>
                  <a:cubicBezTo>
                    <a:pt x="629" y="168"/>
                    <a:pt x="529" y="301"/>
                    <a:pt x="429" y="334"/>
                  </a:cubicBezTo>
                  <a:cubicBezTo>
                    <a:pt x="296" y="334"/>
                    <a:pt x="196" y="234"/>
                    <a:pt x="62" y="201"/>
                  </a:cubicBezTo>
                  <a:cubicBezTo>
                    <a:pt x="57" y="196"/>
                    <a:pt x="53" y="194"/>
                    <a:pt x="48" y="194"/>
                  </a:cubicBezTo>
                  <a:cubicBezTo>
                    <a:pt x="21" y="194"/>
                    <a:pt x="0" y="268"/>
                    <a:pt x="29" y="268"/>
                  </a:cubicBezTo>
                  <a:cubicBezTo>
                    <a:pt x="114" y="466"/>
                    <a:pt x="247" y="616"/>
                    <a:pt x="408" y="616"/>
                  </a:cubicBezTo>
                  <a:cubicBezTo>
                    <a:pt x="436" y="616"/>
                    <a:pt x="466" y="611"/>
                    <a:pt x="496" y="601"/>
                  </a:cubicBezTo>
                  <a:cubicBezTo>
                    <a:pt x="696" y="501"/>
                    <a:pt x="763" y="234"/>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6"/>
            <p:cNvSpPr/>
            <p:nvPr/>
          </p:nvSpPr>
          <p:spPr>
            <a:xfrm>
              <a:off x="6009591" y="1646861"/>
              <a:ext cx="17384" cy="7153"/>
            </a:xfrm>
            <a:custGeom>
              <a:rect b="b" l="l" r="r" t="t"/>
              <a:pathLst>
                <a:path extrusionOk="0" h="316" w="768">
                  <a:moveTo>
                    <a:pt x="10" y="1"/>
                  </a:moveTo>
                  <a:cubicBezTo>
                    <a:pt x="0" y="1"/>
                    <a:pt x="0" y="15"/>
                    <a:pt x="0" y="15"/>
                  </a:cubicBezTo>
                  <a:cubicBezTo>
                    <a:pt x="34" y="149"/>
                    <a:pt x="167" y="282"/>
                    <a:pt x="334" y="316"/>
                  </a:cubicBezTo>
                  <a:cubicBezTo>
                    <a:pt x="501" y="316"/>
                    <a:pt x="701" y="216"/>
                    <a:pt x="768" y="49"/>
                  </a:cubicBezTo>
                  <a:lnTo>
                    <a:pt x="768" y="49"/>
                  </a:lnTo>
                  <a:cubicBezTo>
                    <a:pt x="668" y="115"/>
                    <a:pt x="501" y="182"/>
                    <a:pt x="367" y="182"/>
                  </a:cubicBezTo>
                  <a:cubicBezTo>
                    <a:pt x="234" y="182"/>
                    <a:pt x="134" y="82"/>
                    <a:pt x="34" y="15"/>
                  </a:cubicBezTo>
                  <a:cubicBezTo>
                    <a:pt x="23" y="4"/>
                    <a:pt x="15"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6"/>
            <p:cNvSpPr/>
            <p:nvPr/>
          </p:nvSpPr>
          <p:spPr>
            <a:xfrm>
              <a:off x="6011854" y="1527416"/>
              <a:ext cx="44093" cy="104845"/>
            </a:xfrm>
            <a:custGeom>
              <a:rect b="b" l="l" r="r" t="t"/>
              <a:pathLst>
                <a:path extrusionOk="0" h="4632" w="1948">
                  <a:moveTo>
                    <a:pt x="543" y="0"/>
                  </a:moveTo>
                  <a:cubicBezTo>
                    <a:pt x="524" y="0"/>
                    <a:pt x="501" y="16"/>
                    <a:pt x="501" y="55"/>
                  </a:cubicBezTo>
                  <a:cubicBezTo>
                    <a:pt x="801" y="1189"/>
                    <a:pt x="1301" y="2290"/>
                    <a:pt x="1635" y="3458"/>
                  </a:cubicBezTo>
                  <a:cubicBezTo>
                    <a:pt x="1435" y="3424"/>
                    <a:pt x="1201" y="3424"/>
                    <a:pt x="1001" y="3424"/>
                  </a:cubicBezTo>
                  <a:cubicBezTo>
                    <a:pt x="968" y="3424"/>
                    <a:pt x="1268" y="4292"/>
                    <a:pt x="1268" y="4392"/>
                  </a:cubicBezTo>
                  <a:cubicBezTo>
                    <a:pt x="1147" y="4412"/>
                    <a:pt x="1023" y="4423"/>
                    <a:pt x="898" y="4423"/>
                  </a:cubicBezTo>
                  <a:cubicBezTo>
                    <a:pt x="611" y="4423"/>
                    <a:pt x="323" y="4365"/>
                    <a:pt x="67" y="4225"/>
                  </a:cubicBezTo>
                  <a:cubicBezTo>
                    <a:pt x="34" y="4225"/>
                    <a:pt x="0" y="4258"/>
                    <a:pt x="34" y="4292"/>
                  </a:cubicBezTo>
                  <a:cubicBezTo>
                    <a:pt x="292" y="4503"/>
                    <a:pt x="615" y="4631"/>
                    <a:pt x="935" y="4631"/>
                  </a:cubicBezTo>
                  <a:cubicBezTo>
                    <a:pt x="1071" y="4631"/>
                    <a:pt x="1206" y="4608"/>
                    <a:pt x="1335" y="4559"/>
                  </a:cubicBezTo>
                  <a:cubicBezTo>
                    <a:pt x="1435" y="4525"/>
                    <a:pt x="1502" y="4525"/>
                    <a:pt x="1502" y="4492"/>
                  </a:cubicBezTo>
                  <a:cubicBezTo>
                    <a:pt x="1468" y="4192"/>
                    <a:pt x="1268" y="3658"/>
                    <a:pt x="1268" y="3658"/>
                  </a:cubicBezTo>
                  <a:lnTo>
                    <a:pt x="1268" y="3658"/>
                  </a:lnTo>
                  <a:cubicBezTo>
                    <a:pt x="1351" y="3679"/>
                    <a:pt x="1602" y="3725"/>
                    <a:pt x="1772" y="3725"/>
                  </a:cubicBezTo>
                  <a:cubicBezTo>
                    <a:pt x="1875" y="3725"/>
                    <a:pt x="1948" y="3708"/>
                    <a:pt x="1935" y="3658"/>
                  </a:cubicBezTo>
                  <a:cubicBezTo>
                    <a:pt x="1602" y="2390"/>
                    <a:pt x="1135" y="1189"/>
                    <a:pt x="568" y="22"/>
                  </a:cubicBezTo>
                  <a:cubicBezTo>
                    <a:pt x="568" y="8"/>
                    <a:pt x="556"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6"/>
            <p:cNvSpPr/>
            <p:nvPr/>
          </p:nvSpPr>
          <p:spPr>
            <a:xfrm>
              <a:off x="6011107" y="1622280"/>
              <a:ext cx="30218" cy="21164"/>
            </a:xfrm>
            <a:custGeom>
              <a:rect b="b" l="l" r="r" t="t"/>
              <a:pathLst>
                <a:path extrusionOk="0" h="935" w="1335">
                  <a:moveTo>
                    <a:pt x="67" y="1"/>
                  </a:moveTo>
                  <a:cubicBezTo>
                    <a:pt x="33" y="134"/>
                    <a:pt x="0" y="267"/>
                    <a:pt x="33" y="401"/>
                  </a:cubicBezTo>
                  <a:cubicBezTo>
                    <a:pt x="33" y="668"/>
                    <a:pt x="100" y="935"/>
                    <a:pt x="434" y="935"/>
                  </a:cubicBezTo>
                  <a:cubicBezTo>
                    <a:pt x="601" y="935"/>
                    <a:pt x="734" y="868"/>
                    <a:pt x="867" y="801"/>
                  </a:cubicBezTo>
                  <a:cubicBezTo>
                    <a:pt x="1068" y="601"/>
                    <a:pt x="1234" y="401"/>
                    <a:pt x="1334" y="134"/>
                  </a:cubicBezTo>
                  <a:lnTo>
                    <a:pt x="1334" y="134"/>
                  </a:lnTo>
                  <a:cubicBezTo>
                    <a:pt x="1195" y="166"/>
                    <a:pt x="1053" y="181"/>
                    <a:pt x="911" y="181"/>
                  </a:cubicBezTo>
                  <a:cubicBezTo>
                    <a:pt x="612" y="181"/>
                    <a:pt x="316" y="114"/>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6"/>
            <p:cNvSpPr/>
            <p:nvPr/>
          </p:nvSpPr>
          <p:spPr>
            <a:xfrm>
              <a:off x="6011854" y="1630971"/>
              <a:ext cx="18900" cy="12472"/>
            </a:xfrm>
            <a:custGeom>
              <a:rect b="b" l="l" r="r" t="t"/>
              <a:pathLst>
                <a:path extrusionOk="0" h="551" w="835">
                  <a:moveTo>
                    <a:pt x="155" y="0"/>
                  </a:moveTo>
                  <a:cubicBezTo>
                    <a:pt x="102" y="0"/>
                    <a:pt x="50" y="6"/>
                    <a:pt x="0" y="17"/>
                  </a:cubicBezTo>
                  <a:cubicBezTo>
                    <a:pt x="0" y="284"/>
                    <a:pt x="67" y="551"/>
                    <a:pt x="401" y="551"/>
                  </a:cubicBezTo>
                  <a:cubicBezTo>
                    <a:pt x="568" y="551"/>
                    <a:pt x="701" y="484"/>
                    <a:pt x="834" y="417"/>
                  </a:cubicBezTo>
                  <a:cubicBezTo>
                    <a:pt x="695" y="139"/>
                    <a:pt x="417" y="0"/>
                    <a:pt x="15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6"/>
            <p:cNvSpPr/>
            <p:nvPr/>
          </p:nvSpPr>
          <p:spPr>
            <a:xfrm>
              <a:off x="5808003" y="1600618"/>
              <a:ext cx="78543" cy="74492"/>
            </a:xfrm>
            <a:custGeom>
              <a:rect b="b" l="l" r="r" t="t"/>
              <a:pathLst>
                <a:path extrusionOk="0" h="3291" w="3470">
                  <a:moveTo>
                    <a:pt x="1115" y="0"/>
                  </a:moveTo>
                  <a:cubicBezTo>
                    <a:pt x="976" y="0"/>
                    <a:pt x="846" y="37"/>
                    <a:pt x="734" y="124"/>
                  </a:cubicBezTo>
                  <a:cubicBezTo>
                    <a:pt x="0" y="657"/>
                    <a:pt x="1301" y="3026"/>
                    <a:pt x="2268" y="3259"/>
                  </a:cubicBezTo>
                  <a:cubicBezTo>
                    <a:pt x="2354" y="3281"/>
                    <a:pt x="2439" y="3291"/>
                    <a:pt x="2522" y="3291"/>
                  </a:cubicBezTo>
                  <a:cubicBezTo>
                    <a:pt x="2962" y="3291"/>
                    <a:pt x="3357" y="3007"/>
                    <a:pt x="3469" y="2559"/>
                  </a:cubicBezTo>
                  <a:lnTo>
                    <a:pt x="2935" y="1124"/>
                  </a:lnTo>
                  <a:cubicBezTo>
                    <a:pt x="2935" y="1124"/>
                    <a:pt x="1883" y="0"/>
                    <a:pt x="111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6"/>
            <p:cNvSpPr/>
            <p:nvPr/>
          </p:nvSpPr>
          <p:spPr>
            <a:xfrm>
              <a:off x="5833672" y="1618500"/>
              <a:ext cx="42101" cy="44116"/>
            </a:xfrm>
            <a:custGeom>
              <a:rect b="b" l="l" r="r" t="t"/>
              <a:pathLst>
                <a:path extrusionOk="0" h="1949" w="1860">
                  <a:moveTo>
                    <a:pt x="43" y="0"/>
                  </a:moveTo>
                  <a:cubicBezTo>
                    <a:pt x="29" y="0"/>
                    <a:pt x="14" y="0"/>
                    <a:pt x="0" y="1"/>
                  </a:cubicBezTo>
                  <a:lnTo>
                    <a:pt x="0" y="34"/>
                  </a:lnTo>
                  <a:cubicBezTo>
                    <a:pt x="667" y="234"/>
                    <a:pt x="1168" y="701"/>
                    <a:pt x="1468" y="1335"/>
                  </a:cubicBezTo>
                  <a:cubicBezTo>
                    <a:pt x="1364" y="1197"/>
                    <a:pt x="1208" y="1131"/>
                    <a:pt x="1053" y="1131"/>
                  </a:cubicBezTo>
                  <a:cubicBezTo>
                    <a:pt x="908" y="1131"/>
                    <a:pt x="764" y="1189"/>
                    <a:pt x="667" y="1302"/>
                  </a:cubicBezTo>
                  <a:lnTo>
                    <a:pt x="667" y="1335"/>
                  </a:lnTo>
                  <a:cubicBezTo>
                    <a:pt x="755" y="1298"/>
                    <a:pt x="847" y="1279"/>
                    <a:pt x="939" y="1279"/>
                  </a:cubicBezTo>
                  <a:cubicBezTo>
                    <a:pt x="1092" y="1279"/>
                    <a:pt x="1243" y="1331"/>
                    <a:pt x="1368" y="1435"/>
                  </a:cubicBezTo>
                  <a:cubicBezTo>
                    <a:pt x="1501" y="1602"/>
                    <a:pt x="1635" y="1735"/>
                    <a:pt x="1735" y="1936"/>
                  </a:cubicBezTo>
                  <a:cubicBezTo>
                    <a:pt x="1744" y="1945"/>
                    <a:pt x="1757" y="1949"/>
                    <a:pt x="1772" y="1949"/>
                  </a:cubicBezTo>
                  <a:cubicBezTo>
                    <a:pt x="1812" y="1949"/>
                    <a:pt x="1859" y="1918"/>
                    <a:pt x="1835" y="1869"/>
                  </a:cubicBezTo>
                  <a:cubicBezTo>
                    <a:pt x="1736" y="1015"/>
                    <a:pt x="927"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6"/>
            <p:cNvSpPr/>
            <p:nvPr/>
          </p:nvSpPr>
          <p:spPr>
            <a:xfrm>
              <a:off x="4992555" y="2270116"/>
              <a:ext cx="1078965" cy="1466295"/>
            </a:xfrm>
            <a:custGeom>
              <a:rect b="b" l="l" r="r" t="t"/>
              <a:pathLst>
                <a:path extrusionOk="0" h="64780" w="47668">
                  <a:moveTo>
                    <a:pt x="29221" y="0"/>
                  </a:moveTo>
                  <a:cubicBezTo>
                    <a:pt x="29221" y="0"/>
                    <a:pt x="24418" y="9240"/>
                    <a:pt x="26886" y="15778"/>
                  </a:cubicBezTo>
                  <a:cubicBezTo>
                    <a:pt x="27120" y="16379"/>
                    <a:pt x="22783" y="36893"/>
                    <a:pt x="20682" y="39328"/>
                  </a:cubicBezTo>
                  <a:cubicBezTo>
                    <a:pt x="18347" y="42030"/>
                    <a:pt x="301" y="51070"/>
                    <a:pt x="0" y="51237"/>
                  </a:cubicBezTo>
                  <a:lnTo>
                    <a:pt x="7339" y="64780"/>
                  </a:lnTo>
                  <a:cubicBezTo>
                    <a:pt x="7506" y="64713"/>
                    <a:pt x="30389" y="53438"/>
                    <a:pt x="34158" y="46333"/>
                  </a:cubicBezTo>
                  <a:cubicBezTo>
                    <a:pt x="40930" y="33658"/>
                    <a:pt x="43265" y="17479"/>
                    <a:pt x="44132" y="13677"/>
                  </a:cubicBezTo>
                  <a:cubicBezTo>
                    <a:pt x="45866" y="9273"/>
                    <a:pt x="47067" y="4670"/>
                    <a:pt x="47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6"/>
            <p:cNvSpPr/>
            <p:nvPr/>
          </p:nvSpPr>
          <p:spPr>
            <a:xfrm>
              <a:off x="5092579" y="2322652"/>
              <a:ext cx="785435" cy="1254816"/>
            </a:xfrm>
            <a:custGeom>
              <a:rect b="b" l="l" r="r" t="t"/>
              <a:pathLst>
                <a:path extrusionOk="0" h="55437" w="34700">
                  <a:moveTo>
                    <a:pt x="34656" y="0"/>
                  </a:moveTo>
                  <a:cubicBezTo>
                    <a:pt x="34648" y="0"/>
                    <a:pt x="34643" y="4"/>
                    <a:pt x="34643" y="14"/>
                  </a:cubicBezTo>
                  <a:cubicBezTo>
                    <a:pt x="33742" y="4684"/>
                    <a:pt x="32708" y="9321"/>
                    <a:pt x="31640" y="13924"/>
                  </a:cubicBezTo>
                  <a:cubicBezTo>
                    <a:pt x="30606" y="18561"/>
                    <a:pt x="29506" y="23097"/>
                    <a:pt x="28371" y="27667"/>
                  </a:cubicBezTo>
                  <a:cubicBezTo>
                    <a:pt x="27771" y="29969"/>
                    <a:pt x="27171" y="32271"/>
                    <a:pt x="26570" y="34539"/>
                  </a:cubicBezTo>
                  <a:cubicBezTo>
                    <a:pt x="26003" y="36640"/>
                    <a:pt x="25436" y="38775"/>
                    <a:pt x="24035" y="40443"/>
                  </a:cubicBezTo>
                  <a:cubicBezTo>
                    <a:pt x="22601" y="42144"/>
                    <a:pt x="20799" y="43278"/>
                    <a:pt x="19065" y="44479"/>
                  </a:cubicBezTo>
                  <a:cubicBezTo>
                    <a:pt x="17230" y="45747"/>
                    <a:pt x="15362" y="46948"/>
                    <a:pt x="13427" y="48082"/>
                  </a:cubicBezTo>
                  <a:cubicBezTo>
                    <a:pt x="9558" y="50384"/>
                    <a:pt x="5555" y="52485"/>
                    <a:pt x="1552" y="54520"/>
                  </a:cubicBezTo>
                  <a:lnTo>
                    <a:pt x="85" y="55287"/>
                  </a:lnTo>
                  <a:cubicBezTo>
                    <a:pt x="1" y="55315"/>
                    <a:pt x="57" y="55436"/>
                    <a:pt x="136" y="55436"/>
                  </a:cubicBezTo>
                  <a:cubicBezTo>
                    <a:pt x="152" y="55436"/>
                    <a:pt x="168" y="55431"/>
                    <a:pt x="185" y="55420"/>
                  </a:cubicBezTo>
                  <a:cubicBezTo>
                    <a:pt x="4254" y="53419"/>
                    <a:pt x="8290" y="51351"/>
                    <a:pt x="12227" y="49083"/>
                  </a:cubicBezTo>
                  <a:cubicBezTo>
                    <a:pt x="14195" y="47948"/>
                    <a:pt x="16129" y="46781"/>
                    <a:pt x="18031" y="45513"/>
                  </a:cubicBezTo>
                  <a:cubicBezTo>
                    <a:pt x="18965" y="44913"/>
                    <a:pt x="19865" y="44279"/>
                    <a:pt x="20766" y="43645"/>
                  </a:cubicBezTo>
                  <a:cubicBezTo>
                    <a:pt x="21633" y="43045"/>
                    <a:pt x="22467" y="42411"/>
                    <a:pt x="23234" y="41711"/>
                  </a:cubicBezTo>
                  <a:cubicBezTo>
                    <a:pt x="24002" y="41044"/>
                    <a:pt x="24669" y="40243"/>
                    <a:pt x="25202" y="39342"/>
                  </a:cubicBezTo>
                  <a:cubicBezTo>
                    <a:pt x="25703" y="38442"/>
                    <a:pt x="26103" y="37474"/>
                    <a:pt x="26370" y="36474"/>
                  </a:cubicBezTo>
                  <a:cubicBezTo>
                    <a:pt x="27070" y="34239"/>
                    <a:pt x="27604" y="32004"/>
                    <a:pt x="28205" y="29735"/>
                  </a:cubicBezTo>
                  <a:cubicBezTo>
                    <a:pt x="29405" y="25132"/>
                    <a:pt x="30506" y="20462"/>
                    <a:pt x="31540" y="15792"/>
                  </a:cubicBezTo>
                  <a:cubicBezTo>
                    <a:pt x="32574" y="11155"/>
                    <a:pt x="33542" y="6452"/>
                    <a:pt x="34376" y="1749"/>
                  </a:cubicBezTo>
                  <a:cubicBezTo>
                    <a:pt x="34476" y="1182"/>
                    <a:pt x="34576" y="615"/>
                    <a:pt x="34676" y="47"/>
                  </a:cubicBezTo>
                  <a:cubicBezTo>
                    <a:pt x="34699" y="24"/>
                    <a:pt x="34673" y="0"/>
                    <a:pt x="34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6"/>
            <p:cNvSpPr/>
            <p:nvPr/>
          </p:nvSpPr>
          <p:spPr>
            <a:xfrm>
              <a:off x="5688694" y="2270116"/>
              <a:ext cx="382826" cy="876608"/>
            </a:xfrm>
            <a:custGeom>
              <a:rect b="b" l="l" r="r" t="t"/>
              <a:pathLst>
                <a:path extrusionOk="0" h="38728" w="16913">
                  <a:moveTo>
                    <a:pt x="1" y="0"/>
                  </a:moveTo>
                  <a:lnTo>
                    <a:pt x="6839" y="38728"/>
                  </a:lnTo>
                  <a:cubicBezTo>
                    <a:pt x="7072" y="38027"/>
                    <a:pt x="7339" y="37360"/>
                    <a:pt x="7573" y="36693"/>
                  </a:cubicBezTo>
                  <a:cubicBezTo>
                    <a:pt x="7706" y="36326"/>
                    <a:pt x="7806" y="35993"/>
                    <a:pt x="7940" y="35659"/>
                  </a:cubicBezTo>
                  <a:cubicBezTo>
                    <a:pt x="8407" y="34291"/>
                    <a:pt x="8840" y="32957"/>
                    <a:pt x="9207" y="31656"/>
                  </a:cubicBezTo>
                  <a:cubicBezTo>
                    <a:pt x="9307" y="31356"/>
                    <a:pt x="9407" y="31056"/>
                    <a:pt x="9474" y="30755"/>
                  </a:cubicBezTo>
                  <a:cubicBezTo>
                    <a:pt x="9874" y="29421"/>
                    <a:pt x="10208" y="28087"/>
                    <a:pt x="10541" y="26853"/>
                  </a:cubicBezTo>
                  <a:cubicBezTo>
                    <a:pt x="10608" y="26586"/>
                    <a:pt x="10675" y="26352"/>
                    <a:pt x="10708" y="26119"/>
                  </a:cubicBezTo>
                  <a:cubicBezTo>
                    <a:pt x="10875" y="25552"/>
                    <a:pt x="11008" y="24985"/>
                    <a:pt x="11142" y="24451"/>
                  </a:cubicBezTo>
                  <a:cubicBezTo>
                    <a:pt x="11275" y="23917"/>
                    <a:pt x="11375" y="23384"/>
                    <a:pt x="11509" y="22850"/>
                  </a:cubicBezTo>
                  <a:cubicBezTo>
                    <a:pt x="11776" y="21649"/>
                    <a:pt x="12009" y="20515"/>
                    <a:pt x="12209" y="19447"/>
                  </a:cubicBezTo>
                  <a:cubicBezTo>
                    <a:pt x="12276" y="19214"/>
                    <a:pt x="12309" y="18947"/>
                    <a:pt x="12376" y="18714"/>
                  </a:cubicBezTo>
                  <a:cubicBezTo>
                    <a:pt x="12409" y="18580"/>
                    <a:pt x="12409" y="18447"/>
                    <a:pt x="12443" y="18313"/>
                  </a:cubicBezTo>
                  <a:cubicBezTo>
                    <a:pt x="12510" y="17980"/>
                    <a:pt x="12576" y="17679"/>
                    <a:pt x="12643" y="17379"/>
                  </a:cubicBezTo>
                  <a:lnTo>
                    <a:pt x="12710" y="16946"/>
                  </a:lnTo>
                  <a:cubicBezTo>
                    <a:pt x="12776" y="16712"/>
                    <a:pt x="12776" y="16545"/>
                    <a:pt x="12843" y="16278"/>
                  </a:cubicBezTo>
                  <a:cubicBezTo>
                    <a:pt x="12876" y="16045"/>
                    <a:pt x="12943" y="15811"/>
                    <a:pt x="12977" y="15645"/>
                  </a:cubicBezTo>
                  <a:cubicBezTo>
                    <a:pt x="13010" y="15478"/>
                    <a:pt x="13043" y="15311"/>
                    <a:pt x="13043" y="15178"/>
                  </a:cubicBezTo>
                  <a:cubicBezTo>
                    <a:pt x="13177" y="14544"/>
                    <a:pt x="13277" y="14044"/>
                    <a:pt x="13377" y="13677"/>
                  </a:cubicBezTo>
                  <a:cubicBezTo>
                    <a:pt x="15111" y="9273"/>
                    <a:pt x="16312" y="4670"/>
                    <a:pt x="16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6"/>
            <p:cNvSpPr/>
            <p:nvPr/>
          </p:nvSpPr>
          <p:spPr>
            <a:xfrm>
              <a:off x="4643727" y="3374727"/>
              <a:ext cx="615378" cy="760151"/>
            </a:xfrm>
            <a:custGeom>
              <a:rect b="b" l="l" r="r" t="t"/>
              <a:pathLst>
                <a:path extrusionOk="0" h="33583" w="27187">
                  <a:moveTo>
                    <a:pt x="20081" y="1"/>
                  </a:moveTo>
                  <a:cubicBezTo>
                    <a:pt x="20081" y="1"/>
                    <a:pt x="14377" y="2869"/>
                    <a:pt x="9073" y="5705"/>
                  </a:cubicBezTo>
                  <a:cubicBezTo>
                    <a:pt x="8240" y="6138"/>
                    <a:pt x="7439" y="6572"/>
                    <a:pt x="6672" y="7006"/>
                  </a:cubicBezTo>
                  <a:lnTo>
                    <a:pt x="5237" y="7773"/>
                  </a:lnTo>
                  <a:cubicBezTo>
                    <a:pt x="2335" y="9407"/>
                    <a:pt x="134" y="10742"/>
                    <a:pt x="100" y="11075"/>
                  </a:cubicBezTo>
                  <a:cubicBezTo>
                    <a:pt x="0" y="12109"/>
                    <a:pt x="10541" y="32824"/>
                    <a:pt x="11142" y="33458"/>
                  </a:cubicBezTo>
                  <a:cubicBezTo>
                    <a:pt x="11232" y="33544"/>
                    <a:pt x="11346" y="33583"/>
                    <a:pt x="11474" y="33583"/>
                  </a:cubicBezTo>
                  <a:cubicBezTo>
                    <a:pt x="12241" y="33583"/>
                    <a:pt x="13543" y="32195"/>
                    <a:pt x="13743" y="31223"/>
                  </a:cubicBezTo>
                  <a:cubicBezTo>
                    <a:pt x="13877" y="30523"/>
                    <a:pt x="13743" y="26653"/>
                    <a:pt x="13643" y="23718"/>
                  </a:cubicBezTo>
                  <a:cubicBezTo>
                    <a:pt x="13577" y="21850"/>
                    <a:pt x="13477" y="20349"/>
                    <a:pt x="13477" y="20349"/>
                  </a:cubicBezTo>
                  <a:lnTo>
                    <a:pt x="15945" y="19181"/>
                  </a:lnTo>
                  <a:lnTo>
                    <a:pt x="27186" y="13844"/>
                  </a:lnTo>
                  <a:lnTo>
                    <a:pt x="200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6"/>
            <p:cNvSpPr/>
            <p:nvPr/>
          </p:nvSpPr>
          <p:spPr>
            <a:xfrm>
              <a:off x="4631640" y="3398901"/>
              <a:ext cx="569316" cy="749422"/>
            </a:xfrm>
            <a:custGeom>
              <a:rect b="b" l="l" r="r" t="t"/>
              <a:pathLst>
                <a:path extrusionOk="0" h="33109" w="25152">
                  <a:moveTo>
                    <a:pt x="17413" y="0"/>
                  </a:moveTo>
                  <a:cubicBezTo>
                    <a:pt x="17413" y="0"/>
                    <a:pt x="868" y="8573"/>
                    <a:pt x="434" y="9907"/>
                  </a:cubicBezTo>
                  <a:cubicBezTo>
                    <a:pt x="1" y="11208"/>
                    <a:pt x="11475" y="32857"/>
                    <a:pt x="11976" y="33091"/>
                  </a:cubicBezTo>
                  <a:cubicBezTo>
                    <a:pt x="12004" y="33103"/>
                    <a:pt x="12038" y="33109"/>
                    <a:pt x="12077" y="33109"/>
                  </a:cubicBezTo>
                  <a:cubicBezTo>
                    <a:pt x="12670" y="33109"/>
                    <a:pt x="14379" y="31687"/>
                    <a:pt x="14911" y="29588"/>
                  </a:cubicBezTo>
                  <a:cubicBezTo>
                    <a:pt x="15312" y="27954"/>
                    <a:pt x="14778" y="19914"/>
                    <a:pt x="14778" y="19914"/>
                  </a:cubicBezTo>
                  <a:lnTo>
                    <a:pt x="25152" y="15078"/>
                  </a:lnTo>
                  <a:cubicBezTo>
                    <a:pt x="24852" y="14711"/>
                    <a:pt x="17413" y="0"/>
                    <a:pt x="174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6"/>
            <p:cNvSpPr/>
            <p:nvPr/>
          </p:nvSpPr>
          <p:spPr>
            <a:xfrm>
              <a:off x="4942713" y="3765633"/>
              <a:ext cx="46832" cy="99254"/>
            </a:xfrm>
            <a:custGeom>
              <a:rect b="b" l="l" r="r" t="t"/>
              <a:pathLst>
                <a:path extrusionOk="0" h="4385" w="2069">
                  <a:moveTo>
                    <a:pt x="67" y="1"/>
                  </a:moveTo>
                  <a:cubicBezTo>
                    <a:pt x="23" y="1"/>
                    <a:pt x="1" y="55"/>
                    <a:pt x="1" y="110"/>
                  </a:cubicBezTo>
                  <a:cubicBezTo>
                    <a:pt x="768" y="1444"/>
                    <a:pt x="1402" y="2845"/>
                    <a:pt x="1869" y="4313"/>
                  </a:cubicBezTo>
                  <a:cubicBezTo>
                    <a:pt x="1884" y="4359"/>
                    <a:pt x="1928" y="4384"/>
                    <a:pt x="1971" y="4384"/>
                  </a:cubicBezTo>
                  <a:cubicBezTo>
                    <a:pt x="2021" y="4384"/>
                    <a:pt x="2069" y="4351"/>
                    <a:pt x="2069" y="4279"/>
                  </a:cubicBezTo>
                  <a:cubicBezTo>
                    <a:pt x="2002" y="2712"/>
                    <a:pt x="1402" y="944"/>
                    <a:pt x="101" y="10"/>
                  </a:cubicBezTo>
                  <a:cubicBezTo>
                    <a:pt x="89" y="4"/>
                    <a:pt x="7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6"/>
            <p:cNvSpPr/>
            <p:nvPr/>
          </p:nvSpPr>
          <p:spPr>
            <a:xfrm>
              <a:off x="4967770" y="3752799"/>
              <a:ext cx="47466" cy="99005"/>
            </a:xfrm>
            <a:custGeom>
              <a:rect b="b" l="l" r="r" t="t"/>
              <a:pathLst>
                <a:path extrusionOk="0" h="4374" w="2097">
                  <a:moveTo>
                    <a:pt x="73" y="1"/>
                  </a:moveTo>
                  <a:cubicBezTo>
                    <a:pt x="39" y="1"/>
                    <a:pt x="1" y="49"/>
                    <a:pt x="28" y="76"/>
                  </a:cubicBezTo>
                  <a:cubicBezTo>
                    <a:pt x="795" y="1411"/>
                    <a:pt x="1429" y="2845"/>
                    <a:pt x="1896" y="4313"/>
                  </a:cubicBezTo>
                  <a:cubicBezTo>
                    <a:pt x="1910" y="4355"/>
                    <a:pt x="1941" y="4373"/>
                    <a:pt x="1976" y="4373"/>
                  </a:cubicBezTo>
                  <a:cubicBezTo>
                    <a:pt x="2023" y="4373"/>
                    <a:pt x="2077" y="4338"/>
                    <a:pt x="2096" y="4279"/>
                  </a:cubicBezTo>
                  <a:cubicBezTo>
                    <a:pt x="2029" y="2712"/>
                    <a:pt x="1429" y="944"/>
                    <a:pt x="95" y="10"/>
                  </a:cubicBezTo>
                  <a:cubicBezTo>
                    <a:pt x="88" y="3"/>
                    <a:pt x="81" y="1"/>
                    <a:pt x="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6"/>
            <p:cNvSpPr/>
            <p:nvPr/>
          </p:nvSpPr>
          <p:spPr>
            <a:xfrm>
              <a:off x="4993460" y="3739965"/>
              <a:ext cx="46673" cy="98485"/>
            </a:xfrm>
            <a:custGeom>
              <a:rect b="b" l="l" r="r" t="t"/>
              <a:pathLst>
                <a:path extrusionOk="0" h="4351" w="2062">
                  <a:moveTo>
                    <a:pt x="72" y="1"/>
                  </a:moveTo>
                  <a:cubicBezTo>
                    <a:pt x="39" y="1"/>
                    <a:pt x="0" y="49"/>
                    <a:pt x="27" y="76"/>
                  </a:cubicBezTo>
                  <a:cubicBezTo>
                    <a:pt x="794" y="1411"/>
                    <a:pt x="1428" y="2812"/>
                    <a:pt x="1895" y="4279"/>
                  </a:cubicBezTo>
                  <a:cubicBezTo>
                    <a:pt x="1910" y="4326"/>
                    <a:pt x="1948" y="4351"/>
                    <a:pt x="1983" y="4351"/>
                  </a:cubicBezTo>
                  <a:cubicBezTo>
                    <a:pt x="2023" y="4351"/>
                    <a:pt x="2062" y="4317"/>
                    <a:pt x="2062" y="4246"/>
                  </a:cubicBezTo>
                  <a:cubicBezTo>
                    <a:pt x="2028" y="2712"/>
                    <a:pt x="1428" y="910"/>
                    <a:pt x="94" y="10"/>
                  </a:cubicBezTo>
                  <a:cubicBezTo>
                    <a:pt x="87" y="3"/>
                    <a:pt x="80"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6"/>
            <p:cNvSpPr/>
            <p:nvPr/>
          </p:nvSpPr>
          <p:spPr>
            <a:xfrm>
              <a:off x="5019106" y="3726384"/>
              <a:ext cx="46696" cy="98983"/>
            </a:xfrm>
            <a:custGeom>
              <a:rect b="b" l="l" r="r" t="t"/>
              <a:pathLst>
                <a:path extrusionOk="0" h="4373" w="2063">
                  <a:moveTo>
                    <a:pt x="74" y="0"/>
                  </a:moveTo>
                  <a:cubicBezTo>
                    <a:pt x="40" y="0"/>
                    <a:pt x="1" y="55"/>
                    <a:pt x="28" y="109"/>
                  </a:cubicBezTo>
                  <a:cubicBezTo>
                    <a:pt x="795" y="1444"/>
                    <a:pt x="1429" y="2845"/>
                    <a:pt x="1896" y="4312"/>
                  </a:cubicBezTo>
                  <a:cubicBezTo>
                    <a:pt x="1910" y="4354"/>
                    <a:pt x="1942" y="4373"/>
                    <a:pt x="1974" y="4373"/>
                  </a:cubicBezTo>
                  <a:cubicBezTo>
                    <a:pt x="2018" y="4373"/>
                    <a:pt x="2063" y="4337"/>
                    <a:pt x="2063" y="4279"/>
                  </a:cubicBezTo>
                  <a:cubicBezTo>
                    <a:pt x="2030" y="2711"/>
                    <a:pt x="1429" y="943"/>
                    <a:pt x="95" y="9"/>
                  </a:cubicBezTo>
                  <a:cubicBezTo>
                    <a:pt x="89" y="3"/>
                    <a:pt x="82"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6"/>
            <p:cNvSpPr/>
            <p:nvPr/>
          </p:nvSpPr>
          <p:spPr>
            <a:xfrm>
              <a:off x="5044796" y="3713550"/>
              <a:ext cx="46696" cy="98983"/>
            </a:xfrm>
            <a:custGeom>
              <a:rect b="b" l="l" r="r" t="t"/>
              <a:pathLst>
                <a:path extrusionOk="0" h="4373" w="2063">
                  <a:moveTo>
                    <a:pt x="72" y="0"/>
                  </a:moveTo>
                  <a:cubicBezTo>
                    <a:pt x="39" y="0"/>
                    <a:pt x="0" y="49"/>
                    <a:pt x="27" y="76"/>
                  </a:cubicBezTo>
                  <a:cubicBezTo>
                    <a:pt x="795" y="1410"/>
                    <a:pt x="1428" y="2844"/>
                    <a:pt x="1862" y="4312"/>
                  </a:cubicBezTo>
                  <a:cubicBezTo>
                    <a:pt x="1890" y="4354"/>
                    <a:pt x="1930" y="4373"/>
                    <a:pt x="1966" y="4373"/>
                  </a:cubicBezTo>
                  <a:cubicBezTo>
                    <a:pt x="2017" y="4373"/>
                    <a:pt x="2062" y="4337"/>
                    <a:pt x="2062" y="4279"/>
                  </a:cubicBezTo>
                  <a:cubicBezTo>
                    <a:pt x="2029" y="2711"/>
                    <a:pt x="1428" y="943"/>
                    <a:pt x="94" y="9"/>
                  </a:cubicBezTo>
                  <a:cubicBezTo>
                    <a:pt x="88" y="3"/>
                    <a:pt x="80"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6"/>
            <p:cNvSpPr/>
            <p:nvPr/>
          </p:nvSpPr>
          <p:spPr>
            <a:xfrm>
              <a:off x="5653972" y="2269346"/>
              <a:ext cx="581403" cy="1750206"/>
            </a:xfrm>
            <a:custGeom>
              <a:rect b="b" l="l" r="r" t="t"/>
              <a:pathLst>
                <a:path extrusionOk="0" h="77323" w="25686">
                  <a:moveTo>
                    <a:pt x="0" y="1"/>
                  </a:moveTo>
                  <a:cubicBezTo>
                    <a:pt x="0" y="1"/>
                    <a:pt x="167" y="8707"/>
                    <a:pt x="4103" y="15012"/>
                  </a:cubicBezTo>
                  <a:cubicBezTo>
                    <a:pt x="5271" y="15445"/>
                    <a:pt x="6371" y="15946"/>
                    <a:pt x="7472" y="16513"/>
                  </a:cubicBezTo>
                  <a:cubicBezTo>
                    <a:pt x="7472" y="16513"/>
                    <a:pt x="9040" y="31457"/>
                    <a:pt x="9774" y="38995"/>
                  </a:cubicBezTo>
                  <a:cubicBezTo>
                    <a:pt x="9941" y="40863"/>
                    <a:pt x="10074" y="42264"/>
                    <a:pt x="10141" y="42865"/>
                  </a:cubicBezTo>
                  <a:cubicBezTo>
                    <a:pt x="10141" y="43132"/>
                    <a:pt x="10141" y="47034"/>
                    <a:pt x="10174" y="52138"/>
                  </a:cubicBezTo>
                  <a:lnTo>
                    <a:pt x="10174" y="66648"/>
                  </a:lnTo>
                  <a:lnTo>
                    <a:pt x="10174" y="69984"/>
                  </a:lnTo>
                  <a:lnTo>
                    <a:pt x="10174" y="77323"/>
                  </a:lnTo>
                  <a:lnTo>
                    <a:pt x="25352" y="77323"/>
                  </a:lnTo>
                  <a:lnTo>
                    <a:pt x="25352" y="76923"/>
                  </a:lnTo>
                  <a:lnTo>
                    <a:pt x="25352" y="76389"/>
                  </a:lnTo>
                  <a:lnTo>
                    <a:pt x="25352" y="75655"/>
                  </a:lnTo>
                  <a:lnTo>
                    <a:pt x="25352" y="75121"/>
                  </a:lnTo>
                  <a:cubicBezTo>
                    <a:pt x="25352" y="73854"/>
                    <a:pt x="25385" y="72052"/>
                    <a:pt x="25418" y="70018"/>
                  </a:cubicBezTo>
                  <a:cubicBezTo>
                    <a:pt x="25418" y="68950"/>
                    <a:pt x="25452" y="67816"/>
                    <a:pt x="25485" y="66615"/>
                  </a:cubicBezTo>
                  <a:cubicBezTo>
                    <a:pt x="25585" y="57442"/>
                    <a:pt x="25685" y="45066"/>
                    <a:pt x="25418" y="41430"/>
                  </a:cubicBezTo>
                  <a:cubicBezTo>
                    <a:pt x="25385" y="41030"/>
                    <a:pt x="25352" y="40596"/>
                    <a:pt x="25318" y="40129"/>
                  </a:cubicBezTo>
                  <a:cubicBezTo>
                    <a:pt x="24651" y="29822"/>
                    <a:pt x="24251" y="14845"/>
                    <a:pt x="19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6"/>
            <p:cNvSpPr/>
            <p:nvPr/>
          </p:nvSpPr>
          <p:spPr>
            <a:xfrm>
              <a:off x="6009115" y="2310814"/>
              <a:ext cx="139432" cy="1657968"/>
            </a:xfrm>
            <a:custGeom>
              <a:rect b="b" l="l" r="r" t="t"/>
              <a:pathLst>
                <a:path extrusionOk="0" h="73248" w="6160">
                  <a:moveTo>
                    <a:pt x="65" y="0"/>
                  </a:moveTo>
                  <a:cubicBezTo>
                    <a:pt x="31" y="0"/>
                    <a:pt x="1" y="29"/>
                    <a:pt x="21" y="70"/>
                  </a:cubicBezTo>
                  <a:cubicBezTo>
                    <a:pt x="1222" y="4673"/>
                    <a:pt x="2290" y="9310"/>
                    <a:pt x="3090" y="14013"/>
                  </a:cubicBezTo>
                  <a:cubicBezTo>
                    <a:pt x="3891" y="18717"/>
                    <a:pt x="4425" y="23520"/>
                    <a:pt x="4825" y="28290"/>
                  </a:cubicBezTo>
                  <a:cubicBezTo>
                    <a:pt x="5225" y="33060"/>
                    <a:pt x="5459" y="37864"/>
                    <a:pt x="5592" y="42667"/>
                  </a:cubicBezTo>
                  <a:cubicBezTo>
                    <a:pt x="5692" y="47437"/>
                    <a:pt x="5692" y="52241"/>
                    <a:pt x="5659" y="57044"/>
                  </a:cubicBezTo>
                  <a:cubicBezTo>
                    <a:pt x="5625" y="61814"/>
                    <a:pt x="5425" y="66618"/>
                    <a:pt x="5425" y="71421"/>
                  </a:cubicBezTo>
                  <a:lnTo>
                    <a:pt x="5425" y="73222"/>
                  </a:lnTo>
                  <a:cubicBezTo>
                    <a:pt x="5425" y="73239"/>
                    <a:pt x="5442" y="73248"/>
                    <a:pt x="5459" y="73248"/>
                  </a:cubicBezTo>
                  <a:cubicBezTo>
                    <a:pt x="5475" y="73248"/>
                    <a:pt x="5492" y="73239"/>
                    <a:pt x="5492" y="73222"/>
                  </a:cubicBezTo>
                  <a:cubicBezTo>
                    <a:pt x="5559" y="70821"/>
                    <a:pt x="5692" y="68419"/>
                    <a:pt x="5792" y="65984"/>
                  </a:cubicBezTo>
                  <a:cubicBezTo>
                    <a:pt x="5859" y="63582"/>
                    <a:pt x="5926" y="61181"/>
                    <a:pt x="5992" y="58779"/>
                  </a:cubicBezTo>
                  <a:cubicBezTo>
                    <a:pt x="6092" y="53942"/>
                    <a:pt x="6159" y="49139"/>
                    <a:pt x="6059" y="44302"/>
                  </a:cubicBezTo>
                  <a:cubicBezTo>
                    <a:pt x="5992" y="39498"/>
                    <a:pt x="5792" y="34728"/>
                    <a:pt x="5425" y="29925"/>
                  </a:cubicBezTo>
                  <a:cubicBezTo>
                    <a:pt x="5058" y="25121"/>
                    <a:pt x="4458" y="20451"/>
                    <a:pt x="3691" y="15781"/>
                  </a:cubicBezTo>
                  <a:cubicBezTo>
                    <a:pt x="2957" y="11045"/>
                    <a:pt x="1956" y="6375"/>
                    <a:pt x="655" y="1771"/>
                  </a:cubicBezTo>
                  <a:cubicBezTo>
                    <a:pt x="455" y="1204"/>
                    <a:pt x="288" y="604"/>
                    <a:pt x="121" y="37"/>
                  </a:cubicBezTo>
                  <a:cubicBezTo>
                    <a:pt x="109" y="11"/>
                    <a:pt x="8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6"/>
            <p:cNvSpPr/>
            <p:nvPr/>
          </p:nvSpPr>
          <p:spPr>
            <a:xfrm>
              <a:off x="5745327" y="2609867"/>
              <a:ext cx="136580" cy="62857"/>
            </a:xfrm>
            <a:custGeom>
              <a:rect b="b" l="l" r="r" t="t"/>
              <a:pathLst>
                <a:path extrusionOk="0" h="2777" w="6034">
                  <a:moveTo>
                    <a:pt x="67" y="1"/>
                  </a:moveTo>
                  <a:cubicBezTo>
                    <a:pt x="34" y="1"/>
                    <a:pt x="0" y="34"/>
                    <a:pt x="34" y="68"/>
                  </a:cubicBezTo>
                  <a:cubicBezTo>
                    <a:pt x="1001" y="568"/>
                    <a:pt x="1968" y="1102"/>
                    <a:pt x="2969" y="1569"/>
                  </a:cubicBezTo>
                  <a:cubicBezTo>
                    <a:pt x="3937" y="2036"/>
                    <a:pt x="4937" y="2436"/>
                    <a:pt x="5938" y="2770"/>
                  </a:cubicBezTo>
                  <a:cubicBezTo>
                    <a:pt x="5947" y="2774"/>
                    <a:pt x="5956" y="2776"/>
                    <a:pt x="5964" y="2776"/>
                  </a:cubicBezTo>
                  <a:cubicBezTo>
                    <a:pt x="6013" y="2776"/>
                    <a:pt x="6033" y="2698"/>
                    <a:pt x="6005" y="2669"/>
                  </a:cubicBezTo>
                  <a:cubicBezTo>
                    <a:pt x="5037" y="2136"/>
                    <a:pt x="4070" y="1669"/>
                    <a:pt x="3069" y="1235"/>
                  </a:cubicBezTo>
                  <a:cubicBezTo>
                    <a:pt x="2069" y="835"/>
                    <a:pt x="1068" y="435"/>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6"/>
            <p:cNvSpPr/>
            <p:nvPr/>
          </p:nvSpPr>
          <p:spPr>
            <a:xfrm>
              <a:off x="5882744" y="3777924"/>
              <a:ext cx="601027" cy="528935"/>
            </a:xfrm>
            <a:custGeom>
              <a:rect b="b" l="l" r="r" t="t"/>
              <a:pathLst>
                <a:path extrusionOk="0" h="23368" w="26553">
                  <a:moveTo>
                    <a:pt x="34" y="0"/>
                  </a:moveTo>
                  <a:cubicBezTo>
                    <a:pt x="34" y="0"/>
                    <a:pt x="0" y="6405"/>
                    <a:pt x="100" y="12443"/>
                  </a:cubicBezTo>
                  <a:cubicBezTo>
                    <a:pt x="100" y="13343"/>
                    <a:pt x="134" y="14277"/>
                    <a:pt x="134" y="15145"/>
                  </a:cubicBezTo>
                  <a:cubicBezTo>
                    <a:pt x="134" y="15712"/>
                    <a:pt x="167" y="16245"/>
                    <a:pt x="201" y="16779"/>
                  </a:cubicBezTo>
                  <a:cubicBezTo>
                    <a:pt x="301" y="20115"/>
                    <a:pt x="501" y="22683"/>
                    <a:pt x="768" y="22850"/>
                  </a:cubicBezTo>
                  <a:cubicBezTo>
                    <a:pt x="1338" y="23209"/>
                    <a:pt x="10880" y="23368"/>
                    <a:pt x="18000" y="23368"/>
                  </a:cubicBezTo>
                  <a:cubicBezTo>
                    <a:pt x="22118" y="23368"/>
                    <a:pt x="25425" y="23315"/>
                    <a:pt x="25719" y="23217"/>
                  </a:cubicBezTo>
                  <a:cubicBezTo>
                    <a:pt x="26553" y="22950"/>
                    <a:pt x="25819" y="20615"/>
                    <a:pt x="24918" y="19881"/>
                  </a:cubicBezTo>
                  <a:cubicBezTo>
                    <a:pt x="24384" y="19448"/>
                    <a:pt x="20882" y="17780"/>
                    <a:pt x="18213" y="16579"/>
                  </a:cubicBezTo>
                  <a:cubicBezTo>
                    <a:pt x="16512" y="15778"/>
                    <a:pt x="15145" y="15178"/>
                    <a:pt x="15145" y="15178"/>
                  </a:cubicBezTo>
                  <a:lnTo>
                    <a:pt x="15211" y="12443"/>
                  </a:lnTo>
                  <a:lnTo>
                    <a:pt x="15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6"/>
            <p:cNvSpPr/>
            <p:nvPr/>
          </p:nvSpPr>
          <p:spPr>
            <a:xfrm>
              <a:off x="5872174" y="3854181"/>
              <a:ext cx="619158" cy="458427"/>
            </a:xfrm>
            <a:custGeom>
              <a:rect b="b" l="l" r="r" t="t"/>
              <a:pathLst>
                <a:path extrusionOk="0" h="20253" w="27354">
                  <a:moveTo>
                    <a:pt x="0" y="1"/>
                  </a:moveTo>
                  <a:cubicBezTo>
                    <a:pt x="0" y="1"/>
                    <a:pt x="67" y="18647"/>
                    <a:pt x="1068" y="19615"/>
                  </a:cubicBezTo>
                  <a:cubicBezTo>
                    <a:pt x="1545" y="20092"/>
                    <a:pt x="7753" y="20253"/>
                    <a:pt x="13970" y="20253"/>
                  </a:cubicBezTo>
                  <a:cubicBezTo>
                    <a:pt x="20347" y="20253"/>
                    <a:pt x="26733" y="20084"/>
                    <a:pt x="26953" y="19915"/>
                  </a:cubicBezTo>
                  <a:cubicBezTo>
                    <a:pt x="27353" y="19615"/>
                    <a:pt x="26920" y="17246"/>
                    <a:pt x="25185" y="15712"/>
                  </a:cubicBezTo>
                  <a:cubicBezTo>
                    <a:pt x="23917" y="14611"/>
                    <a:pt x="16512" y="11409"/>
                    <a:pt x="16512" y="11409"/>
                  </a:cubicBezTo>
                  <a:lnTo>
                    <a:pt x="16946" y="1"/>
                  </a:lnTo>
                  <a:lnTo>
                    <a:pt x="16946" y="1"/>
                  </a:lnTo>
                  <a:cubicBezTo>
                    <a:pt x="16790" y="23"/>
                    <a:pt x="14855" y="30"/>
                    <a:pt x="12345" y="30"/>
                  </a:cubicBezTo>
                  <a:cubicBezTo>
                    <a:pt x="7324" y="30"/>
                    <a:pt x="1"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6"/>
            <p:cNvSpPr/>
            <p:nvPr/>
          </p:nvSpPr>
          <p:spPr>
            <a:xfrm>
              <a:off x="6160589" y="4083338"/>
              <a:ext cx="109848" cy="18832"/>
            </a:xfrm>
            <a:custGeom>
              <a:rect b="b" l="l" r="r" t="t"/>
              <a:pathLst>
                <a:path extrusionOk="0" h="832" w="4853">
                  <a:moveTo>
                    <a:pt x="2042" y="1"/>
                  </a:moveTo>
                  <a:cubicBezTo>
                    <a:pt x="1347" y="1"/>
                    <a:pt x="665" y="138"/>
                    <a:pt x="68" y="451"/>
                  </a:cubicBezTo>
                  <a:cubicBezTo>
                    <a:pt x="1" y="484"/>
                    <a:pt x="68" y="551"/>
                    <a:pt x="101" y="551"/>
                  </a:cubicBezTo>
                  <a:cubicBezTo>
                    <a:pt x="414" y="537"/>
                    <a:pt x="727" y="531"/>
                    <a:pt x="1040" y="531"/>
                  </a:cubicBezTo>
                  <a:cubicBezTo>
                    <a:pt x="2260" y="531"/>
                    <a:pt x="3476" y="632"/>
                    <a:pt x="4671" y="818"/>
                  </a:cubicBezTo>
                  <a:cubicBezTo>
                    <a:pt x="4690" y="827"/>
                    <a:pt x="4707" y="831"/>
                    <a:pt x="4723" y="831"/>
                  </a:cubicBezTo>
                  <a:cubicBezTo>
                    <a:pt x="4819" y="831"/>
                    <a:pt x="4852" y="680"/>
                    <a:pt x="4738" y="651"/>
                  </a:cubicBezTo>
                  <a:cubicBezTo>
                    <a:pt x="3934" y="249"/>
                    <a:pt x="2976" y="1"/>
                    <a:pt x="20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6"/>
            <p:cNvSpPr/>
            <p:nvPr/>
          </p:nvSpPr>
          <p:spPr>
            <a:xfrm>
              <a:off x="6160589" y="4054343"/>
              <a:ext cx="109848" cy="19127"/>
            </a:xfrm>
            <a:custGeom>
              <a:rect b="b" l="l" r="r" t="t"/>
              <a:pathLst>
                <a:path extrusionOk="0" h="845" w="4853">
                  <a:moveTo>
                    <a:pt x="2025" y="0"/>
                  </a:moveTo>
                  <a:cubicBezTo>
                    <a:pt x="1336" y="0"/>
                    <a:pt x="660" y="140"/>
                    <a:pt x="68" y="464"/>
                  </a:cubicBezTo>
                  <a:cubicBezTo>
                    <a:pt x="1" y="498"/>
                    <a:pt x="68" y="564"/>
                    <a:pt x="101" y="564"/>
                  </a:cubicBezTo>
                  <a:cubicBezTo>
                    <a:pt x="414" y="551"/>
                    <a:pt x="727" y="544"/>
                    <a:pt x="1040" y="544"/>
                  </a:cubicBezTo>
                  <a:cubicBezTo>
                    <a:pt x="2260" y="544"/>
                    <a:pt x="3476" y="645"/>
                    <a:pt x="4671" y="831"/>
                  </a:cubicBezTo>
                  <a:cubicBezTo>
                    <a:pt x="4690" y="841"/>
                    <a:pt x="4707" y="845"/>
                    <a:pt x="4723" y="845"/>
                  </a:cubicBezTo>
                  <a:cubicBezTo>
                    <a:pt x="4819" y="845"/>
                    <a:pt x="4852" y="693"/>
                    <a:pt x="4738" y="664"/>
                  </a:cubicBezTo>
                  <a:cubicBezTo>
                    <a:pt x="3929" y="260"/>
                    <a:pt x="2965" y="0"/>
                    <a:pt x="20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6"/>
            <p:cNvSpPr/>
            <p:nvPr/>
          </p:nvSpPr>
          <p:spPr>
            <a:xfrm>
              <a:off x="6160589" y="4025641"/>
              <a:ext cx="109983" cy="18923"/>
            </a:xfrm>
            <a:custGeom>
              <a:rect b="b" l="l" r="r" t="t"/>
              <a:pathLst>
                <a:path extrusionOk="0" h="836" w="4859">
                  <a:moveTo>
                    <a:pt x="2025" y="1"/>
                  </a:moveTo>
                  <a:cubicBezTo>
                    <a:pt x="1336" y="1"/>
                    <a:pt x="660" y="140"/>
                    <a:pt x="68" y="465"/>
                  </a:cubicBezTo>
                  <a:cubicBezTo>
                    <a:pt x="1" y="498"/>
                    <a:pt x="68" y="565"/>
                    <a:pt x="101" y="565"/>
                  </a:cubicBezTo>
                  <a:cubicBezTo>
                    <a:pt x="463" y="549"/>
                    <a:pt x="825" y="541"/>
                    <a:pt x="1187" y="541"/>
                  </a:cubicBezTo>
                  <a:cubicBezTo>
                    <a:pt x="2358" y="541"/>
                    <a:pt x="3524" y="628"/>
                    <a:pt x="4671" y="832"/>
                  </a:cubicBezTo>
                  <a:cubicBezTo>
                    <a:pt x="4683" y="835"/>
                    <a:pt x="4694" y="836"/>
                    <a:pt x="4705" y="836"/>
                  </a:cubicBezTo>
                  <a:cubicBezTo>
                    <a:pt x="4815" y="836"/>
                    <a:pt x="4859" y="695"/>
                    <a:pt x="4738" y="665"/>
                  </a:cubicBezTo>
                  <a:cubicBezTo>
                    <a:pt x="3929" y="261"/>
                    <a:pt x="2965" y="1"/>
                    <a:pt x="20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6"/>
            <p:cNvSpPr/>
            <p:nvPr/>
          </p:nvSpPr>
          <p:spPr>
            <a:xfrm>
              <a:off x="6160589" y="3996895"/>
              <a:ext cx="110006" cy="18991"/>
            </a:xfrm>
            <a:custGeom>
              <a:rect b="b" l="l" r="r" t="t"/>
              <a:pathLst>
                <a:path extrusionOk="0" h="839" w="4860">
                  <a:moveTo>
                    <a:pt x="2044" y="1"/>
                  </a:moveTo>
                  <a:cubicBezTo>
                    <a:pt x="1348" y="1"/>
                    <a:pt x="665" y="140"/>
                    <a:pt x="68" y="467"/>
                  </a:cubicBezTo>
                  <a:cubicBezTo>
                    <a:pt x="1" y="500"/>
                    <a:pt x="68" y="567"/>
                    <a:pt x="101" y="567"/>
                  </a:cubicBezTo>
                  <a:cubicBezTo>
                    <a:pt x="463" y="551"/>
                    <a:pt x="825" y="543"/>
                    <a:pt x="1187" y="543"/>
                  </a:cubicBezTo>
                  <a:cubicBezTo>
                    <a:pt x="2358" y="543"/>
                    <a:pt x="3524" y="630"/>
                    <a:pt x="4671" y="834"/>
                  </a:cubicBezTo>
                  <a:cubicBezTo>
                    <a:pt x="4683" y="837"/>
                    <a:pt x="4694" y="838"/>
                    <a:pt x="4705" y="838"/>
                  </a:cubicBezTo>
                  <a:cubicBezTo>
                    <a:pt x="4815" y="838"/>
                    <a:pt x="4859" y="695"/>
                    <a:pt x="4738" y="634"/>
                  </a:cubicBezTo>
                  <a:cubicBezTo>
                    <a:pt x="3934" y="251"/>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6"/>
            <p:cNvSpPr/>
            <p:nvPr/>
          </p:nvSpPr>
          <p:spPr>
            <a:xfrm>
              <a:off x="6160589" y="3968194"/>
              <a:ext cx="110006" cy="18991"/>
            </a:xfrm>
            <a:custGeom>
              <a:rect b="b" l="l" r="r" t="t"/>
              <a:pathLst>
                <a:path extrusionOk="0" h="839" w="4860">
                  <a:moveTo>
                    <a:pt x="2044" y="1"/>
                  </a:moveTo>
                  <a:cubicBezTo>
                    <a:pt x="1348" y="1"/>
                    <a:pt x="665" y="140"/>
                    <a:pt x="68" y="467"/>
                  </a:cubicBezTo>
                  <a:cubicBezTo>
                    <a:pt x="1" y="467"/>
                    <a:pt x="68" y="568"/>
                    <a:pt x="101" y="568"/>
                  </a:cubicBezTo>
                  <a:cubicBezTo>
                    <a:pt x="493" y="542"/>
                    <a:pt x="885" y="530"/>
                    <a:pt x="1276" y="530"/>
                  </a:cubicBezTo>
                  <a:cubicBezTo>
                    <a:pt x="2417" y="530"/>
                    <a:pt x="3553" y="636"/>
                    <a:pt x="4671" y="834"/>
                  </a:cubicBezTo>
                  <a:cubicBezTo>
                    <a:pt x="4683" y="837"/>
                    <a:pt x="4694" y="839"/>
                    <a:pt x="4705" y="839"/>
                  </a:cubicBezTo>
                  <a:cubicBezTo>
                    <a:pt x="4815" y="839"/>
                    <a:pt x="4859" y="695"/>
                    <a:pt x="4738" y="634"/>
                  </a:cubicBezTo>
                  <a:cubicBezTo>
                    <a:pt x="3934" y="252"/>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6"/>
            <p:cNvSpPr/>
            <p:nvPr/>
          </p:nvSpPr>
          <p:spPr>
            <a:xfrm>
              <a:off x="5576198" y="1751322"/>
              <a:ext cx="562525" cy="669611"/>
            </a:xfrm>
            <a:custGeom>
              <a:rect b="b" l="l" r="r" t="t"/>
              <a:pathLst>
                <a:path extrusionOk="0" h="29583" w="24852">
                  <a:moveTo>
                    <a:pt x="14145" y="0"/>
                  </a:moveTo>
                  <a:cubicBezTo>
                    <a:pt x="12796" y="0"/>
                    <a:pt x="11347" y="628"/>
                    <a:pt x="10008" y="2072"/>
                  </a:cubicBezTo>
                  <a:cubicBezTo>
                    <a:pt x="4937" y="7576"/>
                    <a:pt x="0" y="29425"/>
                    <a:pt x="0" y="29425"/>
                  </a:cubicBezTo>
                  <a:cubicBezTo>
                    <a:pt x="1692" y="29544"/>
                    <a:pt x="5345" y="29582"/>
                    <a:pt x="9343" y="29582"/>
                  </a:cubicBezTo>
                  <a:cubicBezTo>
                    <a:pt x="16539" y="29582"/>
                    <a:pt x="24851" y="29458"/>
                    <a:pt x="24851" y="29458"/>
                  </a:cubicBezTo>
                  <a:lnTo>
                    <a:pt x="23150" y="17783"/>
                  </a:lnTo>
                  <a:cubicBezTo>
                    <a:pt x="23150" y="17783"/>
                    <a:pt x="24818" y="14981"/>
                    <a:pt x="24251" y="12413"/>
                  </a:cubicBezTo>
                  <a:cubicBezTo>
                    <a:pt x="23651" y="9511"/>
                    <a:pt x="17913" y="1938"/>
                    <a:pt x="17446" y="1438"/>
                  </a:cubicBezTo>
                  <a:cubicBezTo>
                    <a:pt x="16536" y="528"/>
                    <a:pt x="15382" y="0"/>
                    <a:pt x="1414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6"/>
            <p:cNvSpPr/>
            <p:nvPr/>
          </p:nvSpPr>
          <p:spPr>
            <a:xfrm>
              <a:off x="5848769" y="1325603"/>
              <a:ext cx="772917" cy="547020"/>
            </a:xfrm>
            <a:custGeom>
              <a:rect b="b" l="l" r="r" t="t"/>
              <a:pathLst>
                <a:path extrusionOk="0" h="24167" w="34147">
                  <a:moveTo>
                    <a:pt x="26181" y="1"/>
                  </a:moveTo>
                  <a:cubicBezTo>
                    <a:pt x="25808" y="1"/>
                    <a:pt x="25556" y="112"/>
                    <a:pt x="25485" y="365"/>
                  </a:cubicBezTo>
                  <a:cubicBezTo>
                    <a:pt x="24751" y="2967"/>
                    <a:pt x="18313" y="12841"/>
                    <a:pt x="17780" y="13708"/>
                  </a:cubicBezTo>
                  <a:cubicBezTo>
                    <a:pt x="17279" y="14575"/>
                    <a:pt x="9874" y="17144"/>
                    <a:pt x="5538" y="19279"/>
                  </a:cubicBezTo>
                  <a:cubicBezTo>
                    <a:pt x="1668" y="21213"/>
                    <a:pt x="0" y="23782"/>
                    <a:pt x="2002" y="24082"/>
                  </a:cubicBezTo>
                  <a:cubicBezTo>
                    <a:pt x="2394" y="24138"/>
                    <a:pt x="3052" y="24167"/>
                    <a:pt x="3903" y="24167"/>
                  </a:cubicBezTo>
                  <a:cubicBezTo>
                    <a:pt x="9200" y="24167"/>
                    <a:pt x="21960" y="23035"/>
                    <a:pt x="24518" y="20046"/>
                  </a:cubicBezTo>
                  <a:cubicBezTo>
                    <a:pt x="28087" y="15843"/>
                    <a:pt x="32423" y="7604"/>
                    <a:pt x="33524" y="4935"/>
                  </a:cubicBezTo>
                  <a:cubicBezTo>
                    <a:pt x="34147" y="3464"/>
                    <a:pt x="28266" y="1"/>
                    <a:pt x="261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6"/>
            <p:cNvSpPr/>
            <p:nvPr/>
          </p:nvSpPr>
          <p:spPr>
            <a:xfrm>
              <a:off x="6423359" y="1021479"/>
              <a:ext cx="310326" cy="429092"/>
            </a:xfrm>
            <a:custGeom>
              <a:rect b="b" l="l" r="r" t="t"/>
              <a:pathLst>
                <a:path extrusionOk="0" h="18957" w="13710">
                  <a:moveTo>
                    <a:pt x="10435" y="0"/>
                  </a:moveTo>
                  <a:cubicBezTo>
                    <a:pt x="8722" y="0"/>
                    <a:pt x="4603" y="3341"/>
                    <a:pt x="3669" y="4361"/>
                  </a:cubicBezTo>
                  <a:cubicBezTo>
                    <a:pt x="2969" y="5128"/>
                    <a:pt x="2102" y="7230"/>
                    <a:pt x="1668" y="8464"/>
                  </a:cubicBezTo>
                  <a:cubicBezTo>
                    <a:pt x="934" y="10699"/>
                    <a:pt x="0" y="14168"/>
                    <a:pt x="0" y="14168"/>
                  </a:cubicBezTo>
                  <a:cubicBezTo>
                    <a:pt x="0" y="14168"/>
                    <a:pt x="7059" y="18957"/>
                    <a:pt x="7756" y="18957"/>
                  </a:cubicBezTo>
                  <a:cubicBezTo>
                    <a:pt x="7781" y="18957"/>
                    <a:pt x="7798" y="18951"/>
                    <a:pt x="7806" y="18938"/>
                  </a:cubicBezTo>
                  <a:cubicBezTo>
                    <a:pt x="8740" y="17537"/>
                    <a:pt x="9807" y="15436"/>
                    <a:pt x="8940" y="11766"/>
                  </a:cubicBezTo>
                  <a:cubicBezTo>
                    <a:pt x="8940" y="11766"/>
                    <a:pt x="13710" y="8898"/>
                    <a:pt x="13076" y="7430"/>
                  </a:cubicBezTo>
                  <a:cubicBezTo>
                    <a:pt x="12965" y="7176"/>
                    <a:pt x="12728" y="7073"/>
                    <a:pt x="12417" y="7073"/>
                  </a:cubicBezTo>
                  <a:cubicBezTo>
                    <a:pt x="11966" y="7073"/>
                    <a:pt x="11359" y="7289"/>
                    <a:pt x="10747" y="7579"/>
                  </a:cubicBezTo>
                  <a:lnTo>
                    <a:pt x="10747" y="7579"/>
                  </a:lnTo>
                  <a:cubicBezTo>
                    <a:pt x="12054" y="6707"/>
                    <a:pt x="13333" y="5646"/>
                    <a:pt x="13076" y="4962"/>
                  </a:cubicBezTo>
                  <a:cubicBezTo>
                    <a:pt x="12944" y="4617"/>
                    <a:pt x="12643" y="4479"/>
                    <a:pt x="12246" y="4479"/>
                  </a:cubicBezTo>
                  <a:cubicBezTo>
                    <a:pt x="11904" y="4479"/>
                    <a:pt x="11490" y="4582"/>
                    <a:pt x="11051" y="4743"/>
                  </a:cubicBezTo>
                  <a:lnTo>
                    <a:pt x="11051" y="4743"/>
                  </a:lnTo>
                  <a:cubicBezTo>
                    <a:pt x="12159" y="3971"/>
                    <a:pt x="13005" y="3116"/>
                    <a:pt x="12642" y="2460"/>
                  </a:cubicBezTo>
                  <a:cubicBezTo>
                    <a:pt x="12478" y="2173"/>
                    <a:pt x="12185" y="2056"/>
                    <a:pt x="11816" y="2056"/>
                  </a:cubicBezTo>
                  <a:cubicBezTo>
                    <a:pt x="10891" y="2056"/>
                    <a:pt x="9489" y="2793"/>
                    <a:pt x="8436" y="3439"/>
                  </a:cubicBezTo>
                  <a:lnTo>
                    <a:pt x="8436" y="3439"/>
                  </a:lnTo>
                  <a:cubicBezTo>
                    <a:pt x="9821" y="2450"/>
                    <a:pt x="11626" y="949"/>
                    <a:pt x="11008" y="225"/>
                  </a:cubicBezTo>
                  <a:cubicBezTo>
                    <a:pt x="10878" y="69"/>
                    <a:pt x="10681" y="0"/>
                    <a:pt x="10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6"/>
            <p:cNvSpPr/>
            <p:nvPr/>
          </p:nvSpPr>
          <p:spPr>
            <a:xfrm>
              <a:off x="6543392" y="1069601"/>
              <a:ext cx="134429" cy="77027"/>
            </a:xfrm>
            <a:custGeom>
              <a:rect b="b" l="l" r="r" t="t"/>
              <a:pathLst>
                <a:path extrusionOk="0" h="3403" w="5939">
                  <a:moveTo>
                    <a:pt x="5938" y="0"/>
                  </a:moveTo>
                  <a:cubicBezTo>
                    <a:pt x="5071" y="234"/>
                    <a:pt x="4237" y="601"/>
                    <a:pt x="3437" y="1034"/>
                  </a:cubicBezTo>
                  <a:cubicBezTo>
                    <a:pt x="2836" y="1368"/>
                    <a:pt x="2236" y="1735"/>
                    <a:pt x="1669" y="2135"/>
                  </a:cubicBezTo>
                  <a:cubicBezTo>
                    <a:pt x="1068" y="2502"/>
                    <a:pt x="535" y="2969"/>
                    <a:pt x="1" y="3369"/>
                  </a:cubicBezTo>
                  <a:cubicBezTo>
                    <a:pt x="1" y="3403"/>
                    <a:pt x="1" y="3403"/>
                    <a:pt x="34" y="3403"/>
                  </a:cubicBezTo>
                  <a:cubicBezTo>
                    <a:pt x="601" y="3002"/>
                    <a:pt x="1202" y="2669"/>
                    <a:pt x="1769" y="2268"/>
                  </a:cubicBezTo>
                  <a:cubicBezTo>
                    <a:pt x="3103" y="1401"/>
                    <a:pt x="4471" y="634"/>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6"/>
            <p:cNvSpPr/>
            <p:nvPr/>
          </p:nvSpPr>
          <p:spPr>
            <a:xfrm>
              <a:off x="6573610" y="1128180"/>
              <a:ext cx="100296" cy="66026"/>
            </a:xfrm>
            <a:custGeom>
              <a:rect b="b" l="l" r="r" t="t"/>
              <a:pathLst>
                <a:path extrusionOk="0" h="2917" w="4431">
                  <a:moveTo>
                    <a:pt x="4411" y="0"/>
                  </a:moveTo>
                  <a:cubicBezTo>
                    <a:pt x="4403" y="0"/>
                    <a:pt x="4390" y="4"/>
                    <a:pt x="4370" y="14"/>
                  </a:cubicBezTo>
                  <a:cubicBezTo>
                    <a:pt x="3636" y="448"/>
                    <a:pt x="2869" y="848"/>
                    <a:pt x="2135" y="1348"/>
                  </a:cubicBezTo>
                  <a:cubicBezTo>
                    <a:pt x="1401" y="1849"/>
                    <a:pt x="734" y="2382"/>
                    <a:pt x="0" y="2916"/>
                  </a:cubicBezTo>
                  <a:lnTo>
                    <a:pt x="34" y="2916"/>
                  </a:lnTo>
                  <a:cubicBezTo>
                    <a:pt x="734" y="2416"/>
                    <a:pt x="1501" y="1982"/>
                    <a:pt x="2235" y="1482"/>
                  </a:cubicBezTo>
                  <a:cubicBezTo>
                    <a:pt x="2969" y="1015"/>
                    <a:pt x="3636" y="514"/>
                    <a:pt x="4370" y="47"/>
                  </a:cubicBezTo>
                  <a:cubicBezTo>
                    <a:pt x="4417" y="24"/>
                    <a:pt x="4431"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6"/>
            <p:cNvSpPr/>
            <p:nvPr/>
          </p:nvSpPr>
          <p:spPr>
            <a:xfrm>
              <a:off x="6591718" y="1190947"/>
              <a:ext cx="80535" cy="49299"/>
            </a:xfrm>
            <a:custGeom>
              <a:rect b="b" l="l" r="r" t="t"/>
              <a:pathLst>
                <a:path extrusionOk="0" h="2178" w="3558">
                  <a:moveTo>
                    <a:pt x="3531" y="1"/>
                  </a:moveTo>
                  <a:cubicBezTo>
                    <a:pt x="3525" y="1"/>
                    <a:pt x="3516" y="3"/>
                    <a:pt x="3503" y="10"/>
                  </a:cubicBezTo>
                  <a:cubicBezTo>
                    <a:pt x="2269" y="610"/>
                    <a:pt x="1102" y="1311"/>
                    <a:pt x="34" y="2145"/>
                  </a:cubicBezTo>
                  <a:cubicBezTo>
                    <a:pt x="1" y="2178"/>
                    <a:pt x="34" y="2178"/>
                    <a:pt x="67" y="2178"/>
                  </a:cubicBezTo>
                  <a:cubicBezTo>
                    <a:pt x="1402" y="1277"/>
                    <a:pt x="2336" y="744"/>
                    <a:pt x="3503" y="76"/>
                  </a:cubicBezTo>
                  <a:cubicBezTo>
                    <a:pt x="3530" y="49"/>
                    <a:pt x="3557"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6"/>
            <p:cNvSpPr/>
            <p:nvPr/>
          </p:nvSpPr>
          <p:spPr>
            <a:xfrm>
              <a:off x="5833672" y="1657024"/>
              <a:ext cx="415284" cy="247038"/>
            </a:xfrm>
            <a:custGeom>
              <a:rect b="b" l="l" r="r" t="t"/>
              <a:pathLst>
                <a:path extrusionOk="0" h="10914" w="18347">
                  <a:moveTo>
                    <a:pt x="14277" y="0"/>
                  </a:moveTo>
                  <a:cubicBezTo>
                    <a:pt x="14277" y="0"/>
                    <a:pt x="8706" y="2469"/>
                    <a:pt x="4904" y="4737"/>
                  </a:cubicBezTo>
                  <a:cubicBezTo>
                    <a:pt x="100" y="7572"/>
                    <a:pt x="0" y="10341"/>
                    <a:pt x="3469" y="10808"/>
                  </a:cubicBezTo>
                  <a:cubicBezTo>
                    <a:pt x="3997" y="10881"/>
                    <a:pt x="4589" y="10914"/>
                    <a:pt x="5223" y="10914"/>
                  </a:cubicBezTo>
                  <a:cubicBezTo>
                    <a:pt x="10365" y="10914"/>
                    <a:pt x="18347" y="8773"/>
                    <a:pt x="18347" y="8773"/>
                  </a:cubicBezTo>
                  <a:lnTo>
                    <a:pt x="14277"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6"/>
            <p:cNvSpPr/>
            <p:nvPr/>
          </p:nvSpPr>
          <p:spPr>
            <a:xfrm>
              <a:off x="6124350" y="1676332"/>
              <a:ext cx="83070" cy="181850"/>
            </a:xfrm>
            <a:custGeom>
              <a:rect b="b" l="l" r="r" t="t"/>
              <a:pathLst>
                <a:path extrusionOk="0" h="8034" w="3670">
                  <a:moveTo>
                    <a:pt x="54" y="1"/>
                  </a:moveTo>
                  <a:cubicBezTo>
                    <a:pt x="34" y="1"/>
                    <a:pt x="1" y="24"/>
                    <a:pt x="1" y="48"/>
                  </a:cubicBezTo>
                  <a:cubicBezTo>
                    <a:pt x="334" y="682"/>
                    <a:pt x="2136" y="5085"/>
                    <a:pt x="3603" y="8020"/>
                  </a:cubicBezTo>
                  <a:cubicBezTo>
                    <a:pt x="3603" y="8030"/>
                    <a:pt x="3609" y="8034"/>
                    <a:pt x="3617" y="8034"/>
                  </a:cubicBezTo>
                  <a:cubicBezTo>
                    <a:pt x="3637" y="8034"/>
                    <a:pt x="3670" y="8010"/>
                    <a:pt x="3670" y="7987"/>
                  </a:cubicBezTo>
                  <a:cubicBezTo>
                    <a:pt x="2603" y="5285"/>
                    <a:pt x="1402" y="2616"/>
                    <a:pt x="67" y="14"/>
                  </a:cubicBezTo>
                  <a:cubicBezTo>
                    <a:pt x="67" y="5"/>
                    <a:pt x="6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6"/>
            <p:cNvSpPr/>
            <p:nvPr/>
          </p:nvSpPr>
          <p:spPr>
            <a:xfrm>
              <a:off x="5950694" y="1895597"/>
              <a:ext cx="104981" cy="33251"/>
            </a:xfrm>
            <a:custGeom>
              <a:rect b="b" l="l" r="r" t="t"/>
              <a:pathLst>
                <a:path extrusionOk="0" h="1469" w="4638">
                  <a:moveTo>
                    <a:pt x="4604" y="1"/>
                  </a:moveTo>
                  <a:cubicBezTo>
                    <a:pt x="3036" y="234"/>
                    <a:pt x="1535" y="835"/>
                    <a:pt x="34" y="1302"/>
                  </a:cubicBezTo>
                  <a:cubicBezTo>
                    <a:pt x="1" y="1335"/>
                    <a:pt x="1" y="1369"/>
                    <a:pt x="34" y="1369"/>
                  </a:cubicBezTo>
                  <a:cubicBezTo>
                    <a:pt x="634" y="1202"/>
                    <a:pt x="1235" y="1068"/>
                    <a:pt x="1802" y="902"/>
                  </a:cubicBezTo>
                  <a:lnTo>
                    <a:pt x="1802" y="902"/>
                  </a:lnTo>
                  <a:cubicBezTo>
                    <a:pt x="1535" y="1068"/>
                    <a:pt x="1268" y="1235"/>
                    <a:pt x="1001" y="1402"/>
                  </a:cubicBezTo>
                  <a:cubicBezTo>
                    <a:pt x="968" y="1402"/>
                    <a:pt x="1001" y="1469"/>
                    <a:pt x="1035" y="1469"/>
                  </a:cubicBezTo>
                  <a:cubicBezTo>
                    <a:pt x="1468" y="1235"/>
                    <a:pt x="1869" y="1035"/>
                    <a:pt x="2302" y="768"/>
                  </a:cubicBezTo>
                  <a:cubicBezTo>
                    <a:pt x="3069" y="568"/>
                    <a:pt x="3870" y="335"/>
                    <a:pt x="4637" y="34"/>
                  </a:cubicBezTo>
                  <a:cubicBezTo>
                    <a:pt x="4637" y="34"/>
                    <a:pt x="4637" y="1"/>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6"/>
            <p:cNvSpPr/>
            <p:nvPr/>
          </p:nvSpPr>
          <p:spPr>
            <a:xfrm>
              <a:off x="5756645" y="1348962"/>
              <a:ext cx="119332" cy="114397"/>
            </a:xfrm>
            <a:custGeom>
              <a:rect b="b" l="l" r="r" t="t"/>
              <a:pathLst>
                <a:path extrusionOk="0" h="5054" w="5272">
                  <a:moveTo>
                    <a:pt x="1702" y="0"/>
                  </a:moveTo>
                  <a:cubicBezTo>
                    <a:pt x="1001" y="367"/>
                    <a:pt x="468" y="1034"/>
                    <a:pt x="268" y="1802"/>
                  </a:cubicBezTo>
                  <a:cubicBezTo>
                    <a:pt x="1" y="2602"/>
                    <a:pt x="268" y="3503"/>
                    <a:pt x="868" y="4070"/>
                  </a:cubicBezTo>
                  <a:cubicBezTo>
                    <a:pt x="1468" y="4604"/>
                    <a:pt x="2236" y="4937"/>
                    <a:pt x="3036" y="5004"/>
                  </a:cubicBezTo>
                  <a:cubicBezTo>
                    <a:pt x="3220" y="5037"/>
                    <a:pt x="3412" y="5054"/>
                    <a:pt x="3603" y="5054"/>
                  </a:cubicBezTo>
                  <a:cubicBezTo>
                    <a:pt x="3795" y="5054"/>
                    <a:pt x="3987" y="5037"/>
                    <a:pt x="4170" y="5004"/>
                  </a:cubicBezTo>
                  <a:cubicBezTo>
                    <a:pt x="4571" y="4971"/>
                    <a:pt x="4938" y="4870"/>
                    <a:pt x="5271" y="4704"/>
                  </a:cubicBezTo>
                  <a:lnTo>
                    <a:pt x="5271" y="4704"/>
                  </a:lnTo>
                  <a:cubicBezTo>
                    <a:pt x="5021" y="4779"/>
                    <a:pt x="4733" y="4816"/>
                    <a:pt x="4450" y="4816"/>
                  </a:cubicBezTo>
                  <a:cubicBezTo>
                    <a:pt x="4356" y="4816"/>
                    <a:pt x="4262" y="4812"/>
                    <a:pt x="4170" y="4804"/>
                  </a:cubicBezTo>
                  <a:cubicBezTo>
                    <a:pt x="3803" y="4804"/>
                    <a:pt x="3437" y="4737"/>
                    <a:pt x="3070" y="4670"/>
                  </a:cubicBezTo>
                  <a:cubicBezTo>
                    <a:pt x="2369" y="4537"/>
                    <a:pt x="1702" y="4203"/>
                    <a:pt x="1168" y="3736"/>
                  </a:cubicBezTo>
                  <a:cubicBezTo>
                    <a:pt x="635" y="3269"/>
                    <a:pt x="434" y="2535"/>
                    <a:pt x="568" y="1868"/>
                  </a:cubicBezTo>
                  <a:cubicBezTo>
                    <a:pt x="735" y="1134"/>
                    <a:pt x="1135" y="467"/>
                    <a:pt x="1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6"/>
            <p:cNvSpPr/>
            <p:nvPr/>
          </p:nvSpPr>
          <p:spPr>
            <a:xfrm>
              <a:off x="5795577" y="1412951"/>
              <a:ext cx="266142" cy="207178"/>
            </a:xfrm>
            <a:custGeom>
              <a:rect b="b" l="l" r="r" t="t"/>
              <a:pathLst>
                <a:path extrusionOk="0" h="9153" w="11758">
                  <a:moveTo>
                    <a:pt x="7657" y="1"/>
                  </a:moveTo>
                  <a:cubicBezTo>
                    <a:pt x="5633" y="1"/>
                    <a:pt x="3496" y="1413"/>
                    <a:pt x="2884" y="2210"/>
                  </a:cubicBezTo>
                  <a:cubicBezTo>
                    <a:pt x="2884" y="2210"/>
                    <a:pt x="1850" y="2510"/>
                    <a:pt x="916" y="4245"/>
                  </a:cubicBezTo>
                  <a:cubicBezTo>
                    <a:pt x="0" y="5945"/>
                    <a:pt x="1842" y="9152"/>
                    <a:pt x="2512" y="9152"/>
                  </a:cubicBezTo>
                  <a:cubicBezTo>
                    <a:pt x="2525" y="9152"/>
                    <a:pt x="2538" y="9151"/>
                    <a:pt x="2550" y="9149"/>
                  </a:cubicBezTo>
                  <a:cubicBezTo>
                    <a:pt x="3050" y="9038"/>
                    <a:pt x="4081" y="7702"/>
                    <a:pt x="4202" y="5564"/>
                  </a:cubicBezTo>
                  <a:lnTo>
                    <a:pt x="4202" y="5564"/>
                  </a:lnTo>
                  <a:cubicBezTo>
                    <a:pt x="4218" y="6281"/>
                    <a:pt x="4218" y="7047"/>
                    <a:pt x="4152" y="7247"/>
                  </a:cubicBezTo>
                  <a:cubicBezTo>
                    <a:pt x="4132" y="7297"/>
                    <a:pt x="4127" y="7322"/>
                    <a:pt x="4133" y="7322"/>
                  </a:cubicBezTo>
                  <a:cubicBezTo>
                    <a:pt x="4178" y="7322"/>
                    <a:pt x="4858" y="5906"/>
                    <a:pt x="4652" y="3811"/>
                  </a:cubicBezTo>
                  <a:lnTo>
                    <a:pt x="4652" y="3811"/>
                  </a:lnTo>
                  <a:cubicBezTo>
                    <a:pt x="5453" y="4245"/>
                    <a:pt x="6353" y="4545"/>
                    <a:pt x="7254" y="4712"/>
                  </a:cubicBezTo>
                  <a:cubicBezTo>
                    <a:pt x="7706" y="4777"/>
                    <a:pt x="8089" y="4801"/>
                    <a:pt x="8391" y="4801"/>
                  </a:cubicBezTo>
                  <a:cubicBezTo>
                    <a:pt x="8869" y="4801"/>
                    <a:pt x="9148" y="4740"/>
                    <a:pt x="9189" y="4679"/>
                  </a:cubicBezTo>
                  <a:cubicBezTo>
                    <a:pt x="9255" y="4579"/>
                    <a:pt x="7521" y="4312"/>
                    <a:pt x="6987" y="3845"/>
                  </a:cubicBezTo>
                  <a:lnTo>
                    <a:pt x="6987" y="3845"/>
                  </a:lnTo>
                  <a:cubicBezTo>
                    <a:pt x="6987" y="3845"/>
                    <a:pt x="9882" y="4719"/>
                    <a:pt x="11371" y="4719"/>
                  </a:cubicBezTo>
                  <a:cubicBezTo>
                    <a:pt x="11448" y="4719"/>
                    <a:pt x="11521" y="4717"/>
                    <a:pt x="11590" y="4712"/>
                  </a:cubicBezTo>
                  <a:cubicBezTo>
                    <a:pt x="11757" y="4712"/>
                    <a:pt x="11457" y="1410"/>
                    <a:pt x="9155" y="309"/>
                  </a:cubicBezTo>
                  <a:cubicBezTo>
                    <a:pt x="8681" y="92"/>
                    <a:pt x="8173" y="1"/>
                    <a:pt x="7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6"/>
            <p:cNvSpPr/>
            <p:nvPr/>
          </p:nvSpPr>
          <p:spPr>
            <a:xfrm>
              <a:off x="6492056" y="2407194"/>
              <a:ext cx="152537" cy="130038"/>
            </a:xfrm>
            <a:custGeom>
              <a:rect b="b" l="l" r="r" t="t"/>
              <a:pathLst>
                <a:path extrusionOk="0" h="5745" w="6739">
                  <a:moveTo>
                    <a:pt x="6689" y="0"/>
                  </a:moveTo>
                  <a:cubicBezTo>
                    <a:pt x="6679" y="0"/>
                    <a:pt x="6672" y="4"/>
                    <a:pt x="6672" y="15"/>
                  </a:cubicBezTo>
                  <a:cubicBezTo>
                    <a:pt x="6572" y="249"/>
                    <a:pt x="6472" y="515"/>
                    <a:pt x="6338" y="716"/>
                  </a:cubicBezTo>
                  <a:cubicBezTo>
                    <a:pt x="6238" y="916"/>
                    <a:pt x="6172" y="1116"/>
                    <a:pt x="6072" y="1316"/>
                  </a:cubicBezTo>
                  <a:cubicBezTo>
                    <a:pt x="5905" y="1716"/>
                    <a:pt x="5705" y="2117"/>
                    <a:pt x="5538" y="2550"/>
                  </a:cubicBezTo>
                  <a:cubicBezTo>
                    <a:pt x="5304" y="3251"/>
                    <a:pt x="4871" y="3918"/>
                    <a:pt x="4337" y="4418"/>
                  </a:cubicBezTo>
                  <a:cubicBezTo>
                    <a:pt x="3770" y="4819"/>
                    <a:pt x="3136" y="5085"/>
                    <a:pt x="2469" y="5219"/>
                  </a:cubicBezTo>
                  <a:cubicBezTo>
                    <a:pt x="2102" y="5286"/>
                    <a:pt x="1769" y="5352"/>
                    <a:pt x="1402" y="5386"/>
                  </a:cubicBezTo>
                  <a:cubicBezTo>
                    <a:pt x="968" y="5452"/>
                    <a:pt x="501" y="5519"/>
                    <a:pt x="67" y="5619"/>
                  </a:cubicBezTo>
                  <a:cubicBezTo>
                    <a:pt x="1" y="5619"/>
                    <a:pt x="34" y="5719"/>
                    <a:pt x="101" y="5719"/>
                  </a:cubicBezTo>
                  <a:cubicBezTo>
                    <a:pt x="301" y="5736"/>
                    <a:pt x="509" y="5744"/>
                    <a:pt x="718" y="5744"/>
                  </a:cubicBezTo>
                  <a:cubicBezTo>
                    <a:pt x="926" y="5744"/>
                    <a:pt x="1135" y="5736"/>
                    <a:pt x="1335" y="5719"/>
                  </a:cubicBezTo>
                  <a:cubicBezTo>
                    <a:pt x="1702" y="5686"/>
                    <a:pt x="2035" y="5653"/>
                    <a:pt x="2369" y="5619"/>
                  </a:cubicBezTo>
                  <a:cubicBezTo>
                    <a:pt x="3503" y="5486"/>
                    <a:pt x="4671" y="5052"/>
                    <a:pt x="5304" y="4018"/>
                  </a:cubicBezTo>
                  <a:cubicBezTo>
                    <a:pt x="5638" y="3451"/>
                    <a:pt x="5905" y="2817"/>
                    <a:pt x="6072" y="2183"/>
                  </a:cubicBezTo>
                  <a:cubicBezTo>
                    <a:pt x="6172" y="1816"/>
                    <a:pt x="6305" y="1483"/>
                    <a:pt x="6405" y="1116"/>
                  </a:cubicBezTo>
                  <a:cubicBezTo>
                    <a:pt x="6472" y="949"/>
                    <a:pt x="6539" y="716"/>
                    <a:pt x="6572" y="549"/>
                  </a:cubicBezTo>
                  <a:cubicBezTo>
                    <a:pt x="6639" y="382"/>
                    <a:pt x="6672" y="182"/>
                    <a:pt x="6739" y="15"/>
                  </a:cubicBezTo>
                  <a:cubicBezTo>
                    <a:pt x="6739" y="15"/>
                    <a:pt x="6709" y="0"/>
                    <a:pt x="66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6"/>
            <p:cNvSpPr/>
            <p:nvPr/>
          </p:nvSpPr>
          <p:spPr>
            <a:xfrm>
              <a:off x="6477705" y="1669383"/>
              <a:ext cx="576876" cy="729187"/>
            </a:xfrm>
            <a:custGeom>
              <a:rect b="b" l="l" r="r" t="t"/>
              <a:pathLst>
                <a:path extrusionOk="0" h="32215" w="25486">
                  <a:moveTo>
                    <a:pt x="12779" y="1"/>
                  </a:moveTo>
                  <a:cubicBezTo>
                    <a:pt x="11716" y="1"/>
                    <a:pt x="10666" y="282"/>
                    <a:pt x="10041" y="922"/>
                  </a:cubicBezTo>
                  <a:cubicBezTo>
                    <a:pt x="6038" y="5091"/>
                    <a:pt x="5305" y="8094"/>
                    <a:pt x="4337" y="10862"/>
                  </a:cubicBezTo>
                  <a:cubicBezTo>
                    <a:pt x="3637" y="12930"/>
                    <a:pt x="2803" y="16433"/>
                    <a:pt x="2102" y="20002"/>
                  </a:cubicBezTo>
                  <a:cubicBezTo>
                    <a:pt x="935" y="25906"/>
                    <a:pt x="1" y="31977"/>
                    <a:pt x="234" y="32211"/>
                  </a:cubicBezTo>
                  <a:cubicBezTo>
                    <a:pt x="236" y="32214"/>
                    <a:pt x="279" y="32215"/>
                    <a:pt x="362" y="32215"/>
                  </a:cubicBezTo>
                  <a:cubicBezTo>
                    <a:pt x="2271" y="32215"/>
                    <a:pt x="24994" y="31499"/>
                    <a:pt x="25185" y="31243"/>
                  </a:cubicBezTo>
                  <a:cubicBezTo>
                    <a:pt x="25486" y="30877"/>
                    <a:pt x="20182" y="6326"/>
                    <a:pt x="16012" y="1155"/>
                  </a:cubicBezTo>
                  <a:cubicBezTo>
                    <a:pt x="15439" y="435"/>
                    <a:pt x="14099" y="1"/>
                    <a:pt x="12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4"/>
          <p:cNvSpPr txBox="1"/>
          <p:nvPr>
            <p:ph type="ctrTitle"/>
          </p:nvPr>
        </p:nvSpPr>
        <p:spPr>
          <a:xfrm>
            <a:off x="908675" y="1247750"/>
            <a:ext cx="3887700" cy="16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Teacher Feedback</a:t>
            </a:r>
            <a:endParaRPr sz="4100"/>
          </a:p>
        </p:txBody>
      </p:sp>
      <p:cxnSp>
        <p:nvCxnSpPr>
          <p:cNvPr id="680" name="Google Shape;680;p64"/>
          <p:cNvCxnSpPr/>
          <p:nvPr/>
        </p:nvCxnSpPr>
        <p:spPr>
          <a:xfrm>
            <a:off x="796200" y="2991600"/>
            <a:ext cx="3524100" cy="0"/>
          </a:xfrm>
          <a:prstGeom prst="straightConnector1">
            <a:avLst/>
          </a:prstGeom>
          <a:noFill/>
          <a:ln cap="flat" cmpd="sng" w="28575">
            <a:solidFill>
              <a:schemeClr val="accent1"/>
            </a:solidFill>
            <a:prstDash val="solid"/>
            <a:round/>
            <a:headEnd len="med" w="med" type="none"/>
            <a:tailEnd len="med" w="med" type="none"/>
          </a:ln>
        </p:spPr>
      </p:cxnSp>
      <p:grpSp>
        <p:nvGrpSpPr>
          <p:cNvPr id="681" name="Google Shape;681;p64"/>
          <p:cNvGrpSpPr/>
          <p:nvPr/>
        </p:nvGrpSpPr>
        <p:grpSpPr>
          <a:xfrm>
            <a:off x="4419597" y="682248"/>
            <a:ext cx="4379239" cy="3779004"/>
            <a:chOff x="4571997" y="682248"/>
            <a:chExt cx="4379239" cy="3779004"/>
          </a:xfrm>
        </p:grpSpPr>
        <p:sp>
          <p:nvSpPr>
            <p:cNvPr id="682" name="Google Shape;682;p64"/>
            <p:cNvSpPr/>
            <p:nvPr/>
          </p:nvSpPr>
          <p:spPr>
            <a:xfrm>
              <a:off x="5085426" y="2282180"/>
              <a:ext cx="1517" cy="46832"/>
            </a:xfrm>
            <a:custGeom>
              <a:rect b="b" l="l" r="r" t="t"/>
              <a:pathLst>
                <a:path extrusionOk="0" h="2069" w="67">
                  <a:moveTo>
                    <a:pt x="67" y="1"/>
                  </a:moveTo>
                  <a:lnTo>
                    <a:pt x="34" y="701"/>
                  </a:lnTo>
                  <a:cubicBezTo>
                    <a:pt x="34" y="1135"/>
                    <a:pt x="34" y="1602"/>
                    <a:pt x="0" y="2069"/>
                  </a:cubicBezTo>
                  <a:cubicBezTo>
                    <a:pt x="67" y="1368"/>
                    <a:pt x="67" y="701"/>
                    <a:pt x="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4"/>
            <p:cNvSpPr/>
            <p:nvPr/>
          </p:nvSpPr>
          <p:spPr>
            <a:xfrm>
              <a:off x="4809076" y="1683869"/>
              <a:ext cx="845395" cy="1595519"/>
            </a:xfrm>
            <a:custGeom>
              <a:rect b="b" l="l" r="r" t="t"/>
              <a:pathLst>
                <a:path extrusionOk="0" h="70489" w="37349">
                  <a:moveTo>
                    <a:pt x="8373" y="515"/>
                  </a:moveTo>
                  <a:cubicBezTo>
                    <a:pt x="10041" y="2317"/>
                    <a:pt x="11609" y="4085"/>
                    <a:pt x="12610" y="6386"/>
                  </a:cubicBezTo>
                  <a:cubicBezTo>
                    <a:pt x="13377" y="8087"/>
                    <a:pt x="13410" y="9789"/>
                    <a:pt x="13577" y="11523"/>
                  </a:cubicBezTo>
                  <a:cubicBezTo>
                    <a:pt x="12610" y="7554"/>
                    <a:pt x="10808" y="3818"/>
                    <a:pt x="8373" y="515"/>
                  </a:cubicBezTo>
                  <a:close/>
                  <a:moveTo>
                    <a:pt x="8140" y="382"/>
                  </a:moveTo>
                  <a:lnTo>
                    <a:pt x="8140" y="382"/>
                  </a:lnTo>
                  <a:cubicBezTo>
                    <a:pt x="10208" y="4418"/>
                    <a:pt x="12042" y="8554"/>
                    <a:pt x="13610" y="12824"/>
                  </a:cubicBezTo>
                  <a:cubicBezTo>
                    <a:pt x="12076" y="11090"/>
                    <a:pt x="10375" y="9355"/>
                    <a:pt x="9541" y="7220"/>
                  </a:cubicBezTo>
                  <a:cubicBezTo>
                    <a:pt x="8673" y="5052"/>
                    <a:pt x="8540" y="2617"/>
                    <a:pt x="8140" y="382"/>
                  </a:cubicBezTo>
                  <a:close/>
                  <a:moveTo>
                    <a:pt x="8040" y="215"/>
                  </a:moveTo>
                  <a:lnTo>
                    <a:pt x="8040" y="215"/>
                  </a:lnTo>
                  <a:cubicBezTo>
                    <a:pt x="8340" y="2617"/>
                    <a:pt x="8573" y="5219"/>
                    <a:pt x="9507" y="7454"/>
                  </a:cubicBezTo>
                  <a:cubicBezTo>
                    <a:pt x="10375" y="9555"/>
                    <a:pt x="12076" y="11290"/>
                    <a:pt x="13610" y="12991"/>
                  </a:cubicBezTo>
                  <a:cubicBezTo>
                    <a:pt x="11876" y="11590"/>
                    <a:pt x="9774" y="10322"/>
                    <a:pt x="8874" y="8254"/>
                  </a:cubicBezTo>
                  <a:cubicBezTo>
                    <a:pt x="7940" y="6053"/>
                    <a:pt x="8040" y="2650"/>
                    <a:pt x="8040" y="215"/>
                  </a:cubicBezTo>
                  <a:close/>
                  <a:moveTo>
                    <a:pt x="8340" y="682"/>
                  </a:moveTo>
                  <a:lnTo>
                    <a:pt x="8340" y="682"/>
                  </a:lnTo>
                  <a:cubicBezTo>
                    <a:pt x="10842" y="4218"/>
                    <a:pt x="12643" y="8221"/>
                    <a:pt x="13710" y="12424"/>
                  </a:cubicBezTo>
                  <a:cubicBezTo>
                    <a:pt x="13744" y="12624"/>
                    <a:pt x="13777" y="12857"/>
                    <a:pt x="13810" y="13058"/>
                  </a:cubicBezTo>
                  <a:lnTo>
                    <a:pt x="13644" y="12857"/>
                  </a:lnTo>
                  <a:cubicBezTo>
                    <a:pt x="12176" y="8688"/>
                    <a:pt x="10408" y="4585"/>
                    <a:pt x="8340" y="682"/>
                  </a:cubicBezTo>
                  <a:close/>
                  <a:moveTo>
                    <a:pt x="21149" y="6987"/>
                  </a:moveTo>
                  <a:lnTo>
                    <a:pt x="21149" y="7087"/>
                  </a:lnTo>
                  <a:cubicBezTo>
                    <a:pt x="19848" y="9722"/>
                    <a:pt x="18380" y="12624"/>
                    <a:pt x="18080" y="15559"/>
                  </a:cubicBezTo>
                  <a:cubicBezTo>
                    <a:pt x="18447" y="12557"/>
                    <a:pt x="20082" y="10156"/>
                    <a:pt x="21149" y="7387"/>
                  </a:cubicBezTo>
                  <a:lnTo>
                    <a:pt x="21149" y="7387"/>
                  </a:lnTo>
                  <a:cubicBezTo>
                    <a:pt x="21149" y="9588"/>
                    <a:pt x="20849" y="11757"/>
                    <a:pt x="20248" y="13892"/>
                  </a:cubicBezTo>
                  <a:cubicBezTo>
                    <a:pt x="19648" y="16126"/>
                    <a:pt x="18480" y="18161"/>
                    <a:pt x="17546" y="20263"/>
                  </a:cubicBezTo>
                  <a:cubicBezTo>
                    <a:pt x="17613" y="18895"/>
                    <a:pt x="17747" y="17561"/>
                    <a:pt x="17947" y="16227"/>
                  </a:cubicBezTo>
                  <a:lnTo>
                    <a:pt x="17947" y="16227"/>
                  </a:lnTo>
                  <a:cubicBezTo>
                    <a:pt x="17680" y="17461"/>
                    <a:pt x="17513" y="18728"/>
                    <a:pt x="17446" y="20029"/>
                  </a:cubicBezTo>
                  <a:cubicBezTo>
                    <a:pt x="17380" y="17728"/>
                    <a:pt x="17346" y="15126"/>
                    <a:pt x="18013" y="13024"/>
                  </a:cubicBezTo>
                  <a:cubicBezTo>
                    <a:pt x="18747" y="10756"/>
                    <a:pt x="20115" y="9021"/>
                    <a:pt x="21149" y="6987"/>
                  </a:cubicBezTo>
                  <a:close/>
                  <a:moveTo>
                    <a:pt x="21282" y="8354"/>
                  </a:moveTo>
                  <a:cubicBezTo>
                    <a:pt x="21449" y="10489"/>
                    <a:pt x="21649" y="12657"/>
                    <a:pt x="21149" y="14759"/>
                  </a:cubicBezTo>
                  <a:cubicBezTo>
                    <a:pt x="20549" y="16994"/>
                    <a:pt x="19281" y="18995"/>
                    <a:pt x="17546" y="20530"/>
                  </a:cubicBezTo>
                  <a:cubicBezTo>
                    <a:pt x="18714" y="18428"/>
                    <a:pt x="19681" y="16227"/>
                    <a:pt x="20382" y="13925"/>
                  </a:cubicBezTo>
                  <a:cubicBezTo>
                    <a:pt x="20682" y="12791"/>
                    <a:pt x="20882" y="11657"/>
                    <a:pt x="21016" y="10522"/>
                  </a:cubicBezTo>
                  <a:cubicBezTo>
                    <a:pt x="21116" y="9822"/>
                    <a:pt x="21249" y="9055"/>
                    <a:pt x="21282" y="8354"/>
                  </a:cubicBezTo>
                  <a:close/>
                  <a:moveTo>
                    <a:pt x="21583" y="10589"/>
                  </a:moveTo>
                  <a:lnTo>
                    <a:pt x="21583" y="10589"/>
                  </a:lnTo>
                  <a:cubicBezTo>
                    <a:pt x="21716" y="11523"/>
                    <a:pt x="21783" y="12524"/>
                    <a:pt x="21783" y="13491"/>
                  </a:cubicBezTo>
                  <a:cubicBezTo>
                    <a:pt x="21716" y="16794"/>
                    <a:pt x="20215" y="18928"/>
                    <a:pt x="17513" y="20696"/>
                  </a:cubicBezTo>
                  <a:lnTo>
                    <a:pt x="17513" y="20563"/>
                  </a:lnTo>
                  <a:cubicBezTo>
                    <a:pt x="19214" y="19162"/>
                    <a:pt x="20448" y="17327"/>
                    <a:pt x="21082" y="15226"/>
                  </a:cubicBezTo>
                  <a:cubicBezTo>
                    <a:pt x="21516" y="13725"/>
                    <a:pt x="21683" y="12157"/>
                    <a:pt x="21583" y="10589"/>
                  </a:cubicBezTo>
                  <a:close/>
                  <a:moveTo>
                    <a:pt x="734" y="11523"/>
                  </a:moveTo>
                  <a:cubicBezTo>
                    <a:pt x="1568" y="12757"/>
                    <a:pt x="2669" y="13658"/>
                    <a:pt x="3703" y="14692"/>
                  </a:cubicBezTo>
                  <a:cubicBezTo>
                    <a:pt x="5638" y="16593"/>
                    <a:pt x="6472" y="18695"/>
                    <a:pt x="6038" y="21364"/>
                  </a:cubicBezTo>
                  <a:cubicBezTo>
                    <a:pt x="4404" y="20430"/>
                    <a:pt x="3036" y="19129"/>
                    <a:pt x="2035" y="17527"/>
                  </a:cubicBezTo>
                  <a:cubicBezTo>
                    <a:pt x="901" y="15626"/>
                    <a:pt x="1068" y="13625"/>
                    <a:pt x="734" y="11523"/>
                  </a:cubicBezTo>
                  <a:close/>
                  <a:moveTo>
                    <a:pt x="12209" y="28502"/>
                  </a:moveTo>
                  <a:lnTo>
                    <a:pt x="12209" y="28502"/>
                  </a:lnTo>
                  <a:cubicBezTo>
                    <a:pt x="12205" y="28541"/>
                    <a:pt x="12201" y="28579"/>
                    <a:pt x="12198" y="28617"/>
                  </a:cubicBezTo>
                  <a:lnTo>
                    <a:pt x="12198" y="28617"/>
                  </a:lnTo>
                  <a:cubicBezTo>
                    <a:pt x="12202" y="28579"/>
                    <a:pt x="12206" y="28541"/>
                    <a:pt x="12209" y="28502"/>
                  </a:cubicBezTo>
                  <a:close/>
                  <a:moveTo>
                    <a:pt x="11442" y="17227"/>
                  </a:moveTo>
                  <a:lnTo>
                    <a:pt x="11442" y="17227"/>
                  </a:lnTo>
                  <a:cubicBezTo>
                    <a:pt x="12376" y="18995"/>
                    <a:pt x="13277" y="20663"/>
                    <a:pt x="13777" y="22664"/>
                  </a:cubicBezTo>
                  <a:cubicBezTo>
                    <a:pt x="14444" y="25466"/>
                    <a:pt x="13944" y="27134"/>
                    <a:pt x="12509" y="29002"/>
                  </a:cubicBezTo>
                  <a:cubicBezTo>
                    <a:pt x="13310" y="27568"/>
                    <a:pt x="13710" y="25967"/>
                    <a:pt x="13677" y="24332"/>
                  </a:cubicBezTo>
                  <a:cubicBezTo>
                    <a:pt x="13610" y="21730"/>
                    <a:pt x="12276" y="19596"/>
                    <a:pt x="11442" y="17227"/>
                  </a:cubicBezTo>
                  <a:close/>
                  <a:moveTo>
                    <a:pt x="11275" y="16994"/>
                  </a:moveTo>
                  <a:cubicBezTo>
                    <a:pt x="11976" y="19329"/>
                    <a:pt x="13343" y="21397"/>
                    <a:pt x="13510" y="23865"/>
                  </a:cubicBezTo>
                  <a:cubicBezTo>
                    <a:pt x="13644" y="25833"/>
                    <a:pt x="13143" y="27801"/>
                    <a:pt x="12109" y="29469"/>
                  </a:cubicBezTo>
                  <a:cubicBezTo>
                    <a:pt x="12139" y="29175"/>
                    <a:pt x="12168" y="28906"/>
                    <a:pt x="12198" y="28617"/>
                  </a:cubicBezTo>
                  <a:lnTo>
                    <a:pt x="12198" y="28617"/>
                  </a:lnTo>
                  <a:cubicBezTo>
                    <a:pt x="12162" y="28940"/>
                    <a:pt x="12102" y="29241"/>
                    <a:pt x="12042" y="29569"/>
                  </a:cubicBezTo>
                  <a:lnTo>
                    <a:pt x="11976" y="29669"/>
                  </a:lnTo>
                  <a:cubicBezTo>
                    <a:pt x="11409" y="27635"/>
                    <a:pt x="11042" y="25567"/>
                    <a:pt x="10875" y="23465"/>
                  </a:cubicBezTo>
                  <a:cubicBezTo>
                    <a:pt x="10742" y="21430"/>
                    <a:pt x="11175" y="19462"/>
                    <a:pt x="11275" y="17461"/>
                  </a:cubicBezTo>
                  <a:cubicBezTo>
                    <a:pt x="11709" y="19462"/>
                    <a:pt x="12009" y="21530"/>
                    <a:pt x="12109" y="23565"/>
                  </a:cubicBezTo>
                  <a:cubicBezTo>
                    <a:pt x="12176" y="24466"/>
                    <a:pt x="12243" y="25466"/>
                    <a:pt x="12276" y="26434"/>
                  </a:cubicBezTo>
                  <a:cubicBezTo>
                    <a:pt x="12276" y="25500"/>
                    <a:pt x="12276" y="24532"/>
                    <a:pt x="12243" y="23565"/>
                  </a:cubicBezTo>
                  <a:cubicBezTo>
                    <a:pt x="12176" y="21397"/>
                    <a:pt x="11842" y="19229"/>
                    <a:pt x="11275" y="17094"/>
                  </a:cubicBezTo>
                  <a:cubicBezTo>
                    <a:pt x="11275" y="17060"/>
                    <a:pt x="11275" y="17027"/>
                    <a:pt x="11275" y="16994"/>
                  </a:cubicBezTo>
                  <a:close/>
                  <a:moveTo>
                    <a:pt x="11209" y="17127"/>
                  </a:moveTo>
                  <a:cubicBezTo>
                    <a:pt x="11209" y="17161"/>
                    <a:pt x="11209" y="17227"/>
                    <a:pt x="11209" y="17261"/>
                  </a:cubicBezTo>
                  <a:cubicBezTo>
                    <a:pt x="10842" y="19362"/>
                    <a:pt x="10675" y="21497"/>
                    <a:pt x="10742" y="23632"/>
                  </a:cubicBezTo>
                  <a:cubicBezTo>
                    <a:pt x="10942" y="25700"/>
                    <a:pt x="11342" y="27735"/>
                    <a:pt x="11909" y="29736"/>
                  </a:cubicBezTo>
                  <a:lnTo>
                    <a:pt x="11842" y="29803"/>
                  </a:lnTo>
                  <a:cubicBezTo>
                    <a:pt x="11008" y="27435"/>
                    <a:pt x="9908" y="25066"/>
                    <a:pt x="10074" y="22498"/>
                  </a:cubicBezTo>
                  <a:cubicBezTo>
                    <a:pt x="10174" y="20696"/>
                    <a:pt x="10808" y="18895"/>
                    <a:pt x="11209" y="17127"/>
                  </a:cubicBezTo>
                  <a:close/>
                  <a:moveTo>
                    <a:pt x="30556" y="18261"/>
                  </a:moveTo>
                  <a:cubicBezTo>
                    <a:pt x="30556" y="18261"/>
                    <a:pt x="32724" y="23365"/>
                    <a:pt x="32691" y="26000"/>
                  </a:cubicBezTo>
                  <a:cubicBezTo>
                    <a:pt x="32624" y="28802"/>
                    <a:pt x="30923" y="30103"/>
                    <a:pt x="29822" y="32405"/>
                  </a:cubicBezTo>
                  <a:lnTo>
                    <a:pt x="29822" y="32438"/>
                  </a:lnTo>
                  <a:cubicBezTo>
                    <a:pt x="29021" y="29970"/>
                    <a:pt x="28054" y="27134"/>
                    <a:pt x="28387" y="24566"/>
                  </a:cubicBezTo>
                  <a:cubicBezTo>
                    <a:pt x="28521" y="23532"/>
                    <a:pt x="30422" y="18328"/>
                    <a:pt x="30556" y="18261"/>
                  </a:cubicBezTo>
                  <a:close/>
                  <a:moveTo>
                    <a:pt x="8809" y="32252"/>
                  </a:moveTo>
                  <a:cubicBezTo>
                    <a:pt x="9243" y="32252"/>
                    <a:pt x="9686" y="32298"/>
                    <a:pt x="10141" y="32405"/>
                  </a:cubicBezTo>
                  <a:cubicBezTo>
                    <a:pt x="12109" y="32872"/>
                    <a:pt x="13610" y="34073"/>
                    <a:pt x="15245" y="35107"/>
                  </a:cubicBezTo>
                  <a:cubicBezTo>
                    <a:pt x="13781" y="35878"/>
                    <a:pt x="12360" y="36459"/>
                    <a:pt x="10744" y="36459"/>
                  </a:cubicBezTo>
                  <a:cubicBezTo>
                    <a:pt x="10334" y="36459"/>
                    <a:pt x="9912" y="36422"/>
                    <a:pt x="9474" y="36341"/>
                  </a:cubicBezTo>
                  <a:cubicBezTo>
                    <a:pt x="7306" y="35941"/>
                    <a:pt x="5538" y="34540"/>
                    <a:pt x="3770" y="33372"/>
                  </a:cubicBezTo>
                  <a:cubicBezTo>
                    <a:pt x="5476" y="32972"/>
                    <a:pt x="7077" y="32252"/>
                    <a:pt x="8809" y="32252"/>
                  </a:cubicBezTo>
                  <a:close/>
                  <a:moveTo>
                    <a:pt x="37060" y="33706"/>
                  </a:moveTo>
                  <a:lnTo>
                    <a:pt x="37060" y="33706"/>
                  </a:lnTo>
                  <a:cubicBezTo>
                    <a:pt x="36560" y="35841"/>
                    <a:pt x="36326" y="38109"/>
                    <a:pt x="35559" y="40177"/>
                  </a:cubicBezTo>
                  <a:cubicBezTo>
                    <a:pt x="34325" y="43379"/>
                    <a:pt x="31490" y="44280"/>
                    <a:pt x="28421" y="44947"/>
                  </a:cubicBezTo>
                  <a:cubicBezTo>
                    <a:pt x="29555" y="42946"/>
                    <a:pt x="30055" y="40777"/>
                    <a:pt x="31623" y="38943"/>
                  </a:cubicBezTo>
                  <a:cubicBezTo>
                    <a:pt x="33291" y="37041"/>
                    <a:pt x="35226" y="35407"/>
                    <a:pt x="37060" y="33706"/>
                  </a:cubicBezTo>
                  <a:close/>
                  <a:moveTo>
                    <a:pt x="9741" y="38176"/>
                  </a:moveTo>
                  <a:cubicBezTo>
                    <a:pt x="10775" y="39543"/>
                    <a:pt x="11809" y="40911"/>
                    <a:pt x="12710" y="42345"/>
                  </a:cubicBezTo>
                  <a:cubicBezTo>
                    <a:pt x="14044" y="44447"/>
                    <a:pt x="13977" y="46215"/>
                    <a:pt x="13810" y="48483"/>
                  </a:cubicBezTo>
                  <a:cubicBezTo>
                    <a:pt x="13744" y="48483"/>
                    <a:pt x="13710" y="48550"/>
                    <a:pt x="13710" y="48616"/>
                  </a:cubicBezTo>
                  <a:lnTo>
                    <a:pt x="13710" y="48650"/>
                  </a:lnTo>
                  <a:cubicBezTo>
                    <a:pt x="11809" y="47549"/>
                    <a:pt x="10008" y="46048"/>
                    <a:pt x="9607" y="43846"/>
                  </a:cubicBezTo>
                  <a:cubicBezTo>
                    <a:pt x="9274" y="41978"/>
                    <a:pt x="9674" y="40077"/>
                    <a:pt x="9741" y="38176"/>
                  </a:cubicBezTo>
                  <a:close/>
                  <a:moveTo>
                    <a:pt x="5871" y="51619"/>
                  </a:moveTo>
                  <a:cubicBezTo>
                    <a:pt x="8173" y="51752"/>
                    <a:pt x="10041" y="51452"/>
                    <a:pt x="12209" y="52919"/>
                  </a:cubicBezTo>
                  <a:cubicBezTo>
                    <a:pt x="13710" y="53920"/>
                    <a:pt x="14744" y="55321"/>
                    <a:pt x="15845" y="56722"/>
                  </a:cubicBezTo>
                  <a:cubicBezTo>
                    <a:pt x="15275" y="56731"/>
                    <a:pt x="14698" y="56750"/>
                    <a:pt x="14122" y="56750"/>
                  </a:cubicBezTo>
                  <a:cubicBezTo>
                    <a:pt x="12541" y="56750"/>
                    <a:pt x="10968" y="56611"/>
                    <a:pt x="9574" y="55755"/>
                  </a:cubicBezTo>
                  <a:cubicBezTo>
                    <a:pt x="7839" y="54654"/>
                    <a:pt x="7139" y="53253"/>
                    <a:pt x="5871" y="51619"/>
                  </a:cubicBezTo>
                  <a:close/>
                  <a:moveTo>
                    <a:pt x="8005" y="0"/>
                  </a:moveTo>
                  <a:cubicBezTo>
                    <a:pt x="7965" y="0"/>
                    <a:pt x="7906" y="15"/>
                    <a:pt x="7906" y="15"/>
                  </a:cubicBezTo>
                  <a:cubicBezTo>
                    <a:pt x="7606" y="2717"/>
                    <a:pt x="7072" y="6019"/>
                    <a:pt x="8240" y="8554"/>
                  </a:cubicBezTo>
                  <a:cubicBezTo>
                    <a:pt x="9307" y="10889"/>
                    <a:pt x="11909" y="12190"/>
                    <a:pt x="13810" y="13791"/>
                  </a:cubicBezTo>
                  <a:lnTo>
                    <a:pt x="13844" y="13791"/>
                  </a:lnTo>
                  <a:cubicBezTo>
                    <a:pt x="17380" y="22298"/>
                    <a:pt x="21116" y="30770"/>
                    <a:pt x="22517" y="39877"/>
                  </a:cubicBezTo>
                  <a:cubicBezTo>
                    <a:pt x="18514" y="37275"/>
                    <a:pt x="15011" y="34039"/>
                    <a:pt x="12109" y="30237"/>
                  </a:cubicBezTo>
                  <a:cubicBezTo>
                    <a:pt x="13710" y="28735"/>
                    <a:pt x="14778" y="27068"/>
                    <a:pt x="14678" y="24799"/>
                  </a:cubicBezTo>
                  <a:cubicBezTo>
                    <a:pt x="14444" y="21730"/>
                    <a:pt x="13277" y="18795"/>
                    <a:pt x="11342" y="16427"/>
                  </a:cubicBezTo>
                  <a:cubicBezTo>
                    <a:pt x="11309" y="16393"/>
                    <a:pt x="11275" y="16393"/>
                    <a:pt x="11275" y="16393"/>
                  </a:cubicBezTo>
                  <a:cubicBezTo>
                    <a:pt x="11258" y="16389"/>
                    <a:pt x="11241" y="16387"/>
                    <a:pt x="11225" y="16387"/>
                  </a:cubicBezTo>
                  <a:cubicBezTo>
                    <a:pt x="11118" y="16387"/>
                    <a:pt x="11046" y="16478"/>
                    <a:pt x="11075" y="16593"/>
                  </a:cubicBezTo>
                  <a:cubicBezTo>
                    <a:pt x="9174" y="20763"/>
                    <a:pt x="9207" y="24332"/>
                    <a:pt x="10641" y="28268"/>
                  </a:cubicBezTo>
                  <a:cubicBezTo>
                    <a:pt x="9074" y="26000"/>
                    <a:pt x="7673" y="23632"/>
                    <a:pt x="6405" y="21197"/>
                  </a:cubicBezTo>
                  <a:cubicBezTo>
                    <a:pt x="7673" y="16527"/>
                    <a:pt x="3470" y="14058"/>
                    <a:pt x="634" y="10989"/>
                  </a:cubicBezTo>
                  <a:cubicBezTo>
                    <a:pt x="616" y="10972"/>
                    <a:pt x="591" y="10963"/>
                    <a:pt x="566" y="10963"/>
                  </a:cubicBezTo>
                  <a:cubicBezTo>
                    <a:pt x="495" y="10963"/>
                    <a:pt x="419" y="11025"/>
                    <a:pt x="468" y="11123"/>
                  </a:cubicBezTo>
                  <a:cubicBezTo>
                    <a:pt x="501" y="11156"/>
                    <a:pt x="501" y="11190"/>
                    <a:pt x="534" y="11223"/>
                  </a:cubicBezTo>
                  <a:cubicBezTo>
                    <a:pt x="1" y="16093"/>
                    <a:pt x="1902" y="19896"/>
                    <a:pt x="6372" y="22164"/>
                  </a:cubicBezTo>
                  <a:cubicBezTo>
                    <a:pt x="6405" y="22197"/>
                    <a:pt x="6438" y="22197"/>
                    <a:pt x="6472" y="22197"/>
                  </a:cubicBezTo>
                  <a:cubicBezTo>
                    <a:pt x="8173" y="26400"/>
                    <a:pt x="10708" y="30237"/>
                    <a:pt x="13877" y="33506"/>
                  </a:cubicBezTo>
                  <a:cubicBezTo>
                    <a:pt x="12810" y="32738"/>
                    <a:pt x="11575" y="32171"/>
                    <a:pt x="10308" y="31838"/>
                  </a:cubicBezTo>
                  <a:cubicBezTo>
                    <a:pt x="9789" y="31715"/>
                    <a:pt x="9284" y="31662"/>
                    <a:pt x="8788" y="31662"/>
                  </a:cubicBezTo>
                  <a:cubicBezTo>
                    <a:pt x="6864" y="31662"/>
                    <a:pt x="5086" y="32462"/>
                    <a:pt x="3203" y="33072"/>
                  </a:cubicBezTo>
                  <a:lnTo>
                    <a:pt x="3103" y="33072"/>
                  </a:lnTo>
                  <a:cubicBezTo>
                    <a:pt x="2936" y="33105"/>
                    <a:pt x="2903" y="33372"/>
                    <a:pt x="3103" y="33439"/>
                  </a:cubicBezTo>
                  <a:cubicBezTo>
                    <a:pt x="5538" y="35025"/>
                    <a:pt x="8586" y="36970"/>
                    <a:pt x="11496" y="36970"/>
                  </a:cubicBezTo>
                  <a:cubicBezTo>
                    <a:pt x="12931" y="36970"/>
                    <a:pt x="14333" y="36497"/>
                    <a:pt x="15612" y="35274"/>
                  </a:cubicBezTo>
                  <a:lnTo>
                    <a:pt x="15879" y="35440"/>
                  </a:lnTo>
                  <a:cubicBezTo>
                    <a:pt x="17913" y="37308"/>
                    <a:pt x="20115" y="39010"/>
                    <a:pt x="22483" y="40511"/>
                  </a:cubicBezTo>
                  <a:cubicBezTo>
                    <a:pt x="22517" y="40544"/>
                    <a:pt x="22550" y="40544"/>
                    <a:pt x="22583" y="40544"/>
                  </a:cubicBezTo>
                  <a:cubicBezTo>
                    <a:pt x="22717" y="41345"/>
                    <a:pt x="22817" y="42145"/>
                    <a:pt x="22884" y="42979"/>
                  </a:cubicBezTo>
                  <a:cubicBezTo>
                    <a:pt x="23417" y="49617"/>
                    <a:pt x="22617" y="56322"/>
                    <a:pt x="20515" y="62660"/>
                  </a:cubicBezTo>
                  <a:cubicBezTo>
                    <a:pt x="17380" y="58257"/>
                    <a:pt x="15178" y="53987"/>
                    <a:pt x="14044" y="48616"/>
                  </a:cubicBezTo>
                  <a:cubicBezTo>
                    <a:pt x="15178" y="44280"/>
                    <a:pt x="12743" y="40944"/>
                    <a:pt x="9741" y="37875"/>
                  </a:cubicBezTo>
                  <a:cubicBezTo>
                    <a:pt x="9713" y="37833"/>
                    <a:pt x="9673" y="37815"/>
                    <a:pt x="9637" y="37815"/>
                  </a:cubicBezTo>
                  <a:cubicBezTo>
                    <a:pt x="9586" y="37815"/>
                    <a:pt x="9541" y="37851"/>
                    <a:pt x="9541" y="37909"/>
                  </a:cubicBezTo>
                  <a:cubicBezTo>
                    <a:pt x="9107" y="39977"/>
                    <a:pt x="8473" y="42712"/>
                    <a:pt x="9207" y="44747"/>
                  </a:cubicBezTo>
                  <a:cubicBezTo>
                    <a:pt x="9974" y="46815"/>
                    <a:pt x="11976" y="48149"/>
                    <a:pt x="13777" y="49183"/>
                  </a:cubicBezTo>
                  <a:lnTo>
                    <a:pt x="13810" y="49183"/>
                  </a:lnTo>
                  <a:cubicBezTo>
                    <a:pt x="14177" y="51552"/>
                    <a:pt x="14844" y="53887"/>
                    <a:pt x="15812" y="56122"/>
                  </a:cubicBezTo>
                  <a:cubicBezTo>
                    <a:pt x="14844" y="54521"/>
                    <a:pt x="13510" y="53186"/>
                    <a:pt x="11909" y="52219"/>
                  </a:cubicBezTo>
                  <a:cubicBezTo>
                    <a:pt x="10488" y="51381"/>
                    <a:pt x="9068" y="51160"/>
                    <a:pt x="7556" y="51160"/>
                  </a:cubicBezTo>
                  <a:cubicBezTo>
                    <a:pt x="6903" y="51160"/>
                    <a:pt x="6233" y="51201"/>
                    <a:pt x="5538" y="51252"/>
                  </a:cubicBezTo>
                  <a:cubicBezTo>
                    <a:pt x="5392" y="51252"/>
                    <a:pt x="7657" y="57391"/>
                    <a:pt x="13327" y="57391"/>
                  </a:cubicBezTo>
                  <a:cubicBezTo>
                    <a:pt x="14159" y="57391"/>
                    <a:pt x="15064" y="57259"/>
                    <a:pt x="16045" y="56956"/>
                  </a:cubicBezTo>
                  <a:lnTo>
                    <a:pt x="16312" y="57256"/>
                  </a:lnTo>
                  <a:cubicBezTo>
                    <a:pt x="17346" y="59457"/>
                    <a:pt x="18681" y="61492"/>
                    <a:pt x="20315" y="63294"/>
                  </a:cubicBezTo>
                  <a:cubicBezTo>
                    <a:pt x="19514" y="65662"/>
                    <a:pt x="18547" y="67997"/>
                    <a:pt x="17480" y="70232"/>
                  </a:cubicBezTo>
                  <a:cubicBezTo>
                    <a:pt x="17412" y="70368"/>
                    <a:pt x="17529" y="70489"/>
                    <a:pt x="17653" y="70489"/>
                  </a:cubicBezTo>
                  <a:cubicBezTo>
                    <a:pt x="17711" y="70489"/>
                    <a:pt x="17771" y="70462"/>
                    <a:pt x="17813" y="70399"/>
                  </a:cubicBezTo>
                  <a:cubicBezTo>
                    <a:pt x="20749" y="65362"/>
                    <a:pt x="22617" y="59758"/>
                    <a:pt x="23351" y="53954"/>
                  </a:cubicBezTo>
                  <a:cubicBezTo>
                    <a:pt x="25552" y="51485"/>
                    <a:pt x="27220" y="48550"/>
                    <a:pt x="28187" y="45381"/>
                  </a:cubicBezTo>
                  <a:lnTo>
                    <a:pt x="28221" y="45381"/>
                  </a:lnTo>
                  <a:cubicBezTo>
                    <a:pt x="30923" y="44980"/>
                    <a:pt x="33791" y="44280"/>
                    <a:pt x="35326" y="41778"/>
                  </a:cubicBezTo>
                  <a:cubicBezTo>
                    <a:pt x="36760" y="39477"/>
                    <a:pt x="36994" y="36174"/>
                    <a:pt x="37260" y="33539"/>
                  </a:cubicBezTo>
                  <a:lnTo>
                    <a:pt x="37294" y="33506"/>
                  </a:lnTo>
                  <a:cubicBezTo>
                    <a:pt x="37348" y="33424"/>
                    <a:pt x="37292" y="33321"/>
                    <a:pt x="37215" y="33321"/>
                  </a:cubicBezTo>
                  <a:cubicBezTo>
                    <a:pt x="37198" y="33321"/>
                    <a:pt x="37179" y="33326"/>
                    <a:pt x="37160" y="33339"/>
                  </a:cubicBezTo>
                  <a:cubicBezTo>
                    <a:pt x="35026" y="34907"/>
                    <a:pt x="33057" y="36708"/>
                    <a:pt x="31323" y="38709"/>
                  </a:cubicBezTo>
                  <a:cubicBezTo>
                    <a:pt x="29788" y="40477"/>
                    <a:pt x="29221" y="42512"/>
                    <a:pt x="28387" y="44580"/>
                  </a:cubicBezTo>
                  <a:cubicBezTo>
                    <a:pt x="29422" y="40811"/>
                    <a:pt x="29922" y="36875"/>
                    <a:pt x="29889" y="32972"/>
                  </a:cubicBezTo>
                  <a:cubicBezTo>
                    <a:pt x="29922" y="32938"/>
                    <a:pt x="29955" y="32872"/>
                    <a:pt x="29922" y="32805"/>
                  </a:cubicBezTo>
                  <a:lnTo>
                    <a:pt x="29889" y="32705"/>
                  </a:lnTo>
                  <a:lnTo>
                    <a:pt x="29889" y="32572"/>
                  </a:lnTo>
                  <a:lnTo>
                    <a:pt x="29889" y="32538"/>
                  </a:lnTo>
                  <a:cubicBezTo>
                    <a:pt x="31656" y="30603"/>
                    <a:pt x="33124" y="29169"/>
                    <a:pt x="33291" y="26467"/>
                  </a:cubicBezTo>
                  <a:cubicBezTo>
                    <a:pt x="33458" y="23131"/>
                    <a:pt x="31990" y="20463"/>
                    <a:pt x="30689" y="17527"/>
                  </a:cubicBezTo>
                  <a:cubicBezTo>
                    <a:pt x="30656" y="17477"/>
                    <a:pt x="30597" y="17452"/>
                    <a:pt x="30543" y="17452"/>
                  </a:cubicBezTo>
                  <a:cubicBezTo>
                    <a:pt x="30489" y="17452"/>
                    <a:pt x="30439" y="17477"/>
                    <a:pt x="30422" y="17527"/>
                  </a:cubicBezTo>
                  <a:cubicBezTo>
                    <a:pt x="29321" y="19829"/>
                    <a:pt x="27954" y="22298"/>
                    <a:pt x="27787" y="24899"/>
                  </a:cubicBezTo>
                  <a:cubicBezTo>
                    <a:pt x="27587" y="27635"/>
                    <a:pt x="28621" y="30403"/>
                    <a:pt x="29622" y="32905"/>
                  </a:cubicBezTo>
                  <a:cubicBezTo>
                    <a:pt x="29622" y="32938"/>
                    <a:pt x="29655" y="32972"/>
                    <a:pt x="29688" y="32972"/>
                  </a:cubicBezTo>
                  <a:cubicBezTo>
                    <a:pt x="28955" y="40277"/>
                    <a:pt x="27320" y="47049"/>
                    <a:pt x="23417" y="53286"/>
                  </a:cubicBezTo>
                  <a:cubicBezTo>
                    <a:pt x="24685" y="42379"/>
                    <a:pt x="22016" y="31237"/>
                    <a:pt x="17513" y="20897"/>
                  </a:cubicBezTo>
                  <a:lnTo>
                    <a:pt x="17513" y="20863"/>
                  </a:lnTo>
                  <a:cubicBezTo>
                    <a:pt x="23884" y="18461"/>
                    <a:pt x="22183" y="12257"/>
                    <a:pt x="21349" y="6887"/>
                  </a:cubicBezTo>
                  <a:cubicBezTo>
                    <a:pt x="21316" y="6786"/>
                    <a:pt x="21316" y="6686"/>
                    <a:pt x="21282" y="6586"/>
                  </a:cubicBezTo>
                  <a:cubicBezTo>
                    <a:pt x="21282" y="6586"/>
                    <a:pt x="21282" y="6571"/>
                    <a:pt x="21272" y="6571"/>
                  </a:cubicBezTo>
                  <a:cubicBezTo>
                    <a:pt x="21268" y="6571"/>
                    <a:pt x="21260" y="6575"/>
                    <a:pt x="21249" y="6586"/>
                  </a:cubicBezTo>
                  <a:cubicBezTo>
                    <a:pt x="21216" y="6586"/>
                    <a:pt x="17880" y="11023"/>
                    <a:pt x="17213" y="13525"/>
                  </a:cubicBezTo>
                  <a:cubicBezTo>
                    <a:pt x="16679" y="15526"/>
                    <a:pt x="16913" y="17761"/>
                    <a:pt x="17046" y="19896"/>
                  </a:cubicBezTo>
                  <a:cubicBezTo>
                    <a:pt x="16145" y="17894"/>
                    <a:pt x="15178" y="15893"/>
                    <a:pt x="14177" y="13958"/>
                  </a:cubicBezTo>
                  <a:lnTo>
                    <a:pt x="14177" y="13591"/>
                  </a:lnTo>
                  <a:cubicBezTo>
                    <a:pt x="14211" y="13591"/>
                    <a:pt x="14211" y="13558"/>
                    <a:pt x="14177" y="13525"/>
                  </a:cubicBezTo>
                  <a:lnTo>
                    <a:pt x="14177" y="13491"/>
                  </a:lnTo>
                  <a:cubicBezTo>
                    <a:pt x="14277" y="11123"/>
                    <a:pt x="14344" y="8788"/>
                    <a:pt x="13343" y="6553"/>
                  </a:cubicBezTo>
                  <a:cubicBezTo>
                    <a:pt x="12209" y="3984"/>
                    <a:pt x="10041" y="1883"/>
                    <a:pt x="8040" y="15"/>
                  </a:cubicBezTo>
                  <a:cubicBezTo>
                    <a:pt x="8040" y="4"/>
                    <a:pt x="8025" y="0"/>
                    <a:pt x="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4"/>
            <p:cNvSpPr/>
            <p:nvPr/>
          </p:nvSpPr>
          <p:spPr>
            <a:xfrm>
              <a:off x="4824173" y="1943923"/>
              <a:ext cx="126122" cy="232575"/>
            </a:xfrm>
            <a:custGeom>
              <a:rect b="b" l="l" r="r" t="t"/>
              <a:pathLst>
                <a:path extrusionOk="0" h="10275" w="5572">
                  <a:moveTo>
                    <a:pt x="301" y="368"/>
                  </a:moveTo>
                  <a:lnTo>
                    <a:pt x="468" y="601"/>
                  </a:lnTo>
                  <a:cubicBezTo>
                    <a:pt x="2002" y="3570"/>
                    <a:pt x="3837" y="6372"/>
                    <a:pt x="5171" y="9474"/>
                  </a:cubicBezTo>
                  <a:cubicBezTo>
                    <a:pt x="4004" y="8240"/>
                    <a:pt x="2869" y="7006"/>
                    <a:pt x="2102" y="5471"/>
                  </a:cubicBezTo>
                  <a:cubicBezTo>
                    <a:pt x="1335" y="3837"/>
                    <a:pt x="735" y="2136"/>
                    <a:pt x="301" y="368"/>
                  </a:cubicBezTo>
                  <a:close/>
                  <a:moveTo>
                    <a:pt x="5498" y="9835"/>
                  </a:moveTo>
                  <a:cubicBezTo>
                    <a:pt x="5500" y="9848"/>
                    <a:pt x="5503" y="9861"/>
                    <a:pt x="5505" y="9875"/>
                  </a:cubicBezTo>
                  <a:cubicBezTo>
                    <a:pt x="5505" y="9875"/>
                    <a:pt x="5505" y="9875"/>
                    <a:pt x="5505" y="9875"/>
                  </a:cubicBezTo>
                  <a:lnTo>
                    <a:pt x="5505" y="9875"/>
                  </a:lnTo>
                  <a:cubicBezTo>
                    <a:pt x="5505" y="9864"/>
                    <a:pt x="5505" y="9853"/>
                    <a:pt x="5505" y="9841"/>
                  </a:cubicBezTo>
                  <a:lnTo>
                    <a:pt x="5498" y="9835"/>
                  </a:lnTo>
                  <a:close/>
                  <a:moveTo>
                    <a:pt x="1" y="1"/>
                  </a:moveTo>
                  <a:lnTo>
                    <a:pt x="134" y="201"/>
                  </a:lnTo>
                  <a:cubicBezTo>
                    <a:pt x="534" y="2069"/>
                    <a:pt x="1168" y="3870"/>
                    <a:pt x="2002" y="5571"/>
                  </a:cubicBezTo>
                  <a:cubicBezTo>
                    <a:pt x="2803" y="7106"/>
                    <a:pt x="4004" y="8273"/>
                    <a:pt x="5171" y="9508"/>
                  </a:cubicBezTo>
                  <a:cubicBezTo>
                    <a:pt x="5238" y="9674"/>
                    <a:pt x="5304" y="9808"/>
                    <a:pt x="5371" y="9975"/>
                  </a:cubicBezTo>
                  <a:cubicBezTo>
                    <a:pt x="5371" y="9991"/>
                    <a:pt x="5396" y="10000"/>
                    <a:pt x="5417" y="10000"/>
                  </a:cubicBezTo>
                  <a:cubicBezTo>
                    <a:pt x="5438" y="10000"/>
                    <a:pt x="5455" y="9991"/>
                    <a:pt x="5438" y="9975"/>
                  </a:cubicBezTo>
                  <a:cubicBezTo>
                    <a:pt x="5438" y="9941"/>
                    <a:pt x="5405" y="9808"/>
                    <a:pt x="5371" y="9708"/>
                  </a:cubicBezTo>
                  <a:lnTo>
                    <a:pt x="5371" y="9708"/>
                  </a:lnTo>
                  <a:lnTo>
                    <a:pt x="5498" y="9835"/>
                  </a:lnTo>
                  <a:lnTo>
                    <a:pt x="5498" y="9835"/>
                  </a:lnTo>
                  <a:cubicBezTo>
                    <a:pt x="5496" y="9823"/>
                    <a:pt x="5495" y="9810"/>
                    <a:pt x="5493" y="9798"/>
                  </a:cubicBezTo>
                  <a:lnTo>
                    <a:pt x="5493" y="9798"/>
                  </a:lnTo>
                  <a:lnTo>
                    <a:pt x="5505" y="9808"/>
                  </a:lnTo>
                  <a:cubicBezTo>
                    <a:pt x="5295" y="8530"/>
                    <a:pt x="4908" y="7301"/>
                    <a:pt x="4366" y="6154"/>
                  </a:cubicBezTo>
                  <a:lnTo>
                    <a:pt x="4366" y="6154"/>
                  </a:lnTo>
                  <a:cubicBezTo>
                    <a:pt x="4894" y="7305"/>
                    <a:pt x="5287" y="8517"/>
                    <a:pt x="5493" y="9798"/>
                  </a:cubicBezTo>
                  <a:lnTo>
                    <a:pt x="5493" y="9798"/>
                  </a:lnTo>
                  <a:lnTo>
                    <a:pt x="5338" y="9674"/>
                  </a:lnTo>
                  <a:cubicBezTo>
                    <a:pt x="4837" y="8107"/>
                    <a:pt x="3970" y="6672"/>
                    <a:pt x="3170" y="5238"/>
                  </a:cubicBezTo>
                  <a:cubicBezTo>
                    <a:pt x="2436" y="3904"/>
                    <a:pt x="1669" y="2536"/>
                    <a:pt x="901" y="1202"/>
                  </a:cubicBezTo>
                  <a:lnTo>
                    <a:pt x="901" y="1202"/>
                  </a:lnTo>
                  <a:cubicBezTo>
                    <a:pt x="1802" y="2369"/>
                    <a:pt x="2769" y="3470"/>
                    <a:pt x="3570" y="4704"/>
                  </a:cubicBezTo>
                  <a:cubicBezTo>
                    <a:pt x="3863" y="5170"/>
                    <a:pt x="4129" y="5654"/>
                    <a:pt x="4366" y="6154"/>
                  </a:cubicBezTo>
                  <a:lnTo>
                    <a:pt x="4366" y="6154"/>
                  </a:lnTo>
                  <a:cubicBezTo>
                    <a:pt x="3395" y="4038"/>
                    <a:pt x="1967" y="2127"/>
                    <a:pt x="401" y="368"/>
                  </a:cubicBezTo>
                  <a:cubicBezTo>
                    <a:pt x="334" y="268"/>
                    <a:pt x="268" y="168"/>
                    <a:pt x="201" y="68"/>
                  </a:cubicBezTo>
                  <a:lnTo>
                    <a:pt x="167" y="68"/>
                  </a:lnTo>
                  <a:cubicBezTo>
                    <a:pt x="167" y="51"/>
                    <a:pt x="159" y="43"/>
                    <a:pt x="147" y="43"/>
                  </a:cubicBezTo>
                  <a:cubicBezTo>
                    <a:pt x="134" y="43"/>
                    <a:pt x="117" y="51"/>
                    <a:pt x="101" y="68"/>
                  </a:cubicBezTo>
                  <a:lnTo>
                    <a:pt x="34" y="1"/>
                  </a:lnTo>
                  <a:close/>
                  <a:moveTo>
                    <a:pt x="5505" y="9875"/>
                  </a:moveTo>
                  <a:lnTo>
                    <a:pt x="5505" y="9875"/>
                  </a:lnTo>
                  <a:cubicBezTo>
                    <a:pt x="5509" y="10026"/>
                    <a:pt x="5540" y="10151"/>
                    <a:pt x="5571" y="10275"/>
                  </a:cubicBezTo>
                  <a:cubicBezTo>
                    <a:pt x="5571" y="10141"/>
                    <a:pt x="5538" y="10008"/>
                    <a:pt x="5538" y="9908"/>
                  </a:cubicBezTo>
                  <a:lnTo>
                    <a:pt x="5538" y="9908"/>
                  </a:lnTo>
                  <a:cubicBezTo>
                    <a:pt x="5527" y="9897"/>
                    <a:pt x="5516" y="9886"/>
                    <a:pt x="5505" y="987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4"/>
            <p:cNvSpPr/>
            <p:nvPr/>
          </p:nvSpPr>
          <p:spPr>
            <a:xfrm>
              <a:off x="4882322" y="2425596"/>
              <a:ext cx="278614" cy="72432"/>
            </a:xfrm>
            <a:custGeom>
              <a:rect b="b" l="l" r="r" t="t"/>
              <a:pathLst>
                <a:path extrusionOk="0" h="3200" w="12309">
                  <a:moveTo>
                    <a:pt x="4471" y="136"/>
                  </a:moveTo>
                  <a:cubicBezTo>
                    <a:pt x="5048" y="136"/>
                    <a:pt x="5626" y="169"/>
                    <a:pt x="6205" y="236"/>
                  </a:cubicBezTo>
                  <a:cubicBezTo>
                    <a:pt x="8073" y="503"/>
                    <a:pt x="9874" y="1337"/>
                    <a:pt x="11642" y="2104"/>
                  </a:cubicBezTo>
                  <a:cubicBezTo>
                    <a:pt x="8397" y="1065"/>
                    <a:pt x="5034" y="531"/>
                    <a:pt x="1635" y="531"/>
                  </a:cubicBezTo>
                  <a:cubicBezTo>
                    <a:pt x="1435" y="531"/>
                    <a:pt x="1235" y="533"/>
                    <a:pt x="1034" y="536"/>
                  </a:cubicBezTo>
                  <a:cubicBezTo>
                    <a:pt x="2168" y="270"/>
                    <a:pt x="3317" y="136"/>
                    <a:pt x="4471" y="136"/>
                  </a:cubicBezTo>
                  <a:close/>
                  <a:moveTo>
                    <a:pt x="4651" y="1"/>
                  </a:moveTo>
                  <a:cubicBezTo>
                    <a:pt x="3258" y="1"/>
                    <a:pt x="1870" y="234"/>
                    <a:pt x="501" y="503"/>
                  </a:cubicBezTo>
                  <a:lnTo>
                    <a:pt x="434" y="436"/>
                  </a:lnTo>
                  <a:lnTo>
                    <a:pt x="467" y="503"/>
                  </a:lnTo>
                  <a:lnTo>
                    <a:pt x="400" y="503"/>
                  </a:lnTo>
                  <a:lnTo>
                    <a:pt x="67" y="570"/>
                  </a:lnTo>
                  <a:cubicBezTo>
                    <a:pt x="0" y="670"/>
                    <a:pt x="67" y="737"/>
                    <a:pt x="100" y="737"/>
                  </a:cubicBezTo>
                  <a:lnTo>
                    <a:pt x="567" y="636"/>
                  </a:lnTo>
                  <a:cubicBezTo>
                    <a:pt x="1368" y="1304"/>
                    <a:pt x="2469" y="1771"/>
                    <a:pt x="3403" y="2171"/>
                  </a:cubicBezTo>
                  <a:cubicBezTo>
                    <a:pt x="4337" y="2605"/>
                    <a:pt x="5337" y="2905"/>
                    <a:pt x="6338" y="3105"/>
                  </a:cubicBezTo>
                  <a:cubicBezTo>
                    <a:pt x="6800" y="3169"/>
                    <a:pt x="7263" y="3200"/>
                    <a:pt x="7725" y="3200"/>
                  </a:cubicBezTo>
                  <a:cubicBezTo>
                    <a:pt x="9199" y="3200"/>
                    <a:pt x="10655" y="2881"/>
                    <a:pt x="11975" y="2271"/>
                  </a:cubicBezTo>
                  <a:lnTo>
                    <a:pt x="11975" y="2271"/>
                  </a:lnTo>
                  <a:cubicBezTo>
                    <a:pt x="10663" y="2837"/>
                    <a:pt x="9327" y="3092"/>
                    <a:pt x="8003" y="3092"/>
                  </a:cubicBezTo>
                  <a:cubicBezTo>
                    <a:pt x="5422" y="3092"/>
                    <a:pt x="2882" y="2124"/>
                    <a:pt x="634" y="603"/>
                  </a:cubicBezTo>
                  <a:lnTo>
                    <a:pt x="701" y="603"/>
                  </a:lnTo>
                  <a:cubicBezTo>
                    <a:pt x="806" y="602"/>
                    <a:pt x="912" y="602"/>
                    <a:pt x="1018" y="602"/>
                  </a:cubicBezTo>
                  <a:cubicBezTo>
                    <a:pt x="4715" y="602"/>
                    <a:pt x="8407" y="1168"/>
                    <a:pt x="11942" y="2271"/>
                  </a:cubicBezTo>
                  <a:lnTo>
                    <a:pt x="11975" y="2271"/>
                  </a:lnTo>
                  <a:lnTo>
                    <a:pt x="12209" y="2371"/>
                  </a:lnTo>
                  <a:lnTo>
                    <a:pt x="12209" y="2338"/>
                  </a:lnTo>
                  <a:lnTo>
                    <a:pt x="12209" y="2304"/>
                  </a:lnTo>
                  <a:lnTo>
                    <a:pt x="12075" y="2238"/>
                  </a:lnTo>
                  <a:lnTo>
                    <a:pt x="12042" y="2238"/>
                  </a:lnTo>
                  <a:lnTo>
                    <a:pt x="12309" y="2104"/>
                  </a:lnTo>
                  <a:lnTo>
                    <a:pt x="12009" y="2238"/>
                  </a:lnTo>
                  <a:cubicBezTo>
                    <a:pt x="10207" y="1204"/>
                    <a:pt x="8239" y="470"/>
                    <a:pt x="6171" y="103"/>
                  </a:cubicBezTo>
                  <a:cubicBezTo>
                    <a:pt x="5664" y="32"/>
                    <a:pt x="5157" y="1"/>
                    <a:pt x="465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a:off x="5028794" y="2547214"/>
              <a:ext cx="97421" cy="245975"/>
            </a:xfrm>
            <a:custGeom>
              <a:rect b="b" l="l" r="r" t="t"/>
              <a:pathLst>
                <a:path extrusionOk="0" h="10867" w="4304">
                  <a:moveTo>
                    <a:pt x="1868" y="4103"/>
                  </a:moveTo>
                  <a:cubicBezTo>
                    <a:pt x="1923" y="4248"/>
                    <a:pt x="1979" y="4392"/>
                    <a:pt x="2035" y="4537"/>
                  </a:cubicBezTo>
                  <a:cubicBezTo>
                    <a:pt x="1981" y="4392"/>
                    <a:pt x="1925" y="4247"/>
                    <a:pt x="1868" y="4103"/>
                  </a:cubicBezTo>
                  <a:close/>
                  <a:moveTo>
                    <a:pt x="134" y="267"/>
                  </a:moveTo>
                  <a:lnTo>
                    <a:pt x="367" y="601"/>
                  </a:lnTo>
                  <a:cubicBezTo>
                    <a:pt x="843" y="1760"/>
                    <a:pt x="1398" y="2920"/>
                    <a:pt x="1868" y="4103"/>
                  </a:cubicBezTo>
                  <a:lnTo>
                    <a:pt x="1868" y="4103"/>
                  </a:lnTo>
                  <a:cubicBezTo>
                    <a:pt x="1462" y="3048"/>
                    <a:pt x="1070" y="1999"/>
                    <a:pt x="601" y="1001"/>
                  </a:cubicBezTo>
                  <a:lnTo>
                    <a:pt x="601" y="1001"/>
                  </a:lnTo>
                  <a:cubicBezTo>
                    <a:pt x="1568" y="2302"/>
                    <a:pt x="2369" y="3703"/>
                    <a:pt x="3003" y="5237"/>
                  </a:cubicBezTo>
                  <a:cubicBezTo>
                    <a:pt x="3603" y="6872"/>
                    <a:pt x="3903" y="8606"/>
                    <a:pt x="3937" y="10374"/>
                  </a:cubicBezTo>
                  <a:lnTo>
                    <a:pt x="3903" y="10308"/>
                  </a:lnTo>
                  <a:cubicBezTo>
                    <a:pt x="3603" y="8807"/>
                    <a:pt x="3136" y="7307"/>
                    <a:pt x="2536" y="5906"/>
                  </a:cubicBezTo>
                  <a:lnTo>
                    <a:pt x="2536" y="5906"/>
                  </a:lnTo>
                  <a:cubicBezTo>
                    <a:pt x="3136" y="7307"/>
                    <a:pt x="3570" y="8774"/>
                    <a:pt x="3870" y="10274"/>
                  </a:cubicBezTo>
                  <a:cubicBezTo>
                    <a:pt x="2636" y="8873"/>
                    <a:pt x="1401" y="7439"/>
                    <a:pt x="834" y="5604"/>
                  </a:cubicBezTo>
                  <a:cubicBezTo>
                    <a:pt x="267" y="3903"/>
                    <a:pt x="201" y="2068"/>
                    <a:pt x="134" y="267"/>
                  </a:cubicBezTo>
                  <a:close/>
                  <a:moveTo>
                    <a:pt x="67" y="0"/>
                  </a:moveTo>
                  <a:cubicBezTo>
                    <a:pt x="134" y="100"/>
                    <a:pt x="201" y="234"/>
                    <a:pt x="234" y="334"/>
                  </a:cubicBezTo>
                  <a:lnTo>
                    <a:pt x="101" y="167"/>
                  </a:lnTo>
                  <a:lnTo>
                    <a:pt x="101" y="134"/>
                  </a:lnTo>
                  <a:lnTo>
                    <a:pt x="34" y="67"/>
                  </a:lnTo>
                  <a:cubicBezTo>
                    <a:pt x="34" y="56"/>
                    <a:pt x="30" y="52"/>
                    <a:pt x="25" y="52"/>
                  </a:cubicBezTo>
                  <a:cubicBezTo>
                    <a:pt x="15" y="52"/>
                    <a:pt x="0" y="67"/>
                    <a:pt x="0" y="67"/>
                  </a:cubicBezTo>
                  <a:cubicBezTo>
                    <a:pt x="34" y="100"/>
                    <a:pt x="67" y="167"/>
                    <a:pt x="101" y="200"/>
                  </a:cubicBezTo>
                  <a:cubicBezTo>
                    <a:pt x="101" y="2168"/>
                    <a:pt x="134" y="4137"/>
                    <a:pt x="834" y="5971"/>
                  </a:cubicBezTo>
                  <a:cubicBezTo>
                    <a:pt x="1468" y="7672"/>
                    <a:pt x="2669" y="9107"/>
                    <a:pt x="3903" y="10408"/>
                  </a:cubicBezTo>
                  <a:lnTo>
                    <a:pt x="3903" y="10508"/>
                  </a:lnTo>
                  <a:cubicBezTo>
                    <a:pt x="3903" y="10519"/>
                    <a:pt x="3907" y="10523"/>
                    <a:pt x="3912" y="10523"/>
                  </a:cubicBezTo>
                  <a:cubicBezTo>
                    <a:pt x="3922" y="10523"/>
                    <a:pt x="3937" y="10508"/>
                    <a:pt x="3937" y="10508"/>
                  </a:cubicBezTo>
                  <a:cubicBezTo>
                    <a:pt x="3937" y="10637"/>
                    <a:pt x="3937" y="10727"/>
                    <a:pt x="3937" y="10841"/>
                  </a:cubicBezTo>
                  <a:cubicBezTo>
                    <a:pt x="3937" y="10858"/>
                    <a:pt x="3962" y="10866"/>
                    <a:pt x="3987" y="10866"/>
                  </a:cubicBezTo>
                  <a:cubicBezTo>
                    <a:pt x="4012" y="10866"/>
                    <a:pt x="4037" y="10858"/>
                    <a:pt x="4037" y="10841"/>
                  </a:cubicBezTo>
                  <a:cubicBezTo>
                    <a:pt x="4037" y="10775"/>
                    <a:pt x="4037" y="10641"/>
                    <a:pt x="4037" y="10574"/>
                  </a:cubicBezTo>
                  <a:lnTo>
                    <a:pt x="4237" y="10808"/>
                  </a:lnTo>
                  <a:cubicBezTo>
                    <a:pt x="4270" y="10808"/>
                    <a:pt x="4304" y="10775"/>
                    <a:pt x="4304" y="10741"/>
                  </a:cubicBezTo>
                  <a:lnTo>
                    <a:pt x="4037" y="10474"/>
                  </a:lnTo>
                  <a:cubicBezTo>
                    <a:pt x="4103" y="6772"/>
                    <a:pt x="2569" y="3503"/>
                    <a:pt x="434" y="601"/>
                  </a:cubicBezTo>
                  <a:cubicBezTo>
                    <a:pt x="334" y="401"/>
                    <a:pt x="234" y="200"/>
                    <a:pt x="1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4"/>
            <p:cNvSpPr/>
            <p:nvPr/>
          </p:nvSpPr>
          <p:spPr>
            <a:xfrm>
              <a:off x="4937439" y="2847716"/>
              <a:ext cx="235585" cy="119400"/>
            </a:xfrm>
            <a:custGeom>
              <a:rect b="b" l="l" r="r" t="t"/>
              <a:pathLst>
                <a:path extrusionOk="0" h="5275" w="10408">
                  <a:moveTo>
                    <a:pt x="1335" y="501"/>
                  </a:moveTo>
                  <a:lnTo>
                    <a:pt x="1335" y="501"/>
                  </a:lnTo>
                  <a:cubicBezTo>
                    <a:pt x="2736" y="701"/>
                    <a:pt x="4137" y="1068"/>
                    <a:pt x="5437" y="1635"/>
                  </a:cubicBezTo>
                  <a:cubicBezTo>
                    <a:pt x="6972" y="2302"/>
                    <a:pt x="8239" y="3403"/>
                    <a:pt x="9440" y="4537"/>
                  </a:cubicBezTo>
                  <a:cubicBezTo>
                    <a:pt x="6972" y="2802"/>
                    <a:pt x="4237" y="1435"/>
                    <a:pt x="1335" y="501"/>
                  </a:cubicBezTo>
                  <a:close/>
                  <a:moveTo>
                    <a:pt x="34" y="0"/>
                  </a:moveTo>
                  <a:cubicBezTo>
                    <a:pt x="34" y="0"/>
                    <a:pt x="0" y="0"/>
                    <a:pt x="0" y="34"/>
                  </a:cubicBezTo>
                  <a:cubicBezTo>
                    <a:pt x="34" y="67"/>
                    <a:pt x="67" y="100"/>
                    <a:pt x="67" y="100"/>
                  </a:cubicBezTo>
                  <a:cubicBezTo>
                    <a:pt x="67" y="134"/>
                    <a:pt x="67" y="167"/>
                    <a:pt x="67" y="167"/>
                  </a:cubicBezTo>
                  <a:cubicBezTo>
                    <a:pt x="67" y="201"/>
                    <a:pt x="67" y="267"/>
                    <a:pt x="134" y="267"/>
                  </a:cubicBezTo>
                  <a:lnTo>
                    <a:pt x="267" y="301"/>
                  </a:lnTo>
                  <a:cubicBezTo>
                    <a:pt x="2649" y="3106"/>
                    <a:pt x="6403" y="5274"/>
                    <a:pt x="10155" y="5274"/>
                  </a:cubicBezTo>
                  <a:cubicBezTo>
                    <a:pt x="10240" y="5274"/>
                    <a:pt x="10324" y="5273"/>
                    <a:pt x="10408" y="5271"/>
                  </a:cubicBezTo>
                  <a:lnTo>
                    <a:pt x="10408" y="5237"/>
                  </a:lnTo>
                  <a:cubicBezTo>
                    <a:pt x="8273" y="5004"/>
                    <a:pt x="6405" y="4604"/>
                    <a:pt x="4503" y="3570"/>
                  </a:cubicBezTo>
                  <a:cubicBezTo>
                    <a:pt x="2936" y="2702"/>
                    <a:pt x="1535" y="1602"/>
                    <a:pt x="367" y="301"/>
                  </a:cubicBezTo>
                  <a:lnTo>
                    <a:pt x="367" y="301"/>
                  </a:lnTo>
                  <a:lnTo>
                    <a:pt x="601" y="334"/>
                  </a:lnTo>
                  <a:cubicBezTo>
                    <a:pt x="3870" y="1501"/>
                    <a:pt x="6972" y="3003"/>
                    <a:pt x="9874" y="4871"/>
                  </a:cubicBezTo>
                  <a:lnTo>
                    <a:pt x="10041" y="5037"/>
                  </a:lnTo>
                  <a:lnTo>
                    <a:pt x="9941" y="4937"/>
                  </a:lnTo>
                  <a:lnTo>
                    <a:pt x="9941" y="4937"/>
                  </a:lnTo>
                  <a:cubicBezTo>
                    <a:pt x="10041" y="5004"/>
                    <a:pt x="10141" y="5071"/>
                    <a:pt x="10241" y="5137"/>
                  </a:cubicBezTo>
                  <a:cubicBezTo>
                    <a:pt x="10241" y="5137"/>
                    <a:pt x="10274" y="5137"/>
                    <a:pt x="10241" y="5104"/>
                  </a:cubicBezTo>
                  <a:cubicBezTo>
                    <a:pt x="10041" y="4937"/>
                    <a:pt x="9841" y="4804"/>
                    <a:pt x="9674" y="4670"/>
                  </a:cubicBezTo>
                  <a:cubicBezTo>
                    <a:pt x="8440" y="3436"/>
                    <a:pt x="7172" y="2235"/>
                    <a:pt x="5504" y="1501"/>
                  </a:cubicBezTo>
                  <a:cubicBezTo>
                    <a:pt x="3836" y="834"/>
                    <a:pt x="2135" y="401"/>
                    <a:pt x="367" y="201"/>
                  </a:cubicBezTo>
                  <a:lnTo>
                    <a:pt x="167" y="134"/>
                  </a:lnTo>
                  <a:lnTo>
                    <a:pt x="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4"/>
            <p:cNvSpPr/>
            <p:nvPr/>
          </p:nvSpPr>
          <p:spPr>
            <a:xfrm>
              <a:off x="5480317" y="2088085"/>
              <a:ext cx="52106" cy="333617"/>
            </a:xfrm>
            <a:custGeom>
              <a:rect b="b" l="l" r="r" t="t"/>
              <a:pathLst>
                <a:path extrusionOk="0" h="14739" w="2302">
                  <a:moveTo>
                    <a:pt x="967" y="837"/>
                  </a:moveTo>
                  <a:lnTo>
                    <a:pt x="967" y="837"/>
                  </a:lnTo>
                  <a:cubicBezTo>
                    <a:pt x="1468" y="2972"/>
                    <a:pt x="2102" y="5107"/>
                    <a:pt x="2102" y="7308"/>
                  </a:cubicBezTo>
                  <a:cubicBezTo>
                    <a:pt x="2102" y="9710"/>
                    <a:pt x="1067" y="12178"/>
                    <a:pt x="100" y="14347"/>
                  </a:cubicBezTo>
                  <a:cubicBezTo>
                    <a:pt x="234" y="12145"/>
                    <a:pt x="667" y="10010"/>
                    <a:pt x="901" y="7809"/>
                  </a:cubicBezTo>
                  <a:cubicBezTo>
                    <a:pt x="1067" y="5507"/>
                    <a:pt x="1101" y="3172"/>
                    <a:pt x="967" y="837"/>
                  </a:cubicBezTo>
                  <a:close/>
                  <a:moveTo>
                    <a:pt x="844" y="0"/>
                  </a:moveTo>
                  <a:cubicBezTo>
                    <a:pt x="810" y="0"/>
                    <a:pt x="780" y="29"/>
                    <a:pt x="801" y="70"/>
                  </a:cubicBezTo>
                  <a:cubicBezTo>
                    <a:pt x="834" y="270"/>
                    <a:pt x="867" y="503"/>
                    <a:pt x="934" y="704"/>
                  </a:cubicBezTo>
                  <a:cubicBezTo>
                    <a:pt x="934" y="3072"/>
                    <a:pt x="1001" y="5474"/>
                    <a:pt x="767" y="7809"/>
                  </a:cubicBezTo>
                  <a:cubicBezTo>
                    <a:pt x="567" y="10010"/>
                    <a:pt x="167" y="12212"/>
                    <a:pt x="67" y="14447"/>
                  </a:cubicBezTo>
                  <a:lnTo>
                    <a:pt x="33" y="14513"/>
                  </a:lnTo>
                  <a:cubicBezTo>
                    <a:pt x="0" y="14547"/>
                    <a:pt x="0" y="14580"/>
                    <a:pt x="33" y="14613"/>
                  </a:cubicBezTo>
                  <a:lnTo>
                    <a:pt x="33" y="14714"/>
                  </a:lnTo>
                  <a:cubicBezTo>
                    <a:pt x="33" y="14730"/>
                    <a:pt x="50" y="14739"/>
                    <a:pt x="67" y="14739"/>
                  </a:cubicBezTo>
                  <a:cubicBezTo>
                    <a:pt x="83" y="14739"/>
                    <a:pt x="100" y="14730"/>
                    <a:pt x="100" y="14714"/>
                  </a:cubicBezTo>
                  <a:cubicBezTo>
                    <a:pt x="67" y="14680"/>
                    <a:pt x="67" y="14647"/>
                    <a:pt x="100" y="14613"/>
                  </a:cubicBezTo>
                  <a:lnTo>
                    <a:pt x="133" y="14613"/>
                  </a:lnTo>
                  <a:cubicBezTo>
                    <a:pt x="1168" y="12512"/>
                    <a:pt x="2135" y="10010"/>
                    <a:pt x="2268" y="7675"/>
                  </a:cubicBezTo>
                  <a:cubicBezTo>
                    <a:pt x="2302" y="6474"/>
                    <a:pt x="2168" y="5307"/>
                    <a:pt x="1901" y="4173"/>
                  </a:cubicBezTo>
                  <a:cubicBezTo>
                    <a:pt x="1635" y="2772"/>
                    <a:pt x="1301" y="1404"/>
                    <a:pt x="901" y="36"/>
                  </a:cubicBezTo>
                  <a:cubicBezTo>
                    <a:pt x="888" y="11"/>
                    <a:pt x="865" y="0"/>
                    <a:pt x="8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4"/>
            <p:cNvSpPr/>
            <p:nvPr/>
          </p:nvSpPr>
          <p:spPr>
            <a:xfrm>
              <a:off x="5456889" y="2128919"/>
              <a:ext cx="37778" cy="294300"/>
            </a:xfrm>
            <a:custGeom>
              <a:rect b="b" l="l" r="r" t="t"/>
              <a:pathLst>
                <a:path extrusionOk="0" h="13002" w="1669">
                  <a:moveTo>
                    <a:pt x="1635" y="0"/>
                  </a:moveTo>
                  <a:cubicBezTo>
                    <a:pt x="835" y="1935"/>
                    <a:pt x="368" y="3970"/>
                    <a:pt x="201" y="6038"/>
                  </a:cubicBezTo>
                  <a:cubicBezTo>
                    <a:pt x="1" y="8440"/>
                    <a:pt x="935" y="10608"/>
                    <a:pt x="1002" y="12976"/>
                  </a:cubicBezTo>
                  <a:cubicBezTo>
                    <a:pt x="1018" y="12993"/>
                    <a:pt x="1035" y="13001"/>
                    <a:pt x="1048" y="13001"/>
                  </a:cubicBezTo>
                  <a:cubicBezTo>
                    <a:pt x="1060" y="13001"/>
                    <a:pt x="1068" y="12993"/>
                    <a:pt x="1068" y="12976"/>
                  </a:cubicBezTo>
                  <a:cubicBezTo>
                    <a:pt x="1002" y="10808"/>
                    <a:pt x="168" y="8707"/>
                    <a:pt x="301" y="6505"/>
                  </a:cubicBezTo>
                  <a:cubicBezTo>
                    <a:pt x="368" y="4303"/>
                    <a:pt x="835" y="2102"/>
                    <a:pt x="166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4"/>
            <p:cNvSpPr/>
            <p:nvPr/>
          </p:nvSpPr>
          <p:spPr>
            <a:xfrm>
              <a:off x="5433507" y="2442934"/>
              <a:ext cx="218971" cy="260031"/>
            </a:xfrm>
            <a:custGeom>
              <a:rect b="b" l="l" r="r" t="t"/>
              <a:pathLst>
                <a:path extrusionOk="0" h="11488" w="9674">
                  <a:moveTo>
                    <a:pt x="9073" y="1405"/>
                  </a:moveTo>
                  <a:lnTo>
                    <a:pt x="9073" y="1405"/>
                  </a:lnTo>
                  <a:cubicBezTo>
                    <a:pt x="8573" y="3140"/>
                    <a:pt x="8406" y="5008"/>
                    <a:pt x="7472" y="6575"/>
                  </a:cubicBezTo>
                  <a:cubicBezTo>
                    <a:pt x="6038" y="8877"/>
                    <a:pt x="3736" y="10511"/>
                    <a:pt x="1067" y="11145"/>
                  </a:cubicBezTo>
                  <a:lnTo>
                    <a:pt x="1101" y="11112"/>
                  </a:lnTo>
                  <a:cubicBezTo>
                    <a:pt x="4503" y="8844"/>
                    <a:pt x="7639" y="5274"/>
                    <a:pt x="9073" y="1405"/>
                  </a:cubicBezTo>
                  <a:close/>
                  <a:moveTo>
                    <a:pt x="9621" y="1"/>
                  </a:moveTo>
                  <a:cubicBezTo>
                    <a:pt x="9604" y="1"/>
                    <a:pt x="9586" y="12"/>
                    <a:pt x="9573" y="37"/>
                  </a:cubicBezTo>
                  <a:cubicBezTo>
                    <a:pt x="9507" y="204"/>
                    <a:pt x="9440" y="371"/>
                    <a:pt x="9373" y="538"/>
                  </a:cubicBezTo>
                  <a:cubicBezTo>
                    <a:pt x="9407" y="438"/>
                    <a:pt x="9440" y="337"/>
                    <a:pt x="9473" y="237"/>
                  </a:cubicBezTo>
                  <a:cubicBezTo>
                    <a:pt x="9473" y="237"/>
                    <a:pt x="9458" y="223"/>
                    <a:pt x="9449" y="223"/>
                  </a:cubicBezTo>
                  <a:cubicBezTo>
                    <a:pt x="9444" y="223"/>
                    <a:pt x="9440" y="226"/>
                    <a:pt x="9440" y="237"/>
                  </a:cubicBezTo>
                  <a:cubicBezTo>
                    <a:pt x="8439" y="2439"/>
                    <a:pt x="7439" y="4607"/>
                    <a:pt x="5937" y="6542"/>
                  </a:cubicBezTo>
                  <a:cubicBezTo>
                    <a:pt x="4603" y="8210"/>
                    <a:pt x="3002" y="9678"/>
                    <a:pt x="1267" y="10912"/>
                  </a:cubicBezTo>
                  <a:cubicBezTo>
                    <a:pt x="2502" y="9144"/>
                    <a:pt x="3602" y="7242"/>
                    <a:pt x="5003" y="5541"/>
                  </a:cubicBezTo>
                  <a:cubicBezTo>
                    <a:pt x="6471" y="3740"/>
                    <a:pt x="7972" y="1972"/>
                    <a:pt x="9440" y="204"/>
                  </a:cubicBezTo>
                  <a:lnTo>
                    <a:pt x="9407" y="171"/>
                  </a:lnTo>
                  <a:cubicBezTo>
                    <a:pt x="7705" y="1905"/>
                    <a:pt x="6204" y="3873"/>
                    <a:pt x="4670" y="5741"/>
                  </a:cubicBezTo>
                  <a:cubicBezTo>
                    <a:pt x="3302" y="7409"/>
                    <a:pt x="2235" y="9311"/>
                    <a:pt x="1001" y="11079"/>
                  </a:cubicBezTo>
                  <a:lnTo>
                    <a:pt x="834" y="11212"/>
                  </a:lnTo>
                  <a:cubicBezTo>
                    <a:pt x="600" y="11245"/>
                    <a:pt x="333" y="11279"/>
                    <a:pt x="100" y="11312"/>
                  </a:cubicBezTo>
                  <a:cubicBezTo>
                    <a:pt x="91" y="11309"/>
                    <a:pt x="83" y="11308"/>
                    <a:pt x="75" y="11308"/>
                  </a:cubicBezTo>
                  <a:cubicBezTo>
                    <a:pt x="1" y="11308"/>
                    <a:pt x="9" y="11445"/>
                    <a:pt x="100" y="11445"/>
                  </a:cubicBezTo>
                  <a:cubicBezTo>
                    <a:pt x="267" y="11445"/>
                    <a:pt x="434" y="11412"/>
                    <a:pt x="567" y="11379"/>
                  </a:cubicBezTo>
                  <a:cubicBezTo>
                    <a:pt x="567" y="11412"/>
                    <a:pt x="567" y="11412"/>
                    <a:pt x="634" y="11412"/>
                  </a:cubicBezTo>
                  <a:lnTo>
                    <a:pt x="700" y="11345"/>
                  </a:lnTo>
                  <a:lnTo>
                    <a:pt x="800" y="11345"/>
                  </a:lnTo>
                  <a:cubicBezTo>
                    <a:pt x="800" y="11379"/>
                    <a:pt x="800" y="11412"/>
                    <a:pt x="767" y="11412"/>
                  </a:cubicBezTo>
                  <a:cubicBezTo>
                    <a:pt x="767" y="11439"/>
                    <a:pt x="789" y="11488"/>
                    <a:pt x="833" y="11488"/>
                  </a:cubicBezTo>
                  <a:cubicBezTo>
                    <a:pt x="843" y="11488"/>
                    <a:pt x="854" y="11485"/>
                    <a:pt x="867" y="11479"/>
                  </a:cubicBezTo>
                  <a:cubicBezTo>
                    <a:pt x="901" y="11412"/>
                    <a:pt x="901" y="11379"/>
                    <a:pt x="934" y="11345"/>
                  </a:cubicBezTo>
                  <a:cubicBezTo>
                    <a:pt x="3402" y="10778"/>
                    <a:pt x="5604" y="9377"/>
                    <a:pt x="7105" y="7376"/>
                  </a:cubicBezTo>
                  <a:cubicBezTo>
                    <a:pt x="8706" y="5274"/>
                    <a:pt x="8873" y="2472"/>
                    <a:pt x="9673" y="71"/>
                  </a:cubicBezTo>
                  <a:cubicBezTo>
                    <a:pt x="9673" y="29"/>
                    <a:pt x="9648" y="1"/>
                    <a:pt x="96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4"/>
            <p:cNvSpPr/>
            <p:nvPr/>
          </p:nvSpPr>
          <p:spPr>
            <a:xfrm>
              <a:off x="5053715" y="3114990"/>
              <a:ext cx="395660" cy="579909"/>
            </a:xfrm>
            <a:custGeom>
              <a:rect b="b" l="l" r="r" t="t"/>
              <a:pathLst>
                <a:path extrusionOk="0" h="25620" w="17480">
                  <a:moveTo>
                    <a:pt x="0" y="1"/>
                  </a:moveTo>
                  <a:cubicBezTo>
                    <a:pt x="0" y="1"/>
                    <a:pt x="234" y="2169"/>
                    <a:pt x="567" y="5238"/>
                  </a:cubicBezTo>
                  <a:cubicBezTo>
                    <a:pt x="1368" y="12510"/>
                    <a:pt x="2702" y="24852"/>
                    <a:pt x="2702" y="25619"/>
                  </a:cubicBezTo>
                  <a:lnTo>
                    <a:pt x="14777" y="25619"/>
                  </a:lnTo>
                  <a:cubicBezTo>
                    <a:pt x="14777" y="24852"/>
                    <a:pt x="16112" y="12510"/>
                    <a:pt x="16879" y="5238"/>
                  </a:cubicBezTo>
                  <a:cubicBezTo>
                    <a:pt x="17213" y="2169"/>
                    <a:pt x="17479" y="1"/>
                    <a:pt x="17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4"/>
            <p:cNvSpPr/>
            <p:nvPr/>
          </p:nvSpPr>
          <p:spPr>
            <a:xfrm>
              <a:off x="5053715" y="3114990"/>
              <a:ext cx="395660" cy="118562"/>
            </a:xfrm>
            <a:custGeom>
              <a:rect b="b" l="l" r="r" t="t"/>
              <a:pathLst>
                <a:path extrusionOk="0" h="5238" w="17480">
                  <a:moveTo>
                    <a:pt x="0" y="1"/>
                  </a:moveTo>
                  <a:cubicBezTo>
                    <a:pt x="0" y="1"/>
                    <a:pt x="234" y="2169"/>
                    <a:pt x="567" y="5238"/>
                  </a:cubicBezTo>
                  <a:lnTo>
                    <a:pt x="16912" y="5238"/>
                  </a:lnTo>
                  <a:cubicBezTo>
                    <a:pt x="17246" y="2169"/>
                    <a:pt x="17479" y="1"/>
                    <a:pt x="17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4"/>
            <p:cNvSpPr/>
            <p:nvPr/>
          </p:nvSpPr>
          <p:spPr>
            <a:xfrm>
              <a:off x="5028794" y="3095365"/>
              <a:ext cx="445502" cy="86850"/>
            </a:xfrm>
            <a:custGeom>
              <a:rect b="b" l="l" r="r" t="t"/>
              <a:pathLst>
                <a:path extrusionOk="0" h="3837" w="19682">
                  <a:moveTo>
                    <a:pt x="0" y="1"/>
                  </a:moveTo>
                  <a:lnTo>
                    <a:pt x="0" y="3837"/>
                  </a:lnTo>
                  <a:lnTo>
                    <a:pt x="19681" y="3837"/>
                  </a:lnTo>
                  <a:lnTo>
                    <a:pt x="196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4"/>
            <p:cNvSpPr/>
            <p:nvPr/>
          </p:nvSpPr>
          <p:spPr>
            <a:xfrm>
              <a:off x="5752118" y="682248"/>
              <a:ext cx="619158" cy="618411"/>
            </a:xfrm>
            <a:custGeom>
              <a:rect b="b" l="l" r="r" t="t"/>
              <a:pathLst>
                <a:path extrusionOk="0" h="27321" w="27354">
                  <a:moveTo>
                    <a:pt x="13677" y="1"/>
                  </a:moveTo>
                  <a:cubicBezTo>
                    <a:pt x="6138" y="1"/>
                    <a:pt x="1" y="6105"/>
                    <a:pt x="1" y="13644"/>
                  </a:cubicBezTo>
                  <a:cubicBezTo>
                    <a:pt x="1" y="21216"/>
                    <a:pt x="6138" y="27320"/>
                    <a:pt x="13677" y="27320"/>
                  </a:cubicBezTo>
                  <a:cubicBezTo>
                    <a:pt x="21216" y="27320"/>
                    <a:pt x="27353" y="21216"/>
                    <a:pt x="27353" y="13644"/>
                  </a:cubicBezTo>
                  <a:cubicBezTo>
                    <a:pt x="27353" y="6105"/>
                    <a:pt x="21216" y="1"/>
                    <a:pt x="13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4"/>
            <p:cNvSpPr/>
            <p:nvPr/>
          </p:nvSpPr>
          <p:spPr>
            <a:xfrm>
              <a:off x="5751371" y="702823"/>
              <a:ext cx="648606" cy="590841"/>
            </a:xfrm>
            <a:custGeom>
              <a:rect b="b" l="l" r="r" t="t"/>
              <a:pathLst>
                <a:path extrusionOk="0" h="26103" w="28655">
                  <a:moveTo>
                    <a:pt x="14340" y="1"/>
                  </a:moveTo>
                  <a:cubicBezTo>
                    <a:pt x="11000" y="1"/>
                    <a:pt x="7656" y="1277"/>
                    <a:pt x="5104" y="3829"/>
                  </a:cubicBezTo>
                  <a:cubicBezTo>
                    <a:pt x="0" y="8932"/>
                    <a:pt x="0" y="17172"/>
                    <a:pt x="5104" y="22275"/>
                  </a:cubicBezTo>
                  <a:cubicBezTo>
                    <a:pt x="7656" y="24827"/>
                    <a:pt x="11000" y="26103"/>
                    <a:pt x="14340" y="26103"/>
                  </a:cubicBezTo>
                  <a:cubicBezTo>
                    <a:pt x="17680" y="26103"/>
                    <a:pt x="21015" y="24827"/>
                    <a:pt x="23550" y="22275"/>
                  </a:cubicBezTo>
                  <a:cubicBezTo>
                    <a:pt x="28654" y="17172"/>
                    <a:pt x="28654" y="8932"/>
                    <a:pt x="23550" y="3829"/>
                  </a:cubicBezTo>
                  <a:cubicBezTo>
                    <a:pt x="21015" y="1277"/>
                    <a:pt x="17680" y="1"/>
                    <a:pt x="143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4"/>
            <p:cNvSpPr/>
            <p:nvPr/>
          </p:nvSpPr>
          <p:spPr>
            <a:xfrm>
              <a:off x="5761941" y="721542"/>
              <a:ext cx="627465" cy="553426"/>
            </a:xfrm>
            <a:custGeom>
              <a:rect b="b" l="l" r="r" t="t"/>
              <a:pathLst>
                <a:path extrusionOk="0" h="24450" w="27721">
                  <a:moveTo>
                    <a:pt x="13859" y="0"/>
                  </a:moveTo>
                  <a:cubicBezTo>
                    <a:pt x="12330" y="0"/>
                    <a:pt x="10776" y="290"/>
                    <a:pt x="9274" y="900"/>
                  </a:cubicBezTo>
                  <a:cubicBezTo>
                    <a:pt x="3002" y="3435"/>
                    <a:pt x="0" y="10574"/>
                    <a:pt x="2535" y="16812"/>
                  </a:cubicBezTo>
                  <a:cubicBezTo>
                    <a:pt x="4460" y="21573"/>
                    <a:pt x="9038" y="24450"/>
                    <a:pt x="13861" y="24450"/>
                  </a:cubicBezTo>
                  <a:cubicBezTo>
                    <a:pt x="15391" y="24450"/>
                    <a:pt x="16945" y="24160"/>
                    <a:pt x="18447" y="23550"/>
                  </a:cubicBezTo>
                  <a:cubicBezTo>
                    <a:pt x="24718" y="21015"/>
                    <a:pt x="27720" y="13876"/>
                    <a:pt x="25185" y="7638"/>
                  </a:cubicBezTo>
                  <a:cubicBezTo>
                    <a:pt x="23260" y="2877"/>
                    <a:pt x="18682" y="0"/>
                    <a:pt x="13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4"/>
            <p:cNvSpPr/>
            <p:nvPr/>
          </p:nvSpPr>
          <p:spPr>
            <a:xfrm>
              <a:off x="6072267" y="741914"/>
              <a:ext cx="7560" cy="41535"/>
            </a:xfrm>
            <a:custGeom>
              <a:rect b="b" l="l" r="r" t="t"/>
              <a:pathLst>
                <a:path extrusionOk="0" h="1835" w="334">
                  <a:moveTo>
                    <a:pt x="0" y="0"/>
                  </a:moveTo>
                  <a:lnTo>
                    <a:pt x="0" y="1835"/>
                  </a:lnTo>
                  <a:lnTo>
                    <a:pt x="334" y="1835"/>
                  </a:ln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4"/>
            <p:cNvSpPr/>
            <p:nvPr/>
          </p:nvSpPr>
          <p:spPr>
            <a:xfrm>
              <a:off x="5944651" y="774373"/>
              <a:ext cx="27207" cy="40041"/>
            </a:xfrm>
            <a:custGeom>
              <a:rect b="b" l="l" r="r" t="t"/>
              <a:pathLst>
                <a:path extrusionOk="0" h="1769" w="1202">
                  <a:moveTo>
                    <a:pt x="268" y="0"/>
                  </a:moveTo>
                  <a:lnTo>
                    <a:pt x="1" y="167"/>
                  </a:lnTo>
                  <a:lnTo>
                    <a:pt x="901" y="1768"/>
                  </a:lnTo>
                  <a:lnTo>
                    <a:pt x="1202" y="1602"/>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4"/>
            <p:cNvSpPr/>
            <p:nvPr/>
          </p:nvSpPr>
          <p:spPr>
            <a:xfrm>
              <a:off x="5851780" y="866497"/>
              <a:ext cx="40041" cy="27185"/>
            </a:xfrm>
            <a:custGeom>
              <a:rect b="b" l="l" r="r" t="t"/>
              <a:pathLst>
                <a:path extrusionOk="0" h="1201" w="1769">
                  <a:moveTo>
                    <a:pt x="168" y="0"/>
                  </a:moveTo>
                  <a:lnTo>
                    <a:pt x="1" y="300"/>
                  </a:lnTo>
                  <a:lnTo>
                    <a:pt x="1602" y="1201"/>
                  </a:lnTo>
                  <a:lnTo>
                    <a:pt x="1769" y="934"/>
                  </a:lnTo>
                  <a:lnTo>
                    <a:pt x="1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4"/>
            <p:cNvSpPr/>
            <p:nvPr/>
          </p:nvSpPr>
          <p:spPr>
            <a:xfrm>
              <a:off x="5819321" y="994837"/>
              <a:ext cx="41558" cy="6836"/>
            </a:xfrm>
            <a:custGeom>
              <a:rect b="b" l="l" r="r" t="t"/>
              <a:pathLst>
                <a:path extrusionOk="0" h="302" w="1836">
                  <a:moveTo>
                    <a:pt x="0" y="1"/>
                  </a:moveTo>
                  <a:lnTo>
                    <a:pt x="0" y="301"/>
                  </a:lnTo>
                  <a:lnTo>
                    <a:pt x="1835" y="301"/>
                  </a:lnTo>
                  <a:lnTo>
                    <a:pt x="1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4"/>
            <p:cNvSpPr/>
            <p:nvPr/>
          </p:nvSpPr>
          <p:spPr>
            <a:xfrm>
              <a:off x="5857823" y="1106586"/>
              <a:ext cx="40041" cy="27207"/>
            </a:xfrm>
            <a:custGeom>
              <a:rect b="b" l="l" r="r" t="t"/>
              <a:pathLst>
                <a:path extrusionOk="0" h="1202" w="1769">
                  <a:moveTo>
                    <a:pt x="1602" y="1"/>
                  </a:moveTo>
                  <a:lnTo>
                    <a:pt x="1" y="935"/>
                  </a:lnTo>
                  <a:lnTo>
                    <a:pt x="134" y="1202"/>
                  </a:lnTo>
                  <a:lnTo>
                    <a:pt x="1769"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4"/>
            <p:cNvSpPr/>
            <p:nvPr/>
          </p:nvSpPr>
          <p:spPr>
            <a:xfrm>
              <a:off x="5944651" y="1182844"/>
              <a:ext cx="27207" cy="40041"/>
            </a:xfrm>
            <a:custGeom>
              <a:rect b="b" l="l" r="r" t="t"/>
              <a:pathLst>
                <a:path extrusionOk="0" h="1769" w="1202">
                  <a:moveTo>
                    <a:pt x="901" y="1"/>
                  </a:moveTo>
                  <a:lnTo>
                    <a:pt x="1" y="1602"/>
                  </a:lnTo>
                  <a:lnTo>
                    <a:pt x="268" y="1769"/>
                  </a:lnTo>
                  <a:lnTo>
                    <a:pt x="1202" y="168"/>
                  </a:lnTo>
                  <a:lnTo>
                    <a:pt x="9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4"/>
            <p:cNvSpPr/>
            <p:nvPr/>
          </p:nvSpPr>
          <p:spPr>
            <a:xfrm>
              <a:off x="6072267" y="1213061"/>
              <a:ext cx="7560" cy="42305"/>
            </a:xfrm>
            <a:custGeom>
              <a:rect b="b" l="l" r="r" t="t"/>
              <a:pathLst>
                <a:path extrusionOk="0" h="1869" w="334">
                  <a:moveTo>
                    <a:pt x="0" y="0"/>
                  </a:moveTo>
                  <a:lnTo>
                    <a:pt x="0" y="1868"/>
                  </a:lnTo>
                  <a:lnTo>
                    <a:pt x="334" y="1868"/>
                  </a:lnTo>
                  <a:lnTo>
                    <a:pt x="3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4"/>
            <p:cNvSpPr/>
            <p:nvPr/>
          </p:nvSpPr>
          <p:spPr>
            <a:xfrm>
              <a:off x="6180236" y="1182844"/>
              <a:ext cx="27185" cy="40041"/>
            </a:xfrm>
            <a:custGeom>
              <a:rect b="b" l="l" r="r" t="t"/>
              <a:pathLst>
                <a:path extrusionOk="0" h="1769" w="1201">
                  <a:moveTo>
                    <a:pt x="267" y="1"/>
                  </a:moveTo>
                  <a:lnTo>
                    <a:pt x="0" y="134"/>
                  </a:lnTo>
                  <a:lnTo>
                    <a:pt x="934" y="1769"/>
                  </a:lnTo>
                  <a:lnTo>
                    <a:pt x="1201" y="1602"/>
                  </a:lnTo>
                  <a:lnTo>
                    <a:pt x="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4"/>
            <p:cNvSpPr/>
            <p:nvPr/>
          </p:nvSpPr>
          <p:spPr>
            <a:xfrm>
              <a:off x="6260251" y="1102806"/>
              <a:ext cx="39294" cy="27207"/>
            </a:xfrm>
            <a:custGeom>
              <a:rect b="b" l="l" r="r" t="t"/>
              <a:pathLst>
                <a:path extrusionOk="0" h="1202" w="1736">
                  <a:moveTo>
                    <a:pt x="134" y="1"/>
                  </a:moveTo>
                  <a:lnTo>
                    <a:pt x="1" y="268"/>
                  </a:lnTo>
                  <a:lnTo>
                    <a:pt x="1602" y="1202"/>
                  </a:lnTo>
                  <a:lnTo>
                    <a:pt x="1736" y="935"/>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4"/>
            <p:cNvSpPr/>
            <p:nvPr/>
          </p:nvSpPr>
          <p:spPr>
            <a:xfrm>
              <a:off x="6290468" y="994837"/>
              <a:ext cx="42305" cy="6836"/>
            </a:xfrm>
            <a:custGeom>
              <a:rect b="b" l="l" r="r" t="t"/>
              <a:pathLst>
                <a:path extrusionOk="0" h="302" w="1869">
                  <a:moveTo>
                    <a:pt x="0" y="1"/>
                  </a:moveTo>
                  <a:lnTo>
                    <a:pt x="0" y="301"/>
                  </a:lnTo>
                  <a:lnTo>
                    <a:pt x="1868" y="301"/>
                  </a:lnTo>
                  <a:lnTo>
                    <a:pt x="18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4"/>
            <p:cNvSpPr/>
            <p:nvPr/>
          </p:nvSpPr>
          <p:spPr>
            <a:xfrm>
              <a:off x="6267811" y="870254"/>
              <a:ext cx="40041" cy="27207"/>
            </a:xfrm>
            <a:custGeom>
              <a:rect b="b" l="l" r="r" t="t"/>
              <a:pathLst>
                <a:path extrusionOk="0" h="1202" w="1769">
                  <a:moveTo>
                    <a:pt x="1602" y="1"/>
                  </a:moveTo>
                  <a:lnTo>
                    <a:pt x="1" y="901"/>
                  </a:lnTo>
                  <a:lnTo>
                    <a:pt x="134" y="1202"/>
                  </a:lnTo>
                  <a:lnTo>
                    <a:pt x="1768"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4"/>
            <p:cNvSpPr/>
            <p:nvPr/>
          </p:nvSpPr>
          <p:spPr>
            <a:xfrm>
              <a:off x="6180236" y="774373"/>
              <a:ext cx="27185" cy="40041"/>
            </a:xfrm>
            <a:custGeom>
              <a:rect b="b" l="l" r="r" t="t"/>
              <a:pathLst>
                <a:path extrusionOk="0" h="1769" w="1201">
                  <a:moveTo>
                    <a:pt x="934" y="0"/>
                  </a:moveTo>
                  <a:lnTo>
                    <a:pt x="0" y="1602"/>
                  </a:lnTo>
                  <a:lnTo>
                    <a:pt x="267" y="1768"/>
                  </a:lnTo>
                  <a:lnTo>
                    <a:pt x="1201" y="167"/>
                  </a:ln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4"/>
            <p:cNvSpPr/>
            <p:nvPr/>
          </p:nvSpPr>
          <p:spPr>
            <a:xfrm>
              <a:off x="5995240" y="909526"/>
              <a:ext cx="127616" cy="241629"/>
            </a:xfrm>
            <a:custGeom>
              <a:rect b="b" l="l" r="r" t="t"/>
              <a:pathLst>
                <a:path extrusionOk="0" h="10675" w="5638">
                  <a:moveTo>
                    <a:pt x="5371" y="0"/>
                  </a:moveTo>
                  <a:lnTo>
                    <a:pt x="1" y="10541"/>
                  </a:lnTo>
                  <a:lnTo>
                    <a:pt x="301" y="10675"/>
                  </a:lnTo>
                  <a:lnTo>
                    <a:pt x="5638" y="134"/>
                  </a:lnTo>
                  <a:lnTo>
                    <a:pt x="5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4"/>
            <p:cNvSpPr/>
            <p:nvPr/>
          </p:nvSpPr>
          <p:spPr>
            <a:xfrm>
              <a:off x="6052620" y="903483"/>
              <a:ext cx="61182" cy="259759"/>
            </a:xfrm>
            <a:custGeom>
              <a:rect b="b" l="l" r="r" t="t"/>
              <a:pathLst>
                <a:path extrusionOk="0" h="11476" w="2703">
                  <a:moveTo>
                    <a:pt x="401" y="1"/>
                  </a:moveTo>
                  <a:lnTo>
                    <a:pt x="1" y="67"/>
                  </a:lnTo>
                  <a:lnTo>
                    <a:pt x="2269" y="11475"/>
                  </a:lnTo>
                  <a:lnTo>
                    <a:pt x="2703" y="11409"/>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4"/>
            <p:cNvSpPr/>
            <p:nvPr/>
          </p:nvSpPr>
          <p:spPr>
            <a:xfrm>
              <a:off x="7268233" y="788723"/>
              <a:ext cx="261276" cy="324676"/>
            </a:xfrm>
            <a:custGeom>
              <a:rect b="b" l="l" r="r" t="t"/>
              <a:pathLst>
                <a:path extrusionOk="0" h="14344" w="11543">
                  <a:moveTo>
                    <a:pt x="1302" y="14144"/>
                  </a:moveTo>
                  <a:cubicBezTo>
                    <a:pt x="935" y="13944"/>
                    <a:pt x="635" y="13610"/>
                    <a:pt x="168" y="13643"/>
                  </a:cubicBezTo>
                  <a:cubicBezTo>
                    <a:pt x="1" y="13643"/>
                    <a:pt x="34" y="13543"/>
                    <a:pt x="34" y="13443"/>
                  </a:cubicBezTo>
                  <a:lnTo>
                    <a:pt x="34" y="8173"/>
                  </a:lnTo>
                  <a:cubicBezTo>
                    <a:pt x="34" y="8039"/>
                    <a:pt x="34" y="7939"/>
                    <a:pt x="201" y="7873"/>
                  </a:cubicBezTo>
                  <a:cubicBezTo>
                    <a:pt x="1535" y="7205"/>
                    <a:pt x="2102" y="5871"/>
                    <a:pt x="2936" y="4737"/>
                  </a:cubicBezTo>
                  <a:cubicBezTo>
                    <a:pt x="3770" y="3603"/>
                    <a:pt x="4104" y="2168"/>
                    <a:pt x="3904" y="767"/>
                  </a:cubicBezTo>
                  <a:cubicBezTo>
                    <a:pt x="3837" y="367"/>
                    <a:pt x="4004" y="200"/>
                    <a:pt x="4371" y="100"/>
                  </a:cubicBezTo>
                  <a:cubicBezTo>
                    <a:pt x="4737" y="0"/>
                    <a:pt x="5138" y="100"/>
                    <a:pt x="5371" y="434"/>
                  </a:cubicBezTo>
                  <a:cubicBezTo>
                    <a:pt x="5738" y="1134"/>
                    <a:pt x="6005" y="1935"/>
                    <a:pt x="6138" y="2736"/>
                  </a:cubicBezTo>
                  <a:cubicBezTo>
                    <a:pt x="6205" y="3403"/>
                    <a:pt x="5972" y="4036"/>
                    <a:pt x="5905" y="4704"/>
                  </a:cubicBezTo>
                  <a:cubicBezTo>
                    <a:pt x="5838" y="5171"/>
                    <a:pt x="5705" y="5638"/>
                    <a:pt x="5638" y="6138"/>
                  </a:cubicBezTo>
                  <a:cubicBezTo>
                    <a:pt x="5738" y="6205"/>
                    <a:pt x="5872" y="6171"/>
                    <a:pt x="6005" y="6171"/>
                  </a:cubicBezTo>
                  <a:lnTo>
                    <a:pt x="10442" y="6171"/>
                  </a:lnTo>
                  <a:cubicBezTo>
                    <a:pt x="11075" y="6171"/>
                    <a:pt x="11376" y="6372"/>
                    <a:pt x="11442" y="6772"/>
                  </a:cubicBezTo>
                  <a:cubicBezTo>
                    <a:pt x="11542" y="7306"/>
                    <a:pt x="11275" y="7806"/>
                    <a:pt x="10808" y="8039"/>
                  </a:cubicBezTo>
                  <a:cubicBezTo>
                    <a:pt x="10708" y="8106"/>
                    <a:pt x="10508" y="8039"/>
                    <a:pt x="10475" y="8240"/>
                  </a:cubicBezTo>
                  <a:cubicBezTo>
                    <a:pt x="10475" y="8406"/>
                    <a:pt x="10675" y="8406"/>
                    <a:pt x="10775" y="8473"/>
                  </a:cubicBezTo>
                  <a:cubicBezTo>
                    <a:pt x="11309" y="8840"/>
                    <a:pt x="11209" y="9574"/>
                    <a:pt x="10608" y="10007"/>
                  </a:cubicBezTo>
                  <a:cubicBezTo>
                    <a:pt x="10442" y="10141"/>
                    <a:pt x="10175" y="10074"/>
                    <a:pt x="10141" y="10308"/>
                  </a:cubicBezTo>
                  <a:cubicBezTo>
                    <a:pt x="10141" y="10508"/>
                    <a:pt x="10408" y="10474"/>
                    <a:pt x="10542" y="10575"/>
                  </a:cubicBezTo>
                  <a:cubicBezTo>
                    <a:pt x="10975" y="11008"/>
                    <a:pt x="10775" y="11809"/>
                    <a:pt x="10141" y="12142"/>
                  </a:cubicBezTo>
                  <a:cubicBezTo>
                    <a:pt x="10041" y="12176"/>
                    <a:pt x="9941" y="12209"/>
                    <a:pt x="9874" y="12242"/>
                  </a:cubicBezTo>
                  <a:cubicBezTo>
                    <a:pt x="9808" y="12276"/>
                    <a:pt x="9708" y="12342"/>
                    <a:pt x="9874" y="12443"/>
                  </a:cubicBezTo>
                  <a:cubicBezTo>
                    <a:pt x="10508" y="12910"/>
                    <a:pt x="10508" y="13543"/>
                    <a:pt x="9874" y="14010"/>
                  </a:cubicBezTo>
                  <a:lnTo>
                    <a:pt x="9674" y="14144"/>
                  </a:lnTo>
                  <a:cubicBezTo>
                    <a:pt x="9441" y="14277"/>
                    <a:pt x="9174" y="14344"/>
                    <a:pt x="8907" y="14311"/>
                  </a:cubicBezTo>
                  <a:lnTo>
                    <a:pt x="1902" y="14311"/>
                  </a:lnTo>
                  <a:cubicBezTo>
                    <a:pt x="1702" y="14344"/>
                    <a:pt x="1468" y="14277"/>
                    <a:pt x="1302" y="1414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4"/>
            <p:cNvSpPr/>
            <p:nvPr/>
          </p:nvSpPr>
          <p:spPr>
            <a:xfrm>
              <a:off x="7148177" y="956335"/>
              <a:ext cx="106498" cy="167635"/>
            </a:xfrm>
            <a:custGeom>
              <a:rect b="b" l="l" r="r" t="t"/>
              <a:pathLst>
                <a:path extrusionOk="0" h="7406" w="4705">
                  <a:moveTo>
                    <a:pt x="34" y="3670"/>
                  </a:moveTo>
                  <a:lnTo>
                    <a:pt x="34" y="334"/>
                  </a:lnTo>
                  <a:cubicBezTo>
                    <a:pt x="34" y="101"/>
                    <a:pt x="34" y="1"/>
                    <a:pt x="335" y="1"/>
                  </a:cubicBezTo>
                  <a:cubicBezTo>
                    <a:pt x="1669" y="1"/>
                    <a:pt x="3036" y="1"/>
                    <a:pt x="4371" y="1"/>
                  </a:cubicBezTo>
                  <a:cubicBezTo>
                    <a:pt x="4638" y="1"/>
                    <a:pt x="4704" y="67"/>
                    <a:pt x="4704" y="301"/>
                  </a:cubicBezTo>
                  <a:lnTo>
                    <a:pt x="4704" y="7039"/>
                  </a:lnTo>
                  <a:cubicBezTo>
                    <a:pt x="4704" y="7306"/>
                    <a:pt x="4604" y="7406"/>
                    <a:pt x="4337" y="7406"/>
                  </a:cubicBezTo>
                  <a:lnTo>
                    <a:pt x="401" y="7406"/>
                  </a:lnTo>
                  <a:cubicBezTo>
                    <a:pt x="68" y="7406"/>
                    <a:pt x="1" y="7272"/>
                    <a:pt x="1" y="6972"/>
                  </a:cubicBezTo>
                  <a:cubicBezTo>
                    <a:pt x="34" y="5871"/>
                    <a:pt x="34" y="4771"/>
                    <a:pt x="34" y="36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4"/>
            <p:cNvSpPr/>
            <p:nvPr/>
          </p:nvSpPr>
          <p:spPr>
            <a:xfrm>
              <a:off x="8041399" y="1838218"/>
              <a:ext cx="119309" cy="113288"/>
            </a:xfrm>
            <a:custGeom>
              <a:rect b="b" l="l" r="r" t="t"/>
              <a:pathLst>
                <a:path extrusionOk="0" h="5005" w="5271">
                  <a:moveTo>
                    <a:pt x="2636" y="1"/>
                  </a:moveTo>
                  <a:lnTo>
                    <a:pt x="1835" y="1635"/>
                  </a:lnTo>
                  <a:lnTo>
                    <a:pt x="0" y="1902"/>
                  </a:lnTo>
                  <a:lnTo>
                    <a:pt x="1335" y="3203"/>
                  </a:lnTo>
                  <a:lnTo>
                    <a:pt x="1001" y="5004"/>
                  </a:lnTo>
                  <a:lnTo>
                    <a:pt x="2636" y="4137"/>
                  </a:lnTo>
                  <a:lnTo>
                    <a:pt x="4270" y="5004"/>
                  </a:lnTo>
                  <a:lnTo>
                    <a:pt x="3937" y="3203"/>
                  </a:lnTo>
                  <a:lnTo>
                    <a:pt x="5271" y="1902"/>
                  </a:lnTo>
                  <a:lnTo>
                    <a:pt x="3436"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4"/>
            <p:cNvSpPr/>
            <p:nvPr/>
          </p:nvSpPr>
          <p:spPr>
            <a:xfrm>
              <a:off x="5143553" y="1632850"/>
              <a:ext cx="118562" cy="112519"/>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4"/>
            <p:cNvSpPr/>
            <p:nvPr/>
          </p:nvSpPr>
          <p:spPr>
            <a:xfrm>
              <a:off x="8355505" y="1647201"/>
              <a:ext cx="74016" cy="69489"/>
            </a:xfrm>
            <a:custGeom>
              <a:rect b="b" l="l" r="r" t="t"/>
              <a:pathLst>
                <a:path extrusionOk="0" h="3070" w="3270">
                  <a:moveTo>
                    <a:pt x="1635" y="0"/>
                  </a:moveTo>
                  <a:lnTo>
                    <a:pt x="1134" y="1001"/>
                  </a:lnTo>
                  <a:lnTo>
                    <a:pt x="0" y="1168"/>
                  </a:lnTo>
                  <a:lnTo>
                    <a:pt x="834" y="1969"/>
                  </a:lnTo>
                  <a:lnTo>
                    <a:pt x="634" y="3069"/>
                  </a:lnTo>
                  <a:lnTo>
                    <a:pt x="634" y="3069"/>
                  </a:lnTo>
                  <a:lnTo>
                    <a:pt x="1635" y="2536"/>
                  </a:lnTo>
                  <a:lnTo>
                    <a:pt x="2635" y="3069"/>
                  </a:lnTo>
                  <a:lnTo>
                    <a:pt x="2635" y="3069"/>
                  </a:lnTo>
                  <a:lnTo>
                    <a:pt x="2435" y="1969"/>
                  </a:lnTo>
                  <a:lnTo>
                    <a:pt x="3269" y="1168"/>
                  </a:lnTo>
                  <a:lnTo>
                    <a:pt x="2135" y="1001"/>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4"/>
            <p:cNvSpPr/>
            <p:nvPr/>
          </p:nvSpPr>
          <p:spPr>
            <a:xfrm>
              <a:off x="5576198" y="1454667"/>
              <a:ext cx="74016" cy="7023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4"/>
            <p:cNvSpPr/>
            <p:nvPr/>
          </p:nvSpPr>
          <p:spPr>
            <a:xfrm>
              <a:off x="8258084" y="1450887"/>
              <a:ext cx="45338" cy="43052"/>
            </a:xfrm>
            <a:custGeom>
              <a:rect b="b" l="l" r="r" t="t"/>
              <a:pathLst>
                <a:path extrusionOk="0" h="1902" w="2003">
                  <a:moveTo>
                    <a:pt x="1002" y="1"/>
                  </a:moveTo>
                  <a:lnTo>
                    <a:pt x="701" y="634"/>
                  </a:lnTo>
                  <a:lnTo>
                    <a:pt x="1" y="734"/>
                  </a:lnTo>
                  <a:lnTo>
                    <a:pt x="501" y="1235"/>
                  </a:lnTo>
                  <a:lnTo>
                    <a:pt x="368" y="1902"/>
                  </a:lnTo>
                  <a:lnTo>
                    <a:pt x="1002" y="1602"/>
                  </a:lnTo>
                  <a:lnTo>
                    <a:pt x="1635" y="1902"/>
                  </a:lnTo>
                  <a:lnTo>
                    <a:pt x="1502" y="1235"/>
                  </a:lnTo>
                  <a:lnTo>
                    <a:pt x="2002" y="734"/>
                  </a:lnTo>
                  <a:lnTo>
                    <a:pt x="1302" y="634"/>
                  </a:lnTo>
                  <a:lnTo>
                    <a:pt x="1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4"/>
            <p:cNvSpPr/>
            <p:nvPr/>
          </p:nvSpPr>
          <p:spPr>
            <a:xfrm>
              <a:off x="5357997" y="1043163"/>
              <a:ext cx="45315" cy="4382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4"/>
            <p:cNvSpPr/>
            <p:nvPr/>
          </p:nvSpPr>
          <p:spPr>
            <a:xfrm>
              <a:off x="7536276" y="2399226"/>
              <a:ext cx="783760" cy="1294903"/>
            </a:xfrm>
            <a:custGeom>
              <a:rect b="b" l="l" r="r" t="t"/>
              <a:pathLst>
                <a:path extrusionOk="0" h="57208" w="34626">
                  <a:moveTo>
                    <a:pt x="31456" y="2769"/>
                  </a:moveTo>
                  <a:lnTo>
                    <a:pt x="31490" y="17646"/>
                  </a:lnTo>
                  <a:lnTo>
                    <a:pt x="3169" y="17646"/>
                  </a:lnTo>
                  <a:lnTo>
                    <a:pt x="3169" y="2769"/>
                  </a:lnTo>
                  <a:close/>
                  <a:moveTo>
                    <a:pt x="31456" y="21215"/>
                  </a:moveTo>
                  <a:lnTo>
                    <a:pt x="31490" y="36093"/>
                  </a:lnTo>
                  <a:lnTo>
                    <a:pt x="3169" y="36093"/>
                  </a:lnTo>
                  <a:lnTo>
                    <a:pt x="3169" y="21215"/>
                  </a:lnTo>
                  <a:close/>
                  <a:moveTo>
                    <a:pt x="1" y="0"/>
                  </a:moveTo>
                  <a:lnTo>
                    <a:pt x="1" y="57208"/>
                  </a:lnTo>
                  <a:lnTo>
                    <a:pt x="34625" y="57208"/>
                  </a:lnTo>
                  <a:lnTo>
                    <a:pt x="346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4"/>
            <p:cNvSpPr/>
            <p:nvPr/>
          </p:nvSpPr>
          <p:spPr>
            <a:xfrm>
              <a:off x="8320013" y="2398456"/>
              <a:ext cx="312612" cy="1295673"/>
            </a:xfrm>
            <a:custGeom>
              <a:rect b="b" l="l" r="r" t="t"/>
              <a:pathLst>
                <a:path extrusionOk="0" h="57242" w="13811">
                  <a:moveTo>
                    <a:pt x="0" y="1"/>
                  </a:moveTo>
                  <a:lnTo>
                    <a:pt x="0" y="57242"/>
                  </a:lnTo>
                  <a:lnTo>
                    <a:pt x="13810" y="57242"/>
                  </a:lnTo>
                  <a:lnTo>
                    <a:pt x="138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4"/>
            <p:cNvSpPr/>
            <p:nvPr/>
          </p:nvSpPr>
          <p:spPr>
            <a:xfrm>
              <a:off x="7608007" y="2461133"/>
              <a:ext cx="151790" cy="337533"/>
            </a:xfrm>
            <a:custGeom>
              <a:rect b="b" l="l" r="r" t="t"/>
              <a:pathLst>
                <a:path extrusionOk="0" h="14912" w="6706">
                  <a:moveTo>
                    <a:pt x="0" y="1"/>
                  </a:moveTo>
                  <a:lnTo>
                    <a:pt x="0" y="14911"/>
                  </a:lnTo>
                  <a:lnTo>
                    <a:pt x="6705" y="14911"/>
                  </a:lnTo>
                  <a:lnTo>
                    <a:pt x="67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7607260" y="3287152"/>
              <a:ext cx="646320" cy="330720"/>
            </a:xfrm>
            <a:custGeom>
              <a:rect b="b" l="l" r="r" t="t"/>
              <a:pathLst>
                <a:path extrusionOk="0" h="14611" w="28554">
                  <a:moveTo>
                    <a:pt x="28120" y="401"/>
                  </a:moveTo>
                  <a:lnTo>
                    <a:pt x="28120" y="14210"/>
                  </a:lnTo>
                  <a:lnTo>
                    <a:pt x="400" y="14210"/>
                  </a:lnTo>
                  <a:lnTo>
                    <a:pt x="400" y="401"/>
                  </a:lnTo>
                  <a:close/>
                  <a:moveTo>
                    <a:pt x="0" y="0"/>
                  </a:moveTo>
                  <a:lnTo>
                    <a:pt x="0" y="14611"/>
                  </a:lnTo>
                  <a:lnTo>
                    <a:pt x="28554" y="14611"/>
                  </a:lnTo>
                  <a:lnTo>
                    <a:pt x="285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p:nvPr/>
          </p:nvSpPr>
          <p:spPr>
            <a:xfrm>
              <a:off x="7839812" y="3382287"/>
              <a:ext cx="126869" cy="63446"/>
            </a:xfrm>
            <a:custGeom>
              <a:rect b="b" l="l" r="r" t="t"/>
              <a:pathLst>
                <a:path extrusionOk="0" h="2803" w="5605">
                  <a:moveTo>
                    <a:pt x="0" y="0"/>
                  </a:moveTo>
                  <a:lnTo>
                    <a:pt x="0" y="2802"/>
                  </a:lnTo>
                  <a:lnTo>
                    <a:pt x="5604" y="2802"/>
                  </a:lnTo>
                  <a:lnTo>
                    <a:pt x="56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4"/>
            <p:cNvSpPr/>
            <p:nvPr/>
          </p:nvSpPr>
          <p:spPr>
            <a:xfrm>
              <a:off x="7873017" y="3382287"/>
              <a:ext cx="135946" cy="63446"/>
            </a:xfrm>
            <a:custGeom>
              <a:rect b="b" l="l" r="r" t="t"/>
              <a:pathLst>
                <a:path extrusionOk="0" h="2803" w="6006">
                  <a:moveTo>
                    <a:pt x="5571" y="401"/>
                  </a:moveTo>
                  <a:lnTo>
                    <a:pt x="5571" y="2402"/>
                  </a:lnTo>
                  <a:lnTo>
                    <a:pt x="401" y="2402"/>
                  </a:lnTo>
                  <a:lnTo>
                    <a:pt x="401" y="401"/>
                  </a:lnTo>
                  <a:close/>
                  <a:moveTo>
                    <a:pt x="1" y="0"/>
                  </a:moveTo>
                  <a:lnTo>
                    <a:pt x="1" y="2802"/>
                  </a:lnTo>
                  <a:lnTo>
                    <a:pt x="6005" y="2802"/>
                  </a:lnTo>
                  <a:lnTo>
                    <a:pt x="60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4"/>
            <p:cNvSpPr/>
            <p:nvPr/>
          </p:nvSpPr>
          <p:spPr>
            <a:xfrm>
              <a:off x="7608007" y="2879428"/>
              <a:ext cx="151790" cy="336764"/>
            </a:xfrm>
            <a:custGeom>
              <a:rect b="b" l="l" r="r" t="t"/>
              <a:pathLst>
                <a:path extrusionOk="0" h="14878" w="6706">
                  <a:moveTo>
                    <a:pt x="0" y="0"/>
                  </a:moveTo>
                  <a:lnTo>
                    <a:pt x="0" y="14878"/>
                  </a:lnTo>
                  <a:lnTo>
                    <a:pt x="6705" y="14878"/>
                  </a:lnTo>
                  <a:lnTo>
                    <a:pt x="6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4"/>
            <p:cNvSpPr/>
            <p:nvPr/>
          </p:nvSpPr>
          <p:spPr>
            <a:xfrm>
              <a:off x="5586022" y="4039924"/>
              <a:ext cx="2206980" cy="348851"/>
            </a:xfrm>
            <a:custGeom>
              <a:rect b="b" l="l" r="r" t="t"/>
              <a:pathLst>
                <a:path extrusionOk="0" h="15412" w="97503">
                  <a:moveTo>
                    <a:pt x="48735" y="0"/>
                  </a:moveTo>
                  <a:cubicBezTo>
                    <a:pt x="21816" y="0"/>
                    <a:pt x="0" y="3436"/>
                    <a:pt x="0" y="7706"/>
                  </a:cubicBezTo>
                  <a:cubicBezTo>
                    <a:pt x="0" y="11942"/>
                    <a:pt x="21816" y="15411"/>
                    <a:pt x="48735" y="15411"/>
                  </a:cubicBezTo>
                  <a:cubicBezTo>
                    <a:pt x="75654" y="15411"/>
                    <a:pt x="97503" y="11942"/>
                    <a:pt x="97503" y="7706"/>
                  </a:cubicBezTo>
                  <a:cubicBezTo>
                    <a:pt x="97503" y="3436"/>
                    <a:pt x="75654" y="0"/>
                    <a:pt x="48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4"/>
            <p:cNvSpPr/>
            <p:nvPr/>
          </p:nvSpPr>
          <p:spPr>
            <a:xfrm>
              <a:off x="4587094" y="4135806"/>
              <a:ext cx="2062026" cy="325446"/>
            </a:xfrm>
            <a:custGeom>
              <a:rect b="b" l="l" r="r" t="t"/>
              <a:pathLst>
                <a:path extrusionOk="0" h="14378" w="91099">
                  <a:moveTo>
                    <a:pt x="45533" y="1"/>
                  </a:moveTo>
                  <a:cubicBezTo>
                    <a:pt x="20382" y="1"/>
                    <a:pt x="1" y="3203"/>
                    <a:pt x="1" y="7206"/>
                  </a:cubicBezTo>
                  <a:cubicBezTo>
                    <a:pt x="1" y="11175"/>
                    <a:pt x="20382" y="14378"/>
                    <a:pt x="45533" y="14378"/>
                  </a:cubicBezTo>
                  <a:cubicBezTo>
                    <a:pt x="70718" y="14378"/>
                    <a:pt x="91099" y="11175"/>
                    <a:pt x="91099" y="7206"/>
                  </a:cubicBezTo>
                  <a:cubicBezTo>
                    <a:pt x="91099" y="3203"/>
                    <a:pt x="70718" y="1"/>
                    <a:pt x="4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4"/>
            <p:cNvSpPr/>
            <p:nvPr/>
          </p:nvSpPr>
          <p:spPr>
            <a:xfrm>
              <a:off x="6874112" y="4135806"/>
              <a:ext cx="2062026" cy="325446"/>
            </a:xfrm>
            <a:custGeom>
              <a:rect b="b" l="l" r="r" t="t"/>
              <a:pathLst>
                <a:path extrusionOk="0" h="14378" w="91099">
                  <a:moveTo>
                    <a:pt x="45566" y="1"/>
                  </a:moveTo>
                  <a:cubicBezTo>
                    <a:pt x="20382" y="1"/>
                    <a:pt x="0" y="3203"/>
                    <a:pt x="0" y="7206"/>
                  </a:cubicBezTo>
                  <a:cubicBezTo>
                    <a:pt x="0" y="11175"/>
                    <a:pt x="20382" y="14378"/>
                    <a:pt x="45566" y="14378"/>
                  </a:cubicBezTo>
                  <a:cubicBezTo>
                    <a:pt x="70717" y="14378"/>
                    <a:pt x="91099" y="11175"/>
                    <a:pt x="91099" y="7206"/>
                  </a:cubicBezTo>
                  <a:cubicBezTo>
                    <a:pt x="91099" y="3203"/>
                    <a:pt x="70717" y="1"/>
                    <a:pt x="45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4"/>
            <p:cNvSpPr/>
            <p:nvPr/>
          </p:nvSpPr>
          <p:spPr>
            <a:xfrm>
              <a:off x="4571997" y="3689579"/>
              <a:ext cx="4379239" cy="9846"/>
            </a:xfrm>
            <a:custGeom>
              <a:rect b="b" l="l" r="r" t="t"/>
              <a:pathLst>
                <a:path extrusionOk="0" h="435" w="193472">
                  <a:moveTo>
                    <a:pt x="96736" y="1"/>
                  </a:moveTo>
                  <a:lnTo>
                    <a:pt x="48368" y="67"/>
                  </a:lnTo>
                  <a:lnTo>
                    <a:pt x="24184" y="101"/>
                  </a:lnTo>
                  <a:lnTo>
                    <a:pt x="0" y="234"/>
                  </a:lnTo>
                  <a:lnTo>
                    <a:pt x="24184" y="334"/>
                  </a:lnTo>
                  <a:lnTo>
                    <a:pt x="48368" y="368"/>
                  </a:lnTo>
                  <a:lnTo>
                    <a:pt x="96736" y="434"/>
                  </a:lnTo>
                  <a:lnTo>
                    <a:pt x="145104" y="368"/>
                  </a:lnTo>
                  <a:lnTo>
                    <a:pt x="169288" y="334"/>
                  </a:lnTo>
                  <a:lnTo>
                    <a:pt x="193472" y="234"/>
                  </a:lnTo>
                  <a:lnTo>
                    <a:pt x="169288" y="101"/>
                  </a:lnTo>
                  <a:lnTo>
                    <a:pt x="145104" y="67"/>
                  </a:lnTo>
                  <a:lnTo>
                    <a:pt x="96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
            <p:cNvSpPr/>
            <p:nvPr/>
          </p:nvSpPr>
          <p:spPr>
            <a:xfrm>
              <a:off x="7025110" y="2415071"/>
              <a:ext cx="343577" cy="371531"/>
            </a:xfrm>
            <a:custGeom>
              <a:rect b="b" l="l" r="r" t="t"/>
              <a:pathLst>
                <a:path extrusionOk="0" h="16414" w="15179">
                  <a:moveTo>
                    <a:pt x="9841" y="1"/>
                  </a:moveTo>
                  <a:lnTo>
                    <a:pt x="201" y="3637"/>
                  </a:lnTo>
                  <a:cubicBezTo>
                    <a:pt x="201" y="3637"/>
                    <a:pt x="1" y="6772"/>
                    <a:pt x="101" y="8373"/>
                  </a:cubicBezTo>
                  <a:cubicBezTo>
                    <a:pt x="165" y="9925"/>
                    <a:pt x="1859" y="14860"/>
                    <a:pt x="3148" y="14860"/>
                  </a:cubicBezTo>
                  <a:cubicBezTo>
                    <a:pt x="3189" y="14860"/>
                    <a:pt x="3230" y="14855"/>
                    <a:pt x="3270" y="14845"/>
                  </a:cubicBezTo>
                  <a:cubicBezTo>
                    <a:pt x="4604" y="14478"/>
                    <a:pt x="3270" y="10842"/>
                    <a:pt x="3170" y="9874"/>
                  </a:cubicBezTo>
                  <a:cubicBezTo>
                    <a:pt x="3079" y="9216"/>
                    <a:pt x="3143" y="8913"/>
                    <a:pt x="3319" y="8913"/>
                  </a:cubicBezTo>
                  <a:cubicBezTo>
                    <a:pt x="3402" y="8913"/>
                    <a:pt x="3509" y="8979"/>
                    <a:pt x="3637" y="9107"/>
                  </a:cubicBezTo>
                  <a:cubicBezTo>
                    <a:pt x="3904" y="9374"/>
                    <a:pt x="4904" y="11609"/>
                    <a:pt x="5138" y="12310"/>
                  </a:cubicBezTo>
                  <a:cubicBezTo>
                    <a:pt x="5698" y="13890"/>
                    <a:pt x="5120" y="16414"/>
                    <a:pt x="6292" y="16414"/>
                  </a:cubicBezTo>
                  <a:cubicBezTo>
                    <a:pt x="6307" y="16414"/>
                    <a:pt x="6323" y="16413"/>
                    <a:pt x="6339" y="16412"/>
                  </a:cubicBezTo>
                  <a:cubicBezTo>
                    <a:pt x="7473" y="16379"/>
                    <a:pt x="7706" y="14578"/>
                    <a:pt x="7706" y="14578"/>
                  </a:cubicBezTo>
                  <a:cubicBezTo>
                    <a:pt x="7706" y="14578"/>
                    <a:pt x="8041" y="16362"/>
                    <a:pt x="8991" y="16362"/>
                  </a:cubicBezTo>
                  <a:cubicBezTo>
                    <a:pt x="9080" y="16362"/>
                    <a:pt x="9174" y="16347"/>
                    <a:pt x="9274" y="16312"/>
                  </a:cubicBezTo>
                  <a:cubicBezTo>
                    <a:pt x="10475" y="15946"/>
                    <a:pt x="10342" y="13912"/>
                    <a:pt x="10341" y="13911"/>
                  </a:cubicBezTo>
                  <a:lnTo>
                    <a:pt x="10341" y="13911"/>
                  </a:lnTo>
                  <a:cubicBezTo>
                    <a:pt x="10342" y="13911"/>
                    <a:pt x="10527" y="15313"/>
                    <a:pt x="11392" y="15313"/>
                  </a:cubicBezTo>
                  <a:cubicBezTo>
                    <a:pt x="11499" y="15313"/>
                    <a:pt x="11615" y="15292"/>
                    <a:pt x="11742" y="15245"/>
                  </a:cubicBezTo>
                  <a:cubicBezTo>
                    <a:pt x="12910" y="14778"/>
                    <a:pt x="13110" y="13010"/>
                    <a:pt x="13110" y="13010"/>
                  </a:cubicBezTo>
                  <a:cubicBezTo>
                    <a:pt x="13110" y="13010"/>
                    <a:pt x="13241" y="13163"/>
                    <a:pt x="13484" y="13163"/>
                  </a:cubicBezTo>
                  <a:cubicBezTo>
                    <a:pt x="13666" y="13163"/>
                    <a:pt x="13911" y="13077"/>
                    <a:pt x="14211" y="12777"/>
                  </a:cubicBezTo>
                  <a:cubicBezTo>
                    <a:pt x="15178" y="11776"/>
                    <a:pt x="14745" y="8807"/>
                    <a:pt x="14178" y="7306"/>
                  </a:cubicBezTo>
                  <a:cubicBezTo>
                    <a:pt x="13577" y="5805"/>
                    <a:pt x="10341" y="768"/>
                    <a:pt x="984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4"/>
            <p:cNvSpPr/>
            <p:nvPr/>
          </p:nvSpPr>
          <p:spPr>
            <a:xfrm>
              <a:off x="7166533" y="2608464"/>
              <a:ext cx="48122" cy="137078"/>
            </a:xfrm>
            <a:custGeom>
              <a:rect b="b" l="l" r="r" t="t"/>
              <a:pathLst>
                <a:path extrusionOk="0" h="6056" w="2126">
                  <a:moveTo>
                    <a:pt x="54" y="1"/>
                  </a:moveTo>
                  <a:cubicBezTo>
                    <a:pt x="26" y="1"/>
                    <a:pt x="1" y="40"/>
                    <a:pt x="24" y="63"/>
                  </a:cubicBezTo>
                  <a:cubicBezTo>
                    <a:pt x="1225" y="2264"/>
                    <a:pt x="1592" y="3399"/>
                    <a:pt x="1425" y="5967"/>
                  </a:cubicBezTo>
                  <a:cubicBezTo>
                    <a:pt x="1425" y="6021"/>
                    <a:pt x="1454" y="6055"/>
                    <a:pt x="1485" y="6055"/>
                  </a:cubicBezTo>
                  <a:cubicBezTo>
                    <a:pt x="1513" y="6055"/>
                    <a:pt x="1543" y="6029"/>
                    <a:pt x="1558" y="5967"/>
                  </a:cubicBezTo>
                  <a:cubicBezTo>
                    <a:pt x="2125" y="3432"/>
                    <a:pt x="1458" y="2064"/>
                    <a:pt x="91" y="30"/>
                  </a:cubicBezTo>
                  <a:cubicBezTo>
                    <a:pt x="80" y="9"/>
                    <a:pt x="67"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4"/>
            <p:cNvSpPr/>
            <p:nvPr/>
          </p:nvSpPr>
          <p:spPr>
            <a:xfrm>
              <a:off x="7223687" y="2589179"/>
              <a:ext cx="44568" cy="145158"/>
            </a:xfrm>
            <a:custGeom>
              <a:rect b="b" l="l" r="r" t="t"/>
              <a:pathLst>
                <a:path extrusionOk="0" h="6413" w="1969">
                  <a:moveTo>
                    <a:pt x="39" y="0"/>
                  </a:moveTo>
                  <a:cubicBezTo>
                    <a:pt x="17" y="0"/>
                    <a:pt x="1" y="24"/>
                    <a:pt x="1" y="48"/>
                  </a:cubicBezTo>
                  <a:cubicBezTo>
                    <a:pt x="1101" y="2449"/>
                    <a:pt x="1468" y="3684"/>
                    <a:pt x="1535" y="6352"/>
                  </a:cubicBezTo>
                  <a:cubicBezTo>
                    <a:pt x="1535" y="6394"/>
                    <a:pt x="1559" y="6413"/>
                    <a:pt x="1586" y="6413"/>
                  </a:cubicBezTo>
                  <a:cubicBezTo>
                    <a:pt x="1623" y="6413"/>
                    <a:pt x="1669" y="6377"/>
                    <a:pt x="1669" y="6319"/>
                  </a:cubicBezTo>
                  <a:cubicBezTo>
                    <a:pt x="1969" y="3650"/>
                    <a:pt x="1302" y="2283"/>
                    <a:pt x="67" y="14"/>
                  </a:cubicBezTo>
                  <a:cubicBezTo>
                    <a:pt x="58" y="4"/>
                    <a:pt x="48"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4"/>
            <p:cNvSpPr/>
            <p:nvPr/>
          </p:nvSpPr>
          <p:spPr>
            <a:xfrm>
              <a:off x="7276019" y="2568468"/>
              <a:ext cx="49616" cy="143280"/>
            </a:xfrm>
            <a:custGeom>
              <a:rect b="b" l="l" r="r" t="t"/>
              <a:pathLst>
                <a:path extrusionOk="0" h="6330" w="2192">
                  <a:moveTo>
                    <a:pt x="54" y="0"/>
                  </a:moveTo>
                  <a:cubicBezTo>
                    <a:pt x="25" y="0"/>
                    <a:pt x="1" y="39"/>
                    <a:pt x="24" y="62"/>
                  </a:cubicBezTo>
                  <a:cubicBezTo>
                    <a:pt x="1391" y="2264"/>
                    <a:pt x="1758" y="3631"/>
                    <a:pt x="1992" y="6233"/>
                  </a:cubicBezTo>
                  <a:cubicBezTo>
                    <a:pt x="2008" y="6296"/>
                    <a:pt x="2023" y="6329"/>
                    <a:pt x="2039" y="6329"/>
                  </a:cubicBezTo>
                  <a:cubicBezTo>
                    <a:pt x="2057" y="6329"/>
                    <a:pt x="2074" y="6288"/>
                    <a:pt x="2092" y="6200"/>
                  </a:cubicBezTo>
                  <a:cubicBezTo>
                    <a:pt x="2192" y="3831"/>
                    <a:pt x="1725" y="2097"/>
                    <a:pt x="90" y="29"/>
                  </a:cubicBezTo>
                  <a:cubicBezTo>
                    <a:pt x="80" y="8"/>
                    <a:pt x="67"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4"/>
            <p:cNvSpPr/>
            <p:nvPr/>
          </p:nvSpPr>
          <p:spPr>
            <a:xfrm>
              <a:off x="6831988" y="1713272"/>
              <a:ext cx="434796" cy="821356"/>
            </a:xfrm>
            <a:custGeom>
              <a:rect b="b" l="l" r="r" t="t"/>
              <a:pathLst>
                <a:path extrusionOk="0" h="36287" w="19209">
                  <a:moveTo>
                    <a:pt x="1019" y="1"/>
                  </a:moveTo>
                  <a:cubicBezTo>
                    <a:pt x="328" y="1"/>
                    <a:pt x="0" y="1272"/>
                    <a:pt x="560" y="4320"/>
                  </a:cubicBezTo>
                  <a:cubicBezTo>
                    <a:pt x="2095" y="12426"/>
                    <a:pt x="8633" y="34241"/>
                    <a:pt x="9000" y="36009"/>
                  </a:cubicBezTo>
                  <a:cubicBezTo>
                    <a:pt x="9042" y="36201"/>
                    <a:pt x="9275" y="36287"/>
                    <a:pt x="9643" y="36287"/>
                  </a:cubicBezTo>
                  <a:cubicBezTo>
                    <a:pt x="11897" y="36287"/>
                    <a:pt x="19209" y="33074"/>
                    <a:pt x="18607" y="31439"/>
                  </a:cubicBezTo>
                  <a:cubicBezTo>
                    <a:pt x="17539" y="28637"/>
                    <a:pt x="8733" y="8890"/>
                    <a:pt x="2228" y="851"/>
                  </a:cubicBezTo>
                  <a:cubicBezTo>
                    <a:pt x="1780" y="304"/>
                    <a:pt x="1356" y="1"/>
                    <a:pt x="101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4"/>
            <p:cNvSpPr/>
            <p:nvPr/>
          </p:nvSpPr>
          <p:spPr>
            <a:xfrm>
              <a:off x="6829747" y="1706278"/>
              <a:ext cx="440024" cy="786589"/>
            </a:xfrm>
            <a:custGeom>
              <a:rect b="b" l="l" r="r" t="t"/>
              <a:pathLst>
                <a:path extrusionOk="0" h="34751" w="19440">
                  <a:moveTo>
                    <a:pt x="1097" y="1"/>
                  </a:moveTo>
                  <a:cubicBezTo>
                    <a:pt x="43" y="1"/>
                    <a:pt x="0" y="2657"/>
                    <a:pt x="559" y="6664"/>
                  </a:cubicBezTo>
                  <a:cubicBezTo>
                    <a:pt x="1627" y="14102"/>
                    <a:pt x="8031" y="34751"/>
                    <a:pt x="8031" y="34751"/>
                  </a:cubicBezTo>
                  <a:lnTo>
                    <a:pt x="15637" y="31882"/>
                  </a:lnTo>
                  <a:lnTo>
                    <a:pt x="19439" y="30414"/>
                  </a:lnTo>
                  <a:cubicBezTo>
                    <a:pt x="19439" y="30414"/>
                    <a:pt x="8598" y="9799"/>
                    <a:pt x="4062" y="2961"/>
                  </a:cubicBezTo>
                  <a:cubicBezTo>
                    <a:pt x="3695" y="2427"/>
                    <a:pt x="3361" y="1994"/>
                    <a:pt x="3061" y="1593"/>
                  </a:cubicBezTo>
                  <a:cubicBezTo>
                    <a:pt x="2196" y="497"/>
                    <a:pt x="1552" y="1"/>
                    <a:pt x="1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4"/>
            <p:cNvSpPr/>
            <p:nvPr/>
          </p:nvSpPr>
          <p:spPr>
            <a:xfrm>
              <a:off x="7181405" y="2310135"/>
              <a:ext cx="6066" cy="36261"/>
            </a:xfrm>
            <a:custGeom>
              <a:rect b="b" l="l" r="r" t="t"/>
              <a:pathLst>
                <a:path extrusionOk="0" h="1602" w="268">
                  <a:moveTo>
                    <a:pt x="134" y="0"/>
                  </a:moveTo>
                  <a:cubicBezTo>
                    <a:pt x="1" y="534"/>
                    <a:pt x="1" y="1067"/>
                    <a:pt x="134" y="1601"/>
                  </a:cubicBezTo>
                  <a:cubicBezTo>
                    <a:pt x="268" y="1067"/>
                    <a:pt x="268" y="534"/>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4"/>
            <p:cNvSpPr/>
            <p:nvPr/>
          </p:nvSpPr>
          <p:spPr>
            <a:xfrm>
              <a:off x="6870332" y="1720448"/>
              <a:ext cx="4550" cy="37008"/>
            </a:xfrm>
            <a:custGeom>
              <a:rect b="b" l="l" r="r" t="t"/>
              <a:pathLst>
                <a:path extrusionOk="0" h="1635" w="201">
                  <a:moveTo>
                    <a:pt x="101" y="0"/>
                  </a:moveTo>
                  <a:cubicBezTo>
                    <a:pt x="34" y="267"/>
                    <a:pt x="1" y="534"/>
                    <a:pt x="1" y="801"/>
                  </a:cubicBezTo>
                  <a:cubicBezTo>
                    <a:pt x="1" y="1101"/>
                    <a:pt x="34" y="1368"/>
                    <a:pt x="101" y="1635"/>
                  </a:cubicBezTo>
                  <a:cubicBezTo>
                    <a:pt x="167" y="1368"/>
                    <a:pt x="201" y="1101"/>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p:nvPr/>
          </p:nvSpPr>
          <p:spPr>
            <a:xfrm>
              <a:off x="7064382" y="2250673"/>
              <a:ext cx="37008" cy="5116"/>
            </a:xfrm>
            <a:custGeom>
              <a:rect b="b" l="l" r="r" t="t"/>
              <a:pathLst>
                <a:path extrusionOk="0" h="226" w="1635">
                  <a:moveTo>
                    <a:pt x="818" y="0"/>
                  </a:moveTo>
                  <a:cubicBezTo>
                    <a:pt x="542" y="0"/>
                    <a:pt x="267" y="42"/>
                    <a:pt x="0" y="125"/>
                  </a:cubicBezTo>
                  <a:cubicBezTo>
                    <a:pt x="267" y="192"/>
                    <a:pt x="542" y="225"/>
                    <a:pt x="818" y="225"/>
                  </a:cubicBezTo>
                  <a:cubicBezTo>
                    <a:pt x="1093" y="225"/>
                    <a:pt x="1368" y="192"/>
                    <a:pt x="1635" y="125"/>
                  </a:cubicBezTo>
                  <a:cubicBezTo>
                    <a:pt x="1368" y="42"/>
                    <a:pt x="109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4"/>
            <p:cNvSpPr/>
            <p:nvPr/>
          </p:nvSpPr>
          <p:spPr>
            <a:xfrm>
              <a:off x="6975290" y="2017917"/>
              <a:ext cx="37008" cy="4550"/>
            </a:xfrm>
            <a:custGeom>
              <a:rect b="b" l="l" r="r" t="t"/>
              <a:pathLst>
                <a:path extrusionOk="0" h="201" w="1635">
                  <a:moveTo>
                    <a:pt x="817" y="1"/>
                  </a:moveTo>
                  <a:cubicBezTo>
                    <a:pt x="542" y="1"/>
                    <a:pt x="267" y="34"/>
                    <a:pt x="0" y="101"/>
                  </a:cubicBezTo>
                  <a:cubicBezTo>
                    <a:pt x="267" y="168"/>
                    <a:pt x="534" y="201"/>
                    <a:pt x="834" y="201"/>
                  </a:cubicBezTo>
                  <a:cubicBezTo>
                    <a:pt x="1101" y="201"/>
                    <a:pt x="1368" y="168"/>
                    <a:pt x="1635" y="101"/>
                  </a:cubicBezTo>
                  <a:cubicBezTo>
                    <a:pt x="1368" y="34"/>
                    <a:pt x="1093" y="1"/>
                    <a:pt x="8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4"/>
            <p:cNvSpPr/>
            <p:nvPr/>
          </p:nvSpPr>
          <p:spPr>
            <a:xfrm>
              <a:off x="7087786" y="2128149"/>
              <a:ext cx="26438" cy="25713"/>
            </a:xfrm>
            <a:custGeom>
              <a:rect b="b" l="l" r="r" t="t"/>
              <a:pathLst>
                <a:path extrusionOk="0" h="1136" w="1168">
                  <a:moveTo>
                    <a:pt x="0" y="1"/>
                  </a:moveTo>
                  <a:cubicBezTo>
                    <a:pt x="134" y="234"/>
                    <a:pt x="334" y="435"/>
                    <a:pt x="501" y="635"/>
                  </a:cubicBezTo>
                  <a:cubicBezTo>
                    <a:pt x="701" y="835"/>
                    <a:pt x="934" y="1002"/>
                    <a:pt x="1168" y="1135"/>
                  </a:cubicBezTo>
                  <a:cubicBezTo>
                    <a:pt x="868" y="668"/>
                    <a:pt x="501" y="26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p:nvPr/>
          </p:nvSpPr>
          <p:spPr>
            <a:xfrm>
              <a:off x="6907340" y="1841998"/>
              <a:ext cx="25691" cy="25691"/>
            </a:xfrm>
            <a:custGeom>
              <a:rect b="b" l="l" r="r" t="t"/>
              <a:pathLst>
                <a:path extrusionOk="0" h="1135" w="1135">
                  <a:moveTo>
                    <a:pt x="0" y="1"/>
                  </a:moveTo>
                  <a:lnTo>
                    <a:pt x="0" y="1"/>
                  </a:lnTo>
                  <a:cubicBezTo>
                    <a:pt x="133" y="234"/>
                    <a:pt x="300" y="434"/>
                    <a:pt x="500" y="634"/>
                  </a:cubicBezTo>
                  <a:cubicBezTo>
                    <a:pt x="701" y="835"/>
                    <a:pt x="901" y="1001"/>
                    <a:pt x="1134" y="1135"/>
                  </a:cubicBezTo>
                  <a:cubicBezTo>
                    <a:pt x="1001" y="901"/>
                    <a:pt x="834" y="668"/>
                    <a:pt x="634" y="501"/>
                  </a:cubicBezTo>
                  <a:cubicBezTo>
                    <a:pt x="467" y="301"/>
                    <a:pt x="234" y="13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4"/>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4"/>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4"/>
            <p:cNvSpPr/>
            <p:nvPr/>
          </p:nvSpPr>
          <p:spPr>
            <a:xfrm>
              <a:off x="7081743" y="2401490"/>
              <a:ext cx="25691" cy="25691"/>
            </a:xfrm>
            <a:custGeom>
              <a:rect b="b" l="l" r="r" t="t"/>
              <a:pathLst>
                <a:path extrusionOk="0" h="1135" w="1135">
                  <a:moveTo>
                    <a:pt x="1135" y="0"/>
                  </a:moveTo>
                  <a:cubicBezTo>
                    <a:pt x="901" y="134"/>
                    <a:pt x="668" y="300"/>
                    <a:pt x="501" y="467"/>
                  </a:cubicBezTo>
                  <a:cubicBezTo>
                    <a:pt x="301" y="667"/>
                    <a:pt x="134" y="901"/>
                    <a:pt x="1" y="1134"/>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4"/>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
            <p:cNvSpPr/>
            <p:nvPr/>
          </p:nvSpPr>
          <p:spPr>
            <a:xfrm>
              <a:off x="7001253" y="2352191"/>
              <a:ext cx="238165" cy="91808"/>
            </a:xfrm>
            <a:custGeom>
              <a:rect b="b" l="l" r="r" t="t"/>
              <a:pathLst>
                <a:path extrusionOk="0" h="4056" w="10522">
                  <a:moveTo>
                    <a:pt x="10481" y="1"/>
                  </a:moveTo>
                  <a:cubicBezTo>
                    <a:pt x="10475" y="1"/>
                    <a:pt x="10468" y="3"/>
                    <a:pt x="10461" y="10"/>
                  </a:cubicBezTo>
                  <a:cubicBezTo>
                    <a:pt x="9594" y="344"/>
                    <a:pt x="4557" y="1878"/>
                    <a:pt x="54" y="3980"/>
                  </a:cubicBezTo>
                  <a:cubicBezTo>
                    <a:pt x="0" y="4007"/>
                    <a:pt x="12" y="4055"/>
                    <a:pt x="36" y="4055"/>
                  </a:cubicBezTo>
                  <a:cubicBezTo>
                    <a:pt x="41" y="4055"/>
                    <a:pt x="48" y="4053"/>
                    <a:pt x="54" y="4046"/>
                  </a:cubicBezTo>
                  <a:cubicBezTo>
                    <a:pt x="4057" y="2745"/>
                    <a:pt x="9628" y="344"/>
                    <a:pt x="10495" y="43"/>
                  </a:cubicBezTo>
                  <a:cubicBezTo>
                    <a:pt x="10522" y="43"/>
                    <a:pt x="10506" y="1"/>
                    <a:pt x="10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6830313" y="1706844"/>
              <a:ext cx="336017" cy="786023"/>
            </a:xfrm>
            <a:custGeom>
              <a:rect b="b" l="l" r="r" t="t"/>
              <a:pathLst>
                <a:path extrusionOk="0" h="34726" w="14845">
                  <a:moveTo>
                    <a:pt x="901" y="1"/>
                  </a:moveTo>
                  <a:cubicBezTo>
                    <a:pt x="1" y="301"/>
                    <a:pt x="1" y="2903"/>
                    <a:pt x="534" y="6639"/>
                  </a:cubicBezTo>
                  <a:cubicBezTo>
                    <a:pt x="1602" y="14077"/>
                    <a:pt x="8006" y="34726"/>
                    <a:pt x="8006" y="34726"/>
                  </a:cubicBezTo>
                  <a:lnTo>
                    <a:pt x="14845" y="32124"/>
                  </a:lnTo>
                  <a:lnTo>
                    <a:pt x="9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6720081" y="3724324"/>
              <a:ext cx="598017" cy="552136"/>
            </a:xfrm>
            <a:custGeom>
              <a:rect b="b" l="l" r="r" t="t"/>
              <a:pathLst>
                <a:path extrusionOk="0" h="24393" w="26420">
                  <a:moveTo>
                    <a:pt x="0" y="0"/>
                  </a:moveTo>
                  <a:lnTo>
                    <a:pt x="0" y="15411"/>
                  </a:lnTo>
                  <a:cubicBezTo>
                    <a:pt x="0" y="18347"/>
                    <a:pt x="0" y="20915"/>
                    <a:pt x="167" y="22249"/>
                  </a:cubicBezTo>
                  <a:cubicBezTo>
                    <a:pt x="134" y="22249"/>
                    <a:pt x="134" y="22283"/>
                    <a:pt x="167" y="22283"/>
                  </a:cubicBezTo>
                  <a:cubicBezTo>
                    <a:pt x="167" y="22583"/>
                    <a:pt x="234" y="22917"/>
                    <a:pt x="367" y="23183"/>
                  </a:cubicBezTo>
                  <a:cubicBezTo>
                    <a:pt x="1129" y="23711"/>
                    <a:pt x="19361" y="24392"/>
                    <a:pt x="24354" y="24392"/>
                  </a:cubicBezTo>
                  <a:cubicBezTo>
                    <a:pt x="25046" y="24392"/>
                    <a:pt x="25484" y="24379"/>
                    <a:pt x="25585" y="24351"/>
                  </a:cubicBezTo>
                  <a:cubicBezTo>
                    <a:pt x="26419" y="24084"/>
                    <a:pt x="25752" y="21716"/>
                    <a:pt x="24885" y="20948"/>
                  </a:cubicBezTo>
                  <a:cubicBezTo>
                    <a:pt x="23984" y="20215"/>
                    <a:pt x="15111" y="15878"/>
                    <a:pt x="15111" y="15878"/>
                  </a:cubicBezTo>
                  <a:lnTo>
                    <a:pt x="14978" y="500"/>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
            <p:cNvSpPr/>
            <p:nvPr/>
          </p:nvSpPr>
          <p:spPr>
            <a:xfrm>
              <a:off x="6720081" y="4001422"/>
              <a:ext cx="598017" cy="275038"/>
            </a:xfrm>
            <a:custGeom>
              <a:rect b="b" l="l" r="r" t="t"/>
              <a:pathLst>
                <a:path extrusionOk="0" h="12151" w="26420">
                  <a:moveTo>
                    <a:pt x="0" y="0"/>
                  </a:moveTo>
                  <a:lnTo>
                    <a:pt x="0" y="3169"/>
                  </a:lnTo>
                  <a:cubicBezTo>
                    <a:pt x="0" y="6105"/>
                    <a:pt x="0" y="8673"/>
                    <a:pt x="167" y="10007"/>
                  </a:cubicBezTo>
                  <a:cubicBezTo>
                    <a:pt x="167" y="10007"/>
                    <a:pt x="167" y="10041"/>
                    <a:pt x="167" y="10041"/>
                  </a:cubicBezTo>
                  <a:cubicBezTo>
                    <a:pt x="201" y="10341"/>
                    <a:pt x="267" y="10641"/>
                    <a:pt x="367" y="10941"/>
                  </a:cubicBezTo>
                  <a:cubicBezTo>
                    <a:pt x="1129" y="11469"/>
                    <a:pt x="19361" y="12150"/>
                    <a:pt x="24354" y="12150"/>
                  </a:cubicBezTo>
                  <a:cubicBezTo>
                    <a:pt x="25046" y="12150"/>
                    <a:pt x="25484" y="12137"/>
                    <a:pt x="25585" y="12109"/>
                  </a:cubicBezTo>
                  <a:cubicBezTo>
                    <a:pt x="26419" y="11842"/>
                    <a:pt x="25752" y="9474"/>
                    <a:pt x="24885" y="8706"/>
                  </a:cubicBezTo>
                  <a:cubicBezTo>
                    <a:pt x="23984" y="7973"/>
                    <a:pt x="15111" y="3636"/>
                    <a:pt x="15111" y="3636"/>
                  </a:cubicBezTo>
                  <a:lnTo>
                    <a:pt x="15178" y="434"/>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4"/>
            <p:cNvSpPr/>
            <p:nvPr/>
          </p:nvSpPr>
          <p:spPr>
            <a:xfrm>
              <a:off x="6719334" y="4070119"/>
              <a:ext cx="599511" cy="206590"/>
            </a:xfrm>
            <a:custGeom>
              <a:rect b="b" l="l" r="r" t="t"/>
              <a:pathLst>
                <a:path extrusionOk="0" h="9127" w="26486">
                  <a:moveTo>
                    <a:pt x="0" y="1"/>
                  </a:moveTo>
                  <a:lnTo>
                    <a:pt x="0" y="134"/>
                  </a:lnTo>
                  <a:cubicBezTo>
                    <a:pt x="0" y="4270"/>
                    <a:pt x="100" y="7706"/>
                    <a:pt x="434" y="7940"/>
                  </a:cubicBezTo>
                  <a:cubicBezTo>
                    <a:pt x="1183" y="8459"/>
                    <a:pt x="18841" y="9127"/>
                    <a:pt x="24167" y="9127"/>
                  </a:cubicBezTo>
                  <a:cubicBezTo>
                    <a:pt x="25006" y="9127"/>
                    <a:pt x="25538" y="9110"/>
                    <a:pt x="25652" y="9074"/>
                  </a:cubicBezTo>
                  <a:cubicBezTo>
                    <a:pt x="26486" y="8840"/>
                    <a:pt x="25819" y="6472"/>
                    <a:pt x="24918" y="5705"/>
                  </a:cubicBezTo>
                  <a:cubicBezTo>
                    <a:pt x="24051" y="4938"/>
                    <a:pt x="15178" y="601"/>
                    <a:pt x="15178" y="601"/>
                  </a:cubicBezTo>
                  <a:lnTo>
                    <a:pt x="15178" y="33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4"/>
            <p:cNvSpPr/>
            <p:nvPr/>
          </p:nvSpPr>
          <p:spPr>
            <a:xfrm>
              <a:off x="6753309" y="4238365"/>
              <a:ext cx="542878" cy="18266"/>
            </a:xfrm>
            <a:custGeom>
              <a:rect b="b" l="l" r="r" t="t"/>
              <a:pathLst>
                <a:path extrusionOk="0" h="807" w="23984">
                  <a:moveTo>
                    <a:pt x="782" y="1"/>
                  </a:moveTo>
                  <a:cubicBezTo>
                    <a:pt x="499" y="1"/>
                    <a:pt x="248" y="3"/>
                    <a:pt x="34" y="6"/>
                  </a:cubicBezTo>
                  <a:cubicBezTo>
                    <a:pt x="0" y="6"/>
                    <a:pt x="0" y="40"/>
                    <a:pt x="34" y="40"/>
                  </a:cubicBezTo>
                  <a:cubicBezTo>
                    <a:pt x="3936" y="340"/>
                    <a:pt x="19948" y="774"/>
                    <a:pt x="23884" y="807"/>
                  </a:cubicBezTo>
                  <a:cubicBezTo>
                    <a:pt x="23984" y="807"/>
                    <a:pt x="23984" y="740"/>
                    <a:pt x="23884" y="740"/>
                  </a:cubicBezTo>
                  <a:cubicBezTo>
                    <a:pt x="20164" y="520"/>
                    <a:pt x="5659" y="1"/>
                    <a:pt x="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4"/>
            <p:cNvSpPr/>
            <p:nvPr/>
          </p:nvSpPr>
          <p:spPr>
            <a:xfrm>
              <a:off x="6984344" y="4082478"/>
              <a:ext cx="111002" cy="26166"/>
            </a:xfrm>
            <a:custGeom>
              <a:rect b="b" l="l" r="r" t="t"/>
              <a:pathLst>
                <a:path extrusionOk="0" h="1156" w="4904">
                  <a:moveTo>
                    <a:pt x="3307" y="1"/>
                  </a:moveTo>
                  <a:cubicBezTo>
                    <a:pt x="2129" y="1"/>
                    <a:pt x="934" y="306"/>
                    <a:pt x="67" y="1056"/>
                  </a:cubicBezTo>
                  <a:cubicBezTo>
                    <a:pt x="0" y="1089"/>
                    <a:pt x="67" y="1156"/>
                    <a:pt x="134" y="1156"/>
                  </a:cubicBezTo>
                  <a:cubicBezTo>
                    <a:pt x="1635" y="722"/>
                    <a:pt x="3169" y="455"/>
                    <a:pt x="4737" y="355"/>
                  </a:cubicBezTo>
                  <a:cubicBezTo>
                    <a:pt x="4871" y="355"/>
                    <a:pt x="4904" y="155"/>
                    <a:pt x="4771" y="155"/>
                  </a:cubicBezTo>
                  <a:cubicBezTo>
                    <a:pt x="4304" y="56"/>
                    <a:pt x="380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4"/>
            <p:cNvSpPr/>
            <p:nvPr/>
          </p:nvSpPr>
          <p:spPr>
            <a:xfrm>
              <a:off x="7009537" y="4098345"/>
              <a:ext cx="109983" cy="26370"/>
            </a:xfrm>
            <a:custGeom>
              <a:rect b="b" l="l" r="r" t="t"/>
              <a:pathLst>
                <a:path extrusionOk="0" h="1165" w="4859">
                  <a:moveTo>
                    <a:pt x="3277" y="0"/>
                  </a:moveTo>
                  <a:cubicBezTo>
                    <a:pt x="2103" y="0"/>
                    <a:pt x="898" y="306"/>
                    <a:pt x="55" y="1055"/>
                  </a:cubicBezTo>
                  <a:cubicBezTo>
                    <a:pt x="1" y="1110"/>
                    <a:pt x="35" y="1164"/>
                    <a:pt x="68" y="1164"/>
                  </a:cubicBezTo>
                  <a:cubicBezTo>
                    <a:pt x="75" y="1164"/>
                    <a:pt x="82" y="1162"/>
                    <a:pt x="88" y="1155"/>
                  </a:cubicBezTo>
                  <a:cubicBezTo>
                    <a:pt x="1623" y="722"/>
                    <a:pt x="3157" y="455"/>
                    <a:pt x="4725" y="355"/>
                  </a:cubicBezTo>
                  <a:cubicBezTo>
                    <a:pt x="4858" y="355"/>
                    <a:pt x="4858" y="155"/>
                    <a:pt x="4725" y="155"/>
                  </a:cubicBezTo>
                  <a:cubicBezTo>
                    <a:pt x="4268" y="55"/>
                    <a:pt x="3775" y="0"/>
                    <a:pt x="3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4"/>
            <p:cNvSpPr/>
            <p:nvPr/>
          </p:nvSpPr>
          <p:spPr>
            <a:xfrm>
              <a:off x="7034187" y="4114959"/>
              <a:ext cx="110255" cy="26166"/>
            </a:xfrm>
            <a:custGeom>
              <a:rect b="b" l="l" r="r" t="t"/>
              <a:pathLst>
                <a:path extrusionOk="0" h="1156" w="4871">
                  <a:moveTo>
                    <a:pt x="3289" y="0"/>
                  </a:moveTo>
                  <a:cubicBezTo>
                    <a:pt x="2115" y="0"/>
                    <a:pt x="910" y="306"/>
                    <a:pt x="67" y="1055"/>
                  </a:cubicBezTo>
                  <a:cubicBezTo>
                    <a:pt x="0" y="1089"/>
                    <a:pt x="67" y="1155"/>
                    <a:pt x="133" y="1155"/>
                  </a:cubicBezTo>
                  <a:cubicBezTo>
                    <a:pt x="1635" y="722"/>
                    <a:pt x="3169" y="455"/>
                    <a:pt x="4737" y="355"/>
                  </a:cubicBezTo>
                  <a:cubicBezTo>
                    <a:pt x="4870" y="355"/>
                    <a:pt x="4870" y="155"/>
                    <a:pt x="4737" y="155"/>
                  </a:cubicBezTo>
                  <a:cubicBezTo>
                    <a:pt x="4280" y="55"/>
                    <a:pt x="3787" y="0"/>
                    <a:pt x="3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4"/>
            <p:cNvSpPr/>
            <p:nvPr/>
          </p:nvSpPr>
          <p:spPr>
            <a:xfrm>
              <a:off x="6689116" y="2221790"/>
              <a:ext cx="393396" cy="1865713"/>
            </a:xfrm>
            <a:custGeom>
              <a:rect b="b" l="l" r="r" t="t"/>
              <a:pathLst>
                <a:path extrusionOk="0" h="82426" w="17380">
                  <a:moveTo>
                    <a:pt x="134" y="0"/>
                  </a:moveTo>
                  <a:lnTo>
                    <a:pt x="1" y="9340"/>
                  </a:lnTo>
                  <a:lnTo>
                    <a:pt x="601" y="55340"/>
                  </a:lnTo>
                  <a:lnTo>
                    <a:pt x="935" y="82426"/>
                  </a:lnTo>
                  <a:lnTo>
                    <a:pt x="17380" y="82126"/>
                  </a:lnTo>
                  <a:lnTo>
                    <a:pt x="14178" y="8440"/>
                  </a:lnTo>
                  <a:lnTo>
                    <a:pt x="14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4"/>
            <p:cNvSpPr/>
            <p:nvPr/>
          </p:nvSpPr>
          <p:spPr>
            <a:xfrm>
              <a:off x="6724608" y="4017266"/>
              <a:ext cx="344324" cy="8081"/>
            </a:xfrm>
            <a:custGeom>
              <a:rect b="b" l="l" r="r" t="t"/>
              <a:pathLst>
                <a:path extrusionOk="0" h="357" w="15212">
                  <a:moveTo>
                    <a:pt x="10742" y="1"/>
                  </a:moveTo>
                  <a:cubicBezTo>
                    <a:pt x="9474" y="1"/>
                    <a:pt x="1201" y="34"/>
                    <a:pt x="34" y="234"/>
                  </a:cubicBezTo>
                  <a:cubicBezTo>
                    <a:pt x="1" y="234"/>
                    <a:pt x="1" y="268"/>
                    <a:pt x="34" y="268"/>
                  </a:cubicBezTo>
                  <a:cubicBezTo>
                    <a:pt x="434" y="334"/>
                    <a:pt x="1617" y="357"/>
                    <a:pt x="3062" y="357"/>
                  </a:cubicBezTo>
                  <a:cubicBezTo>
                    <a:pt x="5953" y="357"/>
                    <a:pt x="9897" y="268"/>
                    <a:pt x="10742" y="268"/>
                  </a:cubicBezTo>
                  <a:cubicBezTo>
                    <a:pt x="13310" y="234"/>
                    <a:pt x="12576" y="201"/>
                    <a:pt x="15145" y="134"/>
                  </a:cubicBezTo>
                  <a:cubicBezTo>
                    <a:pt x="15178" y="134"/>
                    <a:pt x="15211" y="34"/>
                    <a:pt x="15145" y="34"/>
                  </a:cubicBezTo>
                  <a:cubicBezTo>
                    <a:pt x="12576" y="34"/>
                    <a:pt x="13310" y="1"/>
                    <a:pt x="10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4"/>
            <p:cNvSpPr/>
            <p:nvPr/>
          </p:nvSpPr>
          <p:spPr>
            <a:xfrm>
              <a:off x="6899780" y="2497552"/>
              <a:ext cx="51359" cy="1495381"/>
            </a:xfrm>
            <a:custGeom>
              <a:rect b="b" l="l" r="r" t="t"/>
              <a:pathLst>
                <a:path extrusionOk="0" h="66065" w="2269">
                  <a:moveTo>
                    <a:pt x="101" y="1"/>
                  </a:moveTo>
                  <a:cubicBezTo>
                    <a:pt x="84" y="1"/>
                    <a:pt x="67" y="9"/>
                    <a:pt x="67" y="26"/>
                  </a:cubicBezTo>
                  <a:cubicBezTo>
                    <a:pt x="67" y="4829"/>
                    <a:pt x="0" y="9666"/>
                    <a:pt x="34" y="14470"/>
                  </a:cubicBezTo>
                  <a:cubicBezTo>
                    <a:pt x="67" y="23076"/>
                    <a:pt x="334" y="31682"/>
                    <a:pt x="668" y="40288"/>
                  </a:cubicBezTo>
                  <a:cubicBezTo>
                    <a:pt x="1001" y="48894"/>
                    <a:pt x="1602" y="57467"/>
                    <a:pt x="2202" y="66040"/>
                  </a:cubicBezTo>
                  <a:cubicBezTo>
                    <a:pt x="2219" y="66057"/>
                    <a:pt x="2235" y="66065"/>
                    <a:pt x="2248" y="66065"/>
                  </a:cubicBezTo>
                  <a:cubicBezTo>
                    <a:pt x="2260" y="66065"/>
                    <a:pt x="2269" y="66057"/>
                    <a:pt x="2269" y="66040"/>
                  </a:cubicBezTo>
                  <a:cubicBezTo>
                    <a:pt x="2002" y="61236"/>
                    <a:pt x="1768" y="56433"/>
                    <a:pt x="1602" y="51596"/>
                  </a:cubicBezTo>
                  <a:cubicBezTo>
                    <a:pt x="1268" y="42990"/>
                    <a:pt x="934" y="34417"/>
                    <a:pt x="701" y="25811"/>
                  </a:cubicBezTo>
                  <a:cubicBezTo>
                    <a:pt x="601" y="21508"/>
                    <a:pt x="467" y="17205"/>
                    <a:pt x="367" y="12902"/>
                  </a:cubicBezTo>
                  <a:cubicBezTo>
                    <a:pt x="267" y="8599"/>
                    <a:pt x="134" y="4296"/>
                    <a:pt x="134" y="26"/>
                  </a:cubicBezTo>
                  <a:cubicBezTo>
                    <a:pt x="134" y="9"/>
                    <a:pt x="117"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4"/>
            <p:cNvSpPr/>
            <p:nvPr/>
          </p:nvSpPr>
          <p:spPr>
            <a:xfrm>
              <a:off x="6689116" y="2221790"/>
              <a:ext cx="262792" cy="1252621"/>
            </a:xfrm>
            <a:custGeom>
              <a:rect b="b" l="l" r="r" t="t"/>
              <a:pathLst>
                <a:path extrusionOk="0" h="55340" w="11610">
                  <a:moveTo>
                    <a:pt x="134" y="0"/>
                  </a:moveTo>
                  <a:lnTo>
                    <a:pt x="1" y="9340"/>
                  </a:lnTo>
                  <a:lnTo>
                    <a:pt x="601" y="55340"/>
                  </a:lnTo>
                  <a:lnTo>
                    <a:pt x="11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4"/>
            <p:cNvSpPr/>
            <p:nvPr/>
          </p:nvSpPr>
          <p:spPr>
            <a:xfrm>
              <a:off x="6001284" y="3726588"/>
              <a:ext cx="644079" cy="538441"/>
            </a:xfrm>
            <a:custGeom>
              <a:rect b="b" l="l" r="r" t="t"/>
              <a:pathLst>
                <a:path extrusionOk="0" h="23788" w="28455">
                  <a:moveTo>
                    <a:pt x="13844" y="0"/>
                  </a:moveTo>
                  <a:lnTo>
                    <a:pt x="11375" y="15345"/>
                  </a:lnTo>
                  <a:cubicBezTo>
                    <a:pt x="11375" y="15345"/>
                    <a:pt x="2436" y="19581"/>
                    <a:pt x="1568" y="20315"/>
                  </a:cubicBezTo>
                  <a:cubicBezTo>
                    <a:pt x="668" y="21082"/>
                    <a:pt x="0" y="23450"/>
                    <a:pt x="801" y="23717"/>
                  </a:cubicBezTo>
                  <a:cubicBezTo>
                    <a:pt x="953" y="23766"/>
                    <a:pt x="1854" y="23788"/>
                    <a:pt x="3233" y="23788"/>
                  </a:cubicBezTo>
                  <a:cubicBezTo>
                    <a:pt x="9439" y="23788"/>
                    <a:pt x="25316" y="23341"/>
                    <a:pt x="26052" y="22850"/>
                  </a:cubicBezTo>
                  <a:lnTo>
                    <a:pt x="26052" y="22817"/>
                  </a:lnTo>
                  <a:cubicBezTo>
                    <a:pt x="26186" y="22550"/>
                    <a:pt x="26253" y="22249"/>
                    <a:pt x="26253" y="21916"/>
                  </a:cubicBezTo>
                  <a:cubicBezTo>
                    <a:pt x="26419" y="20582"/>
                    <a:pt x="26519" y="17980"/>
                    <a:pt x="26519" y="15044"/>
                  </a:cubicBezTo>
                  <a:cubicBezTo>
                    <a:pt x="26519" y="15044"/>
                    <a:pt x="28454" y="367"/>
                    <a:pt x="28454" y="367"/>
                  </a:cubicBezTo>
                  <a:lnTo>
                    <a:pt x="13844"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4"/>
            <p:cNvSpPr/>
            <p:nvPr/>
          </p:nvSpPr>
          <p:spPr>
            <a:xfrm>
              <a:off x="6000537" y="3996125"/>
              <a:ext cx="606301" cy="268904"/>
            </a:xfrm>
            <a:custGeom>
              <a:rect b="b" l="l" r="r" t="t"/>
              <a:pathLst>
                <a:path extrusionOk="0" h="11880" w="26786">
                  <a:moveTo>
                    <a:pt x="26786" y="1"/>
                  </a:moveTo>
                  <a:lnTo>
                    <a:pt x="11675" y="201"/>
                  </a:lnTo>
                  <a:lnTo>
                    <a:pt x="11375" y="3470"/>
                  </a:lnTo>
                  <a:cubicBezTo>
                    <a:pt x="11375" y="3470"/>
                    <a:pt x="2469" y="7673"/>
                    <a:pt x="1568" y="8440"/>
                  </a:cubicBezTo>
                  <a:cubicBezTo>
                    <a:pt x="667" y="9174"/>
                    <a:pt x="0" y="11542"/>
                    <a:pt x="834" y="11809"/>
                  </a:cubicBezTo>
                  <a:cubicBezTo>
                    <a:pt x="986" y="11858"/>
                    <a:pt x="1887" y="11880"/>
                    <a:pt x="3266" y="11880"/>
                  </a:cubicBezTo>
                  <a:cubicBezTo>
                    <a:pt x="9471" y="11880"/>
                    <a:pt x="25342" y="11433"/>
                    <a:pt x="26052" y="10942"/>
                  </a:cubicBezTo>
                  <a:cubicBezTo>
                    <a:pt x="26185" y="10642"/>
                    <a:pt x="26252" y="10341"/>
                    <a:pt x="26286" y="10041"/>
                  </a:cubicBezTo>
                  <a:cubicBezTo>
                    <a:pt x="26286" y="10008"/>
                    <a:pt x="26286" y="10008"/>
                    <a:pt x="26286" y="10008"/>
                  </a:cubicBezTo>
                  <a:cubicBezTo>
                    <a:pt x="26452" y="8674"/>
                    <a:pt x="26519" y="6105"/>
                    <a:pt x="26519" y="3136"/>
                  </a:cubicBezTo>
                  <a:cubicBezTo>
                    <a:pt x="26519" y="3136"/>
                    <a:pt x="26619" y="1835"/>
                    <a:pt x="267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4"/>
            <p:cNvSpPr/>
            <p:nvPr/>
          </p:nvSpPr>
          <p:spPr>
            <a:xfrm>
              <a:off x="6000537" y="4064076"/>
              <a:ext cx="600280" cy="200954"/>
            </a:xfrm>
            <a:custGeom>
              <a:rect b="b" l="l" r="r" t="t"/>
              <a:pathLst>
                <a:path extrusionOk="0" h="8878" w="26520">
                  <a:moveTo>
                    <a:pt x="26519" y="1"/>
                  </a:moveTo>
                  <a:lnTo>
                    <a:pt x="11342" y="168"/>
                  </a:lnTo>
                  <a:lnTo>
                    <a:pt x="11342" y="435"/>
                  </a:lnTo>
                  <a:cubicBezTo>
                    <a:pt x="11342" y="435"/>
                    <a:pt x="2435" y="4671"/>
                    <a:pt x="1535" y="5405"/>
                  </a:cubicBezTo>
                  <a:cubicBezTo>
                    <a:pt x="634" y="6172"/>
                    <a:pt x="0" y="8540"/>
                    <a:pt x="834" y="8807"/>
                  </a:cubicBezTo>
                  <a:cubicBezTo>
                    <a:pt x="986" y="8856"/>
                    <a:pt x="1886" y="8878"/>
                    <a:pt x="3263" y="8878"/>
                  </a:cubicBezTo>
                  <a:cubicBezTo>
                    <a:pt x="9461" y="8878"/>
                    <a:pt x="25315" y="8431"/>
                    <a:pt x="26052" y="7940"/>
                  </a:cubicBezTo>
                  <a:cubicBezTo>
                    <a:pt x="26386" y="7706"/>
                    <a:pt x="26486" y="4304"/>
                    <a:pt x="26519" y="134"/>
                  </a:cubicBezTo>
                  <a:lnTo>
                    <a:pt x="26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4"/>
            <p:cNvSpPr/>
            <p:nvPr/>
          </p:nvSpPr>
          <p:spPr>
            <a:xfrm>
              <a:off x="6022425" y="4231846"/>
              <a:ext cx="542900" cy="12042"/>
            </a:xfrm>
            <a:custGeom>
              <a:rect b="b" l="l" r="r" t="t"/>
              <a:pathLst>
                <a:path extrusionOk="0" h="532" w="23985">
                  <a:moveTo>
                    <a:pt x="21712" y="1"/>
                  </a:moveTo>
                  <a:cubicBezTo>
                    <a:pt x="15842" y="1"/>
                    <a:pt x="3519" y="318"/>
                    <a:pt x="101" y="461"/>
                  </a:cubicBezTo>
                  <a:cubicBezTo>
                    <a:pt x="0" y="461"/>
                    <a:pt x="0" y="528"/>
                    <a:pt x="101" y="528"/>
                  </a:cubicBezTo>
                  <a:cubicBezTo>
                    <a:pt x="355" y="530"/>
                    <a:pt x="658" y="531"/>
                    <a:pt x="1005" y="531"/>
                  </a:cubicBezTo>
                  <a:cubicBezTo>
                    <a:pt x="6067" y="531"/>
                    <a:pt x="20300" y="309"/>
                    <a:pt x="23984" y="28"/>
                  </a:cubicBezTo>
                  <a:cubicBezTo>
                    <a:pt x="23438" y="9"/>
                    <a:pt x="22659" y="1"/>
                    <a:pt x="21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4"/>
            <p:cNvSpPr/>
            <p:nvPr/>
          </p:nvSpPr>
          <p:spPr>
            <a:xfrm>
              <a:off x="6216475" y="4066814"/>
              <a:ext cx="109961" cy="26936"/>
            </a:xfrm>
            <a:custGeom>
              <a:rect b="b" l="l" r="r" t="t"/>
              <a:pathLst>
                <a:path extrusionOk="0" h="1190" w="4858">
                  <a:moveTo>
                    <a:pt x="1515" y="0"/>
                  </a:moveTo>
                  <a:cubicBezTo>
                    <a:pt x="1040" y="0"/>
                    <a:pt x="570" y="52"/>
                    <a:pt x="134" y="147"/>
                  </a:cubicBezTo>
                  <a:cubicBezTo>
                    <a:pt x="0" y="147"/>
                    <a:pt x="0" y="347"/>
                    <a:pt x="134" y="347"/>
                  </a:cubicBezTo>
                  <a:cubicBezTo>
                    <a:pt x="1701" y="480"/>
                    <a:pt x="3236" y="747"/>
                    <a:pt x="4737" y="1181"/>
                  </a:cubicBezTo>
                  <a:cubicBezTo>
                    <a:pt x="4750" y="1187"/>
                    <a:pt x="4762" y="1190"/>
                    <a:pt x="4774" y="1190"/>
                  </a:cubicBezTo>
                  <a:cubicBezTo>
                    <a:pt x="4824" y="1190"/>
                    <a:pt x="4858" y="1141"/>
                    <a:pt x="4804" y="1114"/>
                  </a:cubicBezTo>
                  <a:cubicBezTo>
                    <a:pt x="3945" y="327"/>
                    <a:pt x="2710"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4"/>
            <p:cNvSpPr/>
            <p:nvPr/>
          </p:nvSpPr>
          <p:spPr>
            <a:xfrm>
              <a:off x="6191056" y="4082636"/>
              <a:ext cx="109870" cy="26981"/>
            </a:xfrm>
            <a:custGeom>
              <a:rect b="b" l="l" r="r" t="t"/>
              <a:pathLst>
                <a:path extrusionOk="0" h="1192" w="4854">
                  <a:moveTo>
                    <a:pt x="1542" y="1"/>
                  </a:moveTo>
                  <a:cubicBezTo>
                    <a:pt x="1066" y="1"/>
                    <a:pt x="596" y="53"/>
                    <a:pt x="156" y="148"/>
                  </a:cubicBezTo>
                  <a:cubicBezTo>
                    <a:pt x="0" y="148"/>
                    <a:pt x="19" y="352"/>
                    <a:pt x="131" y="352"/>
                  </a:cubicBezTo>
                  <a:cubicBezTo>
                    <a:pt x="139" y="352"/>
                    <a:pt x="147" y="351"/>
                    <a:pt x="156" y="348"/>
                  </a:cubicBezTo>
                  <a:cubicBezTo>
                    <a:pt x="1724" y="482"/>
                    <a:pt x="3258" y="749"/>
                    <a:pt x="4759" y="1182"/>
                  </a:cubicBezTo>
                  <a:cubicBezTo>
                    <a:pt x="4771" y="1188"/>
                    <a:pt x="4783" y="1191"/>
                    <a:pt x="4792" y="1191"/>
                  </a:cubicBezTo>
                  <a:cubicBezTo>
                    <a:pt x="4836" y="1191"/>
                    <a:pt x="4853" y="1137"/>
                    <a:pt x="4826" y="1082"/>
                  </a:cubicBezTo>
                  <a:cubicBezTo>
                    <a:pt x="3946" y="321"/>
                    <a:pt x="2726"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4"/>
            <p:cNvSpPr/>
            <p:nvPr/>
          </p:nvSpPr>
          <p:spPr>
            <a:xfrm>
              <a:off x="6165885" y="4098526"/>
              <a:ext cx="110255" cy="27502"/>
            </a:xfrm>
            <a:custGeom>
              <a:rect b="b" l="l" r="r" t="t"/>
              <a:pathLst>
                <a:path extrusionOk="0" h="1215" w="4871">
                  <a:moveTo>
                    <a:pt x="1531" y="0"/>
                  </a:moveTo>
                  <a:cubicBezTo>
                    <a:pt x="1053" y="0"/>
                    <a:pt x="580" y="52"/>
                    <a:pt x="134" y="147"/>
                  </a:cubicBezTo>
                  <a:cubicBezTo>
                    <a:pt x="0" y="147"/>
                    <a:pt x="0" y="380"/>
                    <a:pt x="134" y="380"/>
                  </a:cubicBezTo>
                  <a:cubicBezTo>
                    <a:pt x="1702" y="480"/>
                    <a:pt x="3269" y="747"/>
                    <a:pt x="4770" y="1214"/>
                  </a:cubicBezTo>
                  <a:cubicBezTo>
                    <a:pt x="4837" y="1214"/>
                    <a:pt x="4870" y="1147"/>
                    <a:pt x="4837" y="1114"/>
                  </a:cubicBezTo>
                  <a:cubicBezTo>
                    <a:pt x="3954" y="327"/>
                    <a:pt x="2730" y="0"/>
                    <a:pt x="15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4"/>
            <p:cNvSpPr/>
            <p:nvPr/>
          </p:nvSpPr>
          <p:spPr>
            <a:xfrm>
              <a:off x="6236099" y="2221790"/>
              <a:ext cx="738444" cy="1861955"/>
            </a:xfrm>
            <a:custGeom>
              <a:rect b="b" l="l" r="r" t="t"/>
              <a:pathLst>
                <a:path extrusionOk="0" h="82260" w="32624">
                  <a:moveTo>
                    <a:pt x="13177" y="0"/>
                  </a:moveTo>
                  <a:lnTo>
                    <a:pt x="1" y="81392"/>
                  </a:lnTo>
                  <a:lnTo>
                    <a:pt x="16446" y="82259"/>
                  </a:lnTo>
                  <a:lnTo>
                    <a:pt x="21316" y="50837"/>
                  </a:lnTo>
                  <a:lnTo>
                    <a:pt x="24985" y="15912"/>
                  </a:lnTo>
                  <a:cubicBezTo>
                    <a:pt x="25786" y="15578"/>
                    <a:pt x="28221" y="14511"/>
                    <a:pt x="28654" y="14244"/>
                  </a:cubicBezTo>
                  <a:cubicBezTo>
                    <a:pt x="29088" y="13977"/>
                    <a:pt x="29855" y="11509"/>
                    <a:pt x="30589" y="8673"/>
                  </a:cubicBezTo>
                  <a:cubicBezTo>
                    <a:pt x="31590" y="4804"/>
                    <a:pt x="32557" y="300"/>
                    <a:pt x="3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4"/>
            <p:cNvSpPr/>
            <p:nvPr/>
          </p:nvSpPr>
          <p:spPr>
            <a:xfrm>
              <a:off x="6264031" y="4000086"/>
              <a:ext cx="342807" cy="17203"/>
            </a:xfrm>
            <a:custGeom>
              <a:rect b="b" l="l" r="r" t="t"/>
              <a:pathLst>
                <a:path extrusionOk="0" h="760" w="15145">
                  <a:moveTo>
                    <a:pt x="845" y="1"/>
                  </a:moveTo>
                  <a:cubicBezTo>
                    <a:pt x="474" y="1"/>
                    <a:pt x="193" y="8"/>
                    <a:pt x="34" y="26"/>
                  </a:cubicBezTo>
                  <a:cubicBezTo>
                    <a:pt x="1" y="26"/>
                    <a:pt x="1" y="93"/>
                    <a:pt x="34" y="93"/>
                  </a:cubicBezTo>
                  <a:cubicBezTo>
                    <a:pt x="1202" y="326"/>
                    <a:pt x="9441" y="626"/>
                    <a:pt x="10708" y="660"/>
                  </a:cubicBezTo>
                  <a:cubicBezTo>
                    <a:pt x="13277" y="760"/>
                    <a:pt x="12543" y="693"/>
                    <a:pt x="15112" y="760"/>
                  </a:cubicBezTo>
                  <a:cubicBezTo>
                    <a:pt x="15145" y="760"/>
                    <a:pt x="15145" y="693"/>
                    <a:pt x="15112" y="693"/>
                  </a:cubicBezTo>
                  <a:cubicBezTo>
                    <a:pt x="12543" y="526"/>
                    <a:pt x="13277" y="526"/>
                    <a:pt x="10708" y="393"/>
                  </a:cubicBezTo>
                  <a:cubicBezTo>
                    <a:pt x="9637" y="335"/>
                    <a:pt x="3288" y="1"/>
                    <a:pt x="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4"/>
            <p:cNvSpPr/>
            <p:nvPr/>
          </p:nvSpPr>
          <p:spPr>
            <a:xfrm>
              <a:off x="6368242" y="2526254"/>
              <a:ext cx="262770" cy="1443592"/>
            </a:xfrm>
            <a:custGeom>
              <a:rect b="b" l="l" r="r" t="t"/>
              <a:pathLst>
                <a:path extrusionOk="0" h="63777" w="11609">
                  <a:moveTo>
                    <a:pt x="11575" y="1"/>
                  </a:moveTo>
                  <a:cubicBezTo>
                    <a:pt x="11558" y="1"/>
                    <a:pt x="11542" y="9"/>
                    <a:pt x="11542" y="26"/>
                  </a:cubicBezTo>
                  <a:cubicBezTo>
                    <a:pt x="10741" y="5129"/>
                    <a:pt x="10774" y="4629"/>
                    <a:pt x="9840" y="9733"/>
                  </a:cubicBezTo>
                  <a:cubicBezTo>
                    <a:pt x="8173" y="18706"/>
                    <a:pt x="6505" y="27679"/>
                    <a:pt x="4837" y="36652"/>
                  </a:cubicBezTo>
                  <a:cubicBezTo>
                    <a:pt x="4003" y="41155"/>
                    <a:pt x="3169" y="45625"/>
                    <a:pt x="2335" y="50128"/>
                  </a:cubicBezTo>
                  <a:cubicBezTo>
                    <a:pt x="1935" y="52363"/>
                    <a:pt x="1534" y="54598"/>
                    <a:pt x="1134" y="56866"/>
                  </a:cubicBezTo>
                  <a:cubicBezTo>
                    <a:pt x="701" y="59135"/>
                    <a:pt x="367" y="61436"/>
                    <a:pt x="0" y="63738"/>
                  </a:cubicBezTo>
                  <a:cubicBezTo>
                    <a:pt x="0" y="63757"/>
                    <a:pt x="33" y="63776"/>
                    <a:pt x="62" y="63776"/>
                  </a:cubicBezTo>
                  <a:cubicBezTo>
                    <a:pt x="82" y="63776"/>
                    <a:pt x="100" y="63766"/>
                    <a:pt x="100" y="63738"/>
                  </a:cubicBezTo>
                  <a:cubicBezTo>
                    <a:pt x="634" y="61169"/>
                    <a:pt x="1201" y="58634"/>
                    <a:pt x="1701" y="56066"/>
                  </a:cubicBezTo>
                  <a:cubicBezTo>
                    <a:pt x="2202" y="53531"/>
                    <a:pt x="2669" y="51029"/>
                    <a:pt x="3169" y="48494"/>
                  </a:cubicBezTo>
                  <a:cubicBezTo>
                    <a:pt x="4870" y="39521"/>
                    <a:pt x="6538" y="30547"/>
                    <a:pt x="8173" y="21541"/>
                  </a:cubicBezTo>
                  <a:cubicBezTo>
                    <a:pt x="8973" y="17071"/>
                    <a:pt x="9740" y="12635"/>
                    <a:pt x="10474" y="8098"/>
                  </a:cubicBezTo>
                  <a:cubicBezTo>
                    <a:pt x="11175" y="3561"/>
                    <a:pt x="10808" y="4562"/>
                    <a:pt x="11608" y="26"/>
                  </a:cubicBezTo>
                  <a:cubicBezTo>
                    <a:pt x="11608" y="9"/>
                    <a:pt x="11592" y="1"/>
                    <a:pt x="11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4"/>
            <p:cNvSpPr/>
            <p:nvPr/>
          </p:nvSpPr>
          <p:spPr>
            <a:xfrm>
              <a:off x="6800978" y="2529739"/>
              <a:ext cx="116751" cy="54641"/>
            </a:xfrm>
            <a:custGeom>
              <a:rect b="b" l="l" r="r" t="t"/>
              <a:pathLst>
                <a:path extrusionOk="0" h="2414" w="5158">
                  <a:moveTo>
                    <a:pt x="5000" y="1"/>
                  </a:moveTo>
                  <a:cubicBezTo>
                    <a:pt x="4989" y="1"/>
                    <a:pt x="4978" y="2"/>
                    <a:pt x="4966" y="5"/>
                  </a:cubicBezTo>
                  <a:cubicBezTo>
                    <a:pt x="3265" y="639"/>
                    <a:pt x="1630" y="1373"/>
                    <a:pt x="29" y="2307"/>
                  </a:cubicBezTo>
                  <a:cubicBezTo>
                    <a:pt x="0" y="2335"/>
                    <a:pt x="21" y="2413"/>
                    <a:pt x="70" y="2413"/>
                  </a:cubicBezTo>
                  <a:cubicBezTo>
                    <a:pt x="78" y="2413"/>
                    <a:pt x="86" y="2411"/>
                    <a:pt x="96" y="2407"/>
                  </a:cubicBezTo>
                  <a:cubicBezTo>
                    <a:pt x="1764" y="1673"/>
                    <a:pt x="3431" y="1006"/>
                    <a:pt x="5066" y="205"/>
                  </a:cubicBezTo>
                  <a:cubicBezTo>
                    <a:pt x="5157" y="144"/>
                    <a:pt x="5110" y="1"/>
                    <a:pt x="50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4"/>
            <p:cNvSpPr/>
            <p:nvPr/>
          </p:nvSpPr>
          <p:spPr>
            <a:xfrm>
              <a:off x="6837104" y="2271995"/>
              <a:ext cx="92894" cy="251294"/>
            </a:xfrm>
            <a:custGeom>
              <a:rect b="b" l="l" r="r" t="t"/>
              <a:pathLst>
                <a:path extrusionOk="0" h="11102" w="4104">
                  <a:moveTo>
                    <a:pt x="3820" y="1"/>
                  </a:moveTo>
                  <a:cubicBezTo>
                    <a:pt x="3795" y="1"/>
                    <a:pt x="3770" y="17"/>
                    <a:pt x="3770" y="51"/>
                  </a:cubicBezTo>
                  <a:cubicBezTo>
                    <a:pt x="3770" y="1885"/>
                    <a:pt x="3670" y="3753"/>
                    <a:pt x="3470" y="5588"/>
                  </a:cubicBezTo>
                  <a:cubicBezTo>
                    <a:pt x="3406" y="6391"/>
                    <a:pt x="2785" y="10812"/>
                    <a:pt x="1399" y="10812"/>
                  </a:cubicBezTo>
                  <a:cubicBezTo>
                    <a:pt x="1345" y="10812"/>
                    <a:pt x="1291" y="10805"/>
                    <a:pt x="1235" y="10792"/>
                  </a:cubicBezTo>
                  <a:cubicBezTo>
                    <a:pt x="1002" y="10758"/>
                    <a:pt x="868" y="10491"/>
                    <a:pt x="835" y="10124"/>
                  </a:cubicBezTo>
                  <a:cubicBezTo>
                    <a:pt x="835" y="9624"/>
                    <a:pt x="901" y="9157"/>
                    <a:pt x="1035" y="8690"/>
                  </a:cubicBezTo>
                  <a:cubicBezTo>
                    <a:pt x="1168" y="7689"/>
                    <a:pt x="1302" y="6689"/>
                    <a:pt x="1402" y="5721"/>
                  </a:cubicBezTo>
                  <a:cubicBezTo>
                    <a:pt x="1569" y="3853"/>
                    <a:pt x="1569" y="1985"/>
                    <a:pt x="1335" y="117"/>
                  </a:cubicBezTo>
                  <a:cubicBezTo>
                    <a:pt x="1335" y="101"/>
                    <a:pt x="1318" y="92"/>
                    <a:pt x="1298" y="92"/>
                  </a:cubicBezTo>
                  <a:cubicBezTo>
                    <a:pt x="1277" y="92"/>
                    <a:pt x="1252" y="101"/>
                    <a:pt x="1235" y="117"/>
                  </a:cubicBezTo>
                  <a:cubicBezTo>
                    <a:pt x="1302" y="2686"/>
                    <a:pt x="1135" y="5288"/>
                    <a:pt x="801" y="7823"/>
                  </a:cubicBezTo>
                  <a:cubicBezTo>
                    <a:pt x="601" y="9057"/>
                    <a:pt x="1" y="10892"/>
                    <a:pt x="1268" y="11092"/>
                  </a:cubicBezTo>
                  <a:cubicBezTo>
                    <a:pt x="1309" y="11098"/>
                    <a:pt x="1349" y="11101"/>
                    <a:pt x="1389" y="11101"/>
                  </a:cubicBezTo>
                  <a:cubicBezTo>
                    <a:pt x="2623" y="11101"/>
                    <a:pt x="3442" y="8164"/>
                    <a:pt x="3603" y="7356"/>
                  </a:cubicBezTo>
                  <a:cubicBezTo>
                    <a:pt x="4004" y="4921"/>
                    <a:pt x="4104" y="2486"/>
                    <a:pt x="3870" y="51"/>
                  </a:cubicBezTo>
                  <a:cubicBezTo>
                    <a:pt x="3870" y="17"/>
                    <a:pt x="3845" y="1"/>
                    <a:pt x="3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4"/>
            <p:cNvSpPr/>
            <p:nvPr/>
          </p:nvSpPr>
          <p:spPr>
            <a:xfrm>
              <a:off x="6855234" y="2517358"/>
              <a:ext cx="18629" cy="43074"/>
            </a:xfrm>
            <a:custGeom>
              <a:rect b="b" l="l" r="r" t="t"/>
              <a:pathLst>
                <a:path extrusionOk="0" h="1903" w="823">
                  <a:moveTo>
                    <a:pt x="614" y="1"/>
                  </a:moveTo>
                  <a:cubicBezTo>
                    <a:pt x="558" y="1"/>
                    <a:pt x="503" y="26"/>
                    <a:pt x="467" y="85"/>
                  </a:cubicBezTo>
                  <a:cubicBezTo>
                    <a:pt x="334" y="385"/>
                    <a:pt x="234" y="719"/>
                    <a:pt x="134" y="1052"/>
                  </a:cubicBezTo>
                  <a:cubicBezTo>
                    <a:pt x="67" y="1319"/>
                    <a:pt x="0" y="1586"/>
                    <a:pt x="0" y="1853"/>
                  </a:cubicBezTo>
                  <a:cubicBezTo>
                    <a:pt x="0" y="1886"/>
                    <a:pt x="25" y="1903"/>
                    <a:pt x="50" y="1903"/>
                  </a:cubicBezTo>
                  <a:cubicBezTo>
                    <a:pt x="75" y="1903"/>
                    <a:pt x="100" y="1886"/>
                    <a:pt x="100" y="1853"/>
                  </a:cubicBezTo>
                  <a:cubicBezTo>
                    <a:pt x="267" y="1619"/>
                    <a:pt x="367" y="1386"/>
                    <a:pt x="467" y="1119"/>
                  </a:cubicBezTo>
                  <a:cubicBezTo>
                    <a:pt x="567" y="819"/>
                    <a:pt x="668" y="519"/>
                    <a:pt x="801" y="218"/>
                  </a:cubicBezTo>
                  <a:cubicBezTo>
                    <a:pt x="823" y="89"/>
                    <a:pt x="718"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4"/>
            <p:cNvSpPr/>
            <p:nvPr/>
          </p:nvSpPr>
          <p:spPr>
            <a:xfrm>
              <a:off x="6873342" y="2230097"/>
              <a:ext cx="5319" cy="36261"/>
            </a:xfrm>
            <a:custGeom>
              <a:rect b="b" l="l" r="r" t="t"/>
              <a:pathLst>
                <a:path extrusionOk="0" h="1602" w="235">
                  <a:moveTo>
                    <a:pt x="101" y="0"/>
                  </a:moveTo>
                  <a:cubicBezTo>
                    <a:pt x="34" y="267"/>
                    <a:pt x="1" y="534"/>
                    <a:pt x="1" y="801"/>
                  </a:cubicBezTo>
                  <a:cubicBezTo>
                    <a:pt x="1" y="1068"/>
                    <a:pt x="34" y="1334"/>
                    <a:pt x="101" y="1601"/>
                  </a:cubicBezTo>
                  <a:cubicBezTo>
                    <a:pt x="234" y="1068"/>
                    <a:pt x="234" y="534"/>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4"/>
            <p:cNvSpPr/>
            <p:nvPr/>
          </p:nvSpPr>
          <p:spPr>
            <a:xfrm>
              <a:off x="6808425" y="1974141"/>
              <a:ext cx="4550" cy="36261"/>
            </a:xfrm>
            <a:custGeom>
              <a:rect b="b" l="l" r="r" t="t"/>
              <a:pathLst>
                <a:path extrusionOk="0" h="1602" w="201">
                  <a:moveTo>
                    <a:pt x="100" y="0"/>
                  </a:moveTo>
                  <a:cubicBezTo>
                    <a:pt x="34" y="267"/>
                    <a:pt x="0" y="534"/>
                    <a:pt x="0" y="801"/>
                  </a:cubicBezTo>
                  <a:cubicBezTo>
                    <a:pt x="0" y="1068"/>
                    <a:pt x="34" y="1334"/>
                    <a:pt x="100" y="1601"/>
                  </a:cubicBezTo>
                  <a:cubicBezTo>
                    <a:pt x="167" y="1334"/>
                    <a:pt x="200" y="1068"/>
                    <a:pt x="200" y="801"/>
                  </a:cubicBezTo>
                  <a:cubicBezTo>
                    <a:pt x="200" y="534"/>
                    <a:pt x="167" y="267"/>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4"/>
            <p:cNvSpPr/>
            <p:nvPr/>
          </p:nvSpPr>
          <p:spPr>
            <a:xfrm>
              <a:off x="6632506" y="1872962"/>
              <a:ext cx="5297" cy="36261"/>
            </a:xfrm>
            <a:custGeom>
              <a:rect b="b" l="l" r="r" t="t"/>
              <a:pathLst>
                <a:path extrusionOk="0" h="1602" w="234">
                  <a:moveTo>
                    <a:pt x="133" y="0"/>
                  </a:moveTo>
                  <a:cubicBezTo>
                    <a:pt x="33" y="234"/>
                    <a:pt x="0" y="534"/>
                    <a:pt x="33" y="801"/>
                  </a:cubicBezTo>
                  <a:cubicBezTo>
                    <a:pt x="0" y="1068"/>
                    <a:pt x="33" y="1335"/>
                    <a:pt x="133" y="1601"/>
                  </a:cubicBezTo>
                  <a:cubicBezTo>
                    <a:pt x="200" y="1335"/>
                    <a:pt x="234" y="1068"/>
                    <a:pt x="234" y="801"/>
                  </a:cubicBezTo>
                  <a:cubicBezTo>
                    <a:pt x="234" y="534"/>
                    <a:pt x="200" y="234"/>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4"/>
            <p:cNvSpPr/>
            <p:nvPr/>
          </p:nvSpPr>
          <p:spPr>
            <a:xfrm>
              <a:off x="6634769" y="2180255"/>
              <a:ext cx="5297" cy="36261"/>
            </a:xfrm>
            <a:custGeom>
              <a:rect b="b" l="l" r="r" t="t"/>
              <a:pathLst>
                <a:path extrusionOk="0" h="1602" w="234">
                  <a:moveTo>
                    <a:pt x="134" y="1"/>
                  </a:moveTo>
                  <a:cubicBezTo>
                    <a:pt x="0" y="534"/>
                    <a:pt x="0" y="1068"/>
                    <a:pt x="134" y="1602"/>
                  </a:cubicBezTo>
                  <a:cubicBezTo>
                    <a:pt x="200" y="1335"/>
                    <a:pt x="234" y="1068"/>
                    <a:pt x="234" y="801"/>
                  </a:cubicBezTo>
                  <a:cubicBezTo>
                    <a:pt x="234" y="534"/>
                    <a:pt x="200" y="267"/>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4"/>
            <p:cNvSpPr/>
            <p:nvPr/>
          </p:nvSpPr>
          <p:spPr>
            <a:xfrm>
              <a:off x="6740475" y="2164592"/>
              <a:ext cx="36261" cy="5116"/>
            </a:xfrm>
            <a:custGeom>
              <a:rect b="b" l="l" r="r" t="t"/>
              <a:pathLst>
                <a:path extrusionOk="0" h="226" w="1602">
                  <a:moveTo>
                    <a:pt x="801" y="0"/>
                  </a:moveTo>
                  <a:cubicBezTo>
                    <a:pt x="534" y="0"/>
                    <a:pt x="267" y="42"/>
                    <a:pt x="0" y="126"/>
                  </a:cubicBezTo>
                  <a:cubicBezTo>
                    <a:pt x="267" y="192"/>
                    <a:pt x="534" y="226"/>
                    <a:pt x="801" y="226"/>
                  </a:cubicBezTo>
                  <a:cubicBezTo>
                    <a:pt x="1068" y="226"/>
                    <a:pt x="1334" y="192"/>
                    <a:pt x="1601" y="126"/>
                  </a:cubicBezTo>
                  <a:cubicBezTo>
                    <a:pt x="1334" y="42"/>
                    <a:pt x="1068"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4"/>
            <p:cNvSpPr/>
            <p:nvPr/>
          </p:nvSpPr>
          <p:spPr>
            <a:xfrm>
              <a:off x="6610595" y="2013390"/>
              <a:ext cx="36261" cy="4550"/>
            </a:xfrm>
            <a:custGeom>
              <a:rect b="b" l="l" r="r" t="t"/>
              <a:pathLst>
                <a:path extrusionOk="0" h="201" w="1602">
                  <a:moveTo>
                    <a:pt x="814" y="1"/>
                  </a:moveTo>
                  <a:cubicBezTo>
                    <a:pt x="543" y="1"/>
                    <a:pt x="268" y="34"/>
                    <a:pt x="1" y="101"/>
                  </a:cubicBezTo>
                  <a:cubicBezTo>
                    <a:pt x="268" y="167"/>
                    <a:pt x="543" y="201"/>
                    <a:pt x="814" y="201"/>
                  </a:cubicBezTo>
                  <a:cubicBezTo>
                    <a:pt x="1085" y="201"/>
                    <a:pt x="1352" y="167"/>
                    <a:pt x="1602" y="101"/>
                  </a:cubicBezTo>
                  <a:cubicBezTo>
                    <a:pt x="1352" y="34"/>
                    <a:pt x="1085"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4"/>
            <p:cNvSpPr/>
            <p:nvPr/>
          </p:nvSpPr>
          <p:spPr>
            <a:xfrm>
              <a:off x="6792558" y="1841998"/>
              <a:ext cx="36261" cy="4550"/>
            </a:xfrm>
            <a:custGeom>
              <a:rect b="b" l="l" r="r" t="t"/>
              <a:pathLst>
                <a:path extrusionOk="0" h="201" w="1602">
                  <a:moveTo>
                    <a:pt x="801" y="1"/>
                  </a:moveTo>
                  <a:cubicBezTo>
                    <a:pt x="534" y="1"/>
                    <a:pt x="268" y="34"/>
                    <a:pt x="1" y="101"/>
                  </a:cubicBezTo>
                  <a:cubicBezTo>
                    <a:pt x="268"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4"/>
            <p:cNvSpPr/>
            <p:nvPr/>
          </p:nvSpPr>
          <p:spPr>
            <a:xfrm>
              <a:off x="6597014" y="2328243"/>
              <a:ext cx="36261" cy="4550"/>
            </a:xfrm>
            <a:custGeom>
              <a:rect b="b" l="l" r="r" t="t"/>
              <a:pathLst>
                <a:path extrusionOk="0" h="201" w="1602">
                  <a:moveTo>
                    <a:pt x="788" y="1"/>
                  </a:moveTo>
                  <a:cubicBezTo>
                    <a:pt x="517" y="1"/>
                    <a:pt x="250" y="34"/>
                    <a:pt x="0" y="101"/>
                  </a:cubicBezTo>
                  <a:cubicBezTo>
                    <a:pt x="250" y="167"/>
                    <a:pt x="517" y="201"/>
                    <a:pt x="788" y="201"/>
                  </a:cubicBezTo>
                  <a:cubicBezTo>
                    <a:pt x="1059" y="201"/>
                    <a:pt x="1335" y="167"/>
                    <a:pt x="1601" y="101"/>
                  </a:cubicBezTo>
                  <a:cubicBezTo>
                    <a:pt x="1335" y="34"/>
                    <a:pt x="1059" y="1"/>
                    <a:pt x="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4"/>
            <p:cNvSpPr/>
            <p:nvPr/>
          </p:nvSpPr>
          <p:spPr>
            <a:xfrm>
              <a:off x="6847674" y="2357691"/>
              <a:ext cx="36261" cy="4550"/>
            </a:xfrm>
            <a:custGeom>
              <a:rect b="b" l="l" r="r" t="t"/>
              <a:pathLst>
                <a:path extrusionOk="0" h="201" w="1602">
                  <a:moveTo>
                    <a:pt x="801" y="1"/>
                  </a:moveTo>
                  <a:cubicBezTo>
                    <a:pt x="535" y="1"/>
                    <a:pt x="268" y="34"/>
                    <a:pt x="1" y="101"/>
                  </a:cubicBezTo>
                  <a:cubicBezTo>
                    <a:pt x="268" y="167"/>
                    <a:pt x="535" y="201"/>
                    <a:pt x="801" y="201"/>
                  </a:cubicBezTo>
                  <a:cubicBezTo>
                    <a:pt x="1068" y="201"/>
                    <a:pt x="1368" y="167"/>
                    <a:pt x="1602" y="101"/>
                  </a:cubicBezTo>
                  <a:cubicBezTo>
                    <a:pt x="1368"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4"/>
            <p:cNvSpPr/>
            <p:nvPr/>
          </p:nvSpPr>
          <p:spPr>
            <a:xfrm>
              <a:off x="6745749" y="2304838"/>
              <a:ext cx="25691" cy="25691"/>
            </a:xfrm>
            <a:custGeom>
              <a:rect b="b" l="l" r="r" t="t"/>
              <a:pathLst>
                <a:path extrusionOk="0" h="1135" w="1135">
                  <a:moveTo>
                    <a:pt x="1" y="1"/>
                  </a:moveTo>
                  <a:cubicBezTo>
                    <a:pt x="134" y="234"/>
                    <a:pt x="301" y="468"/>
                    <a:pt x="501" y="634"/>
                  </a:cubicBezTo>
                  <a:cubicBezTo>
                    <a:pt x="668" y="834"/>
                    <a:pt x="901" y="1001"/>
                    <a:pt x="1135" y="1135"/>
                  </a:cubicBezTo>
                  <a:cubicBezTo>
                    <a:pt x="1001" y="901"/>
                    <a:pt x="835" y="701"/>
                    <a:pt x="634"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4"/>
            <p:cNvSpPr/>
            <p:nvPr/>
          </p:nvSpPr>
          <p:spPr>
            <a:xfrm>
              <a:off x="6555479" y="2101734"/>
              <a:ext cx="25691" cy="25691"/>
            </a:xfrm>
            <a:custGeom>
              <a:rect b="b" l="l" r="r" t="t"/>
              <a:pathLst>
                <a:path extrusionOk="0" h="1135" w="1135">
                  <a:moveTo>
                    <a:pt x="1" y="0"/>
                  </a:moveTo>
                  <a:cubicBezTo>
                    <a:pt x="267" y="467"/>
                    <a:pt x="668" y="868"/>
                    <a:pt x="1135" y="1135"/>
                  </a:cubicBezTo>
                  <a:cubicBezTo>
                    <a:pt x="1001" y="901"/>
                    <a:pt x="835" y="668"/>
                    <a:pt x="668" y="501"/>
                  </a:cubicBezTo>
                  <a:cubicBezTo>
                    <a:pt x="468"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4"/>
            <p:cNvSpPr/>
            <p:nvPr/>
          </p:nvSpPr>
          <p:spPr>
            <a:xfrm>
              <a:off x="6859761" y="2079846"/>
              <a:ext cx="25691" cy="25691"/>
            </a:xfrm>
            <a:custGeom>
              <a:rect b="b" l="l" r="r" t="t"/>
              <a:pathLst>
                <a:path extrusionOk="0" h="1135" w="1135">
                  <a:moveTo>
                    <a:pt x="1" y="0"/>
                  </a:moveTo>
                  <a:lnTo>
                    <a:pt x="1" y="0"/>
                  </a:lnTo>
                  <a:cubicBezTo>
                    <a:pt x="267" y="467"/>
                    <a:pt x="668" y="867"/>
                    <a:pt x="1135" y="1134"/>
                  </a:cubicBezTo>
                  <a:cubicBezTo>
                    <a:pt x="1001" y="901"/>
                    <a:pt x="834" y="667"/>
                    <a:pt x="634" y="467"/>
                  </a:cubicBezTo>
                  <a:cubicBezTo>
                    <a:pt x="434" y="300"/>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4"/>
            <p:cNvSpPr/>
            <p:nvPr/>
          </p:nvSpPr>
          <p:spPr>
            <a:xfrm>
              <a:off x="6714784" y="1896367"/>
              <a:ext cx="25713" cy="25691"/>
            </a:xfrm>
            <a:custGeom>
              <a:rect b="b" l="l" r="r" t="t"/>
              <a:pathLst>
                <a:path extrusionOk="0" h="1135" w="1136">
                  <a:moveTo>
                    <a:pt x="1" y="0"/>
                  </a:moveTo>
                  <a:lnTo>
                    <a:pt x="1" y="0"/>
                  </a:lnTo>
                  <a:cubicBezTo>
                    <a:pt x="268" y="467"/>
                    <a:pt x="668" y="868"/>
                    <a:pt x="1135" y="1134"/>
                  </a:cubicBezTo>
                  <a:cubicBezTo>
                    <a:pt x="1002" y="901"/>
                    <a:pt x="835" y="701"/>
                    <a:pt x="635" y="501"/>
                  </a:cubicBezTo>
                  <a:cubicBezTo>
                    <a:pt x="435"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4"/>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4"/>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4"/>
            <p:cNvSpPr/>
            <p:nvPr/>
          </p:nvSpPr>
          <p:spPr>
            <a:xfrm>
              <a:off x="6698193" y="2072286"/>
              <a:ext cx="25691" cy="25691"/>
            </a:xfrm>
            <a:custGeom>
              <a:rect b="b" l="l" r="r" t="t"/>
              <a:pathLst>
                <a:path extrusionOk="0" h="1135" w="1135">
                  <a:moveTo>
                    <a:pt x="1134" y="1"/>
                  </a:moveTo>
                  <a:cubicBezTo>
                    <a:pt x="901" y="134"/>
                    <a:pt x="667" y="301"/>
                    <a:pt x="500" y="501"/>
                  </a:cubicBezTo>
                  <a:cubicBezTo>
                    <a:pt x="300" y="701"/>
                    <a:pt x="134" y="901"/>
                    <a:pt x="0" y="1135"/>
                  </a:cubicBezTo>
                  <a:cubicBezTo>
                    <a:pt x="467" y="868"/>
                    <a:pt x="867" y="468"/>
                    <a:pt x="1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4"/>
            <p:cNvSpPr/>
            <p:nvPr/>
          </p:nvSpPr>
          <p:spPr>
            <a:xfrm>
              <a:off x="6508670" y="2249722"/>
              <a:ext cx="25691" cy="25691"/>
            </a:xfrm>
            <a:custGeom>
              <a:rect b="b" l="l" r="r" t="t"/>
              <a:pathLst>
                <a:path extrusionOk="0" h="1135" w="1135">
                  <a:moveTo>
                    <a:pt x="1135" y="0"/>
                  </a:moveTo>
                  <a:lnTo>
                    <a:pt x="1135" y="0"/>
                  </a:lnTo>
                  <a:cubicBezTo>
                    <a:pt x="668" y="267"/>
                    <a:pt x="267" y="668"/>
                    <a:pt x="0" y="1135"/>
                  </a:cubicBezTo>
                  <a:cubicBezTo>
                    <a:pt x="467" y="868"/>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4"/>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4"/>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4"/>
            <p:cNvSpPr/>
            <p:nvPr/>
          </p:nvSpPr>
          <p:spPr>
            <a:xfrm>
              <a:off x="6704214" y="1574859"/>
              <a:ext cx="145000" cy="191288"/>
            </a:xfrm>
            <a:custGeom>
              <a:rect b="b" l="l" r="r" t="t"/>
              <a:pathLst>
                <a:path extrusionOk="0" h="8451" w="6406">
                  <a:moveTo>
                    <a:pt x="110" y="1"/>
                  </a:moveTo>
                  <a:cubicBezTo>
                    <a:pt x="45" y="1"/>
                    <a:pt x="1" y="17"/>
                    <a:pt x="1" y="61"/>
                  </a:cubicBezTo>
                  <a:cubicBezTo>
                    <a:pt x="101" y="961"/>
                    <a:pt x="168" y="1929"/>
                    <a:pt x="201" y="2796"/>
                  </a:cubicBezTo>
                  <a:cubicBezTo>
                    <a:pt x="168" y="3697"/>
                    <a:pt x="201" y="4597"/>
                    <a:pt x="268" y="5498"/>
                  </a:cubicBezTo>
                  <a:cubicBezTo>
                    <a:pt x="1306" y="6945"/>
                    <a:pt x="3529" y="8451"/>
                    <a:pt x="4619" y="8451"/>
                  </a:cubicBezTo>
                  <a:cubicBezTo>
                    <a:pt x="4685" y="8451"/>
                    <a:pt x="4747" y="8445"/>
                    <a:pt x="4804" y="8434"/>
                  </a:cubicBezTo>
                  <a:cubicBezTo>
                    <a:pt x="6406" y="8100"/>
                    <a:pt x="5872" y="5298"/>
                    <a:pt x="5672" y="4597"/>
                  </a:cubicBezTo>
                  <a:lnTo>
                    <a:pt x="5672" y="4531"/>
                  </a:lnTo>
                  <a:cubicBezTo>
                    <a:pt x="5638" y="4431"/>
                    <a:pt x="5605" y="4297"/>
                    <a:pt x="5605" y="4164"/>
                  </a:cubicBezTo>
                  <a:cubicBezTo>
                    <a:pt x="5505" y="3030"/>
                    <a:pt x="5538" y="1862"/>
                    <a:pt x="5705" y="728"/>
                  </a:cubicBezTo>
                  <a:lnTo>
                    <a:pt x="1802" y="261"/>
                  </a:lnTo>
                  <a:lnTo>
                    <a:pt x="635" y="128"/>
                  </a:lnTo>
                  <a:cubicBezTo>
                    <a:pt x="635" y="128"/>
                    <a:pt x="291"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4"/>
            <p:cNvSpPr/>
            <p:nvPr/>
          </p:nvSpPr>
          <p:spPr>
            <a:xfrm>
              <a:off x="6711027" y="1581514"/>
              <a:ext cx="121573" cy="100228"/>
            </a:xfrm>
            <a:custGeom>
              <a:rect b="b" l="l" r="r" t="t"/>
              <a:pathLst>
                <a:path extrusionOk="0" h="4428" w="5371">
                  <a:moveTo>
                    <a:pt x="1501" y="0"/>
                  </a:moveTo>
                  <a:lnTo>
                    <a:pt x="0" y="100"/>
                  </a:lnTo>
                  <a:cubicBezTo>
                    <a:pt x="0" y="100"/>
                    <a:pt x="982" y="4428"/>
                    <a:pt x="4359" y="4428"/>
                  </a:cubicBezTo>
                  <a:cubicBezTo>
                    <a:pt x="4503" y="4428"/>
                    <a:pt x="4651" y="4420"/>
                    <a:pt x="4804" y="4404"/>
                  </a:cubicBezTo>
                  <a:cubicBezTo>
                    <a:pt x="5004" y="4404"/>
                    <a:pt x="5204" y="4370"/>
                    <a:pt x="5371" y="4303"/>
                  </a:cubicBezTo>
                  <a:lnTo>
                    <a:pt x="5371" y="4270"/>
                  </a:lnTo>
                  <a:cubicBezTo>
                    <a:pt x="5337" y="4137"/>
                    <a:pt x="5304" y="4003"/>
                    <a:pt x="5271" y="3903"/>
                  </a:cubicBezTo>
                  <a:cubicBezTo>
                    <a:pt x="5171" y="2736"/>
                    <a:pt x="5204" y="1568"/>
                    <a:pt x="5371" y="434"/>
                  </a:cubicBezTo>
                  <a:lnTo>
                    <a:pt x="1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4"/>
            <p:cNvSpPr/>
            <p:nvPr/>
          </p:nvSpPr>
          <p:spPr>
            <a:xfrm>
              <a:off x="6667228" y="1335064"/>
              <a:ext cx="247672" cy="306795"/>
            </a:xfrm>
            <a:custGeom>
              <a:rect b="b" l="l" r="r" t="t"/>
              <a:pathLst>
                <a:path extrusionOk="0" h="13554" w="10942">
                  <a:moveTo>
                    <a:pt x="5330" y="1"/>
                  </a:moveTo>
                  <a:cubicBezTo>
                    <a:pt x="3320" y="1"/>
                    <a:pt x="1220" y="1199"/>
                    <a:pt x="601" y="3216"/>
                  </a:cubicBezTo>
                  <a:cubicBezTo>
                    <a:pt x="0" y="5184"/>
                    <a:pt x="1068" y="10888"/>
                    <a:pt x="2469" y="12156"/>
                  </a:cubicBezTo>
                  <a:cubicBezTo>
                    <a:pt x="3475" y="13048"/>
                    <a:pt x="4781" y="13554"/>
                    <a:pt x="6037" y="13554"/>
                  </a:cubicBezTo>
                  <a:cubicBezTo>
                    <a:pt x="7364" y="13554"/>
                    <a:pt x="8635" y="12990"/>
                    <a:pt x="9441" y="11722"/>
                  </a:cubicBezTo>
                  <a:cubicBezTo>
                    <a:pt x="10942" y="9354"/>
                    <a:pt x="9441" y="1915"/>
                    <a:pt x="7873" y="781"/>
                  </a:cubicBezTo>
                  <a:cubicBezTo>
                    <a:pt x="7142" y="249"/>
                    <a:pt x="6246" y="1"/>
                    <a:pt x="5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4"/>
            <p:cNvSpPr/>
            <p:nvPr/>
          </p:nvSpPr>
          <p:spPr>
            <a:xfrm>
              <a:off x="6791811" y="1477325"/>
              <a:ext cx="8330" cy="24921"/>
            </a:xfrm>
            <a:custGeom>
              <a:rect b="b" l="l" r="r" t="t"/>
              <a:pathLst>
                <a:path extrusionOk="0" h="1101" w="368">
                  <a:moveTo>
                    <a:pt x="167" y="0"/>
                  </a:moveTo>
                  <a:lnTo>
                    <a:pt x="167" y="0"/>
                  </a:lnTo>
                  <a:cubicBezTo>
                    <a:pt x="167" y="0"/>
                    <a:pt x="134" y="33"/>
                    <a:pt x="167" y="33"/>
                  </a:cubicBezTo>
                  <a:cubicBezTo>
                    <a:pt x="267" y="434"/>
                    <a:pt x="301" y="867"/>
                    <a:pt x="0" y="1067"/>
                  </a:cubicBezTo>
                  <a:lnTo>
                    <a:pt x="0" y="1101"/>
                  </a:lnTo>
                  <a:cubicBezTo>
                    <a:pt x="367" y="934"/>
                    <a:pt x="301" y="334"/>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4"/>
            <p:cNvSpPr/>
            <p:nvPr/>
          </p:nvSpPr>
          <p:spPr>
            <a:xfrm>
              <a:off x="6771802" y="1469697"/>
              <a:ext cx="30987" cy="28837"/>
            </a:xfrm>
            <a:custGeom>
              <a:rect b="b" l="l" r="r" t="t"/>
              <a:pathLst>
                <a:path extrusionOk="0" h="1274" w="1369">
                  <a:moveTo>
                    <a:pt x="659" y="1"/>
                  </a:moveTo>
                  <a:cubicBezTo>
                    <a:pt x="645" y="1"/>
                    <a:pt x="632" y="2"/>
                    <a:pt x="618" y="3"/>
                  </a:cubicBezTo>
                  <a:cubicBezTo>
                    <a:pt x="0" y="101"/>
                    <a:pt x="206" y="1274"/>
                    <a:pt x="740" y="1274"/>
                  </a:cubicBezTo>
                  <a:cubicBezTo>
                    <a:pt x="755" y="1274"/>
                    <a:pt x="769" y="1273"/>
                    <a:pt x="784" y="1271"/>
                  </a:cubicBezTo>
                  <a:cubicBezTo>
                    <a:pt x="1369" y="1174"/>
                    <a:pt x="1163"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4"/>
            <p:cNvSpPr/>
            <p:nvPr/>
          </p:nvSpPr>
          <p:spPr>
            <a:xfrm>
              <a:off x="6846927" y="1465985"/>
              <a:ext cx="12857" cy="21164"/>
            </a:xfrm>
            <a:custGeom>
              <a:rect b="b" l="l" r="r" t="t"/>
              <a:pathLst>
                <a:path extrusionOk="0" h="935" w="568">
                  <a:moveTo>
                    <a:pt x="0" y="1"/>
                  </a:moveTo>
                  <a:cubicBezTo>
                    <a:pt x="0" y="368"/>
                    <a:pt x="134" y="935"/>
                    <a:pt x="568" y="935"/>
                  </a:cubicBezTo>
                  <a:lnTo>
                    <a:pt x="568" y="901"/>
                  </a:lnTo>
                  <a:cubicBezTo>
                    <a:pt x="201" y="868"/>
                    <a:pt x="67" y="401"/>
                    <a:pt x="34" y="34"/>
                  </a:cubicBezTo>
                  <a:cubicBezTo>
                    <a:pt x="34" y="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4"/>
            <p:cNvSpPr/>
            <p:nvPr/>
          </p:nvSpPr>
          <p:spPr>
            <a:xfrm>
              <a:off x="6841495" y="1455075"/>
              <a:ext cx="30308" cy="28520"/>
            </a:xfrm>
            <a:custGeom>
              <a:rect b="b" l="l" r="r" t="t"/>
              <a:pathLst>
                <a:path extrusionOk="0" h="1260" w="1339">
                  <a:moveTo>
                    <a:pt x="617" y="0"/>
                  </a:moveTo>
                  <a:cubicBezTo>
                    <a:pt x="582" y="0"/>
                    <a:pt x="545" y="5"/>
                    <a:pt x="507" y="16"/>
                  </a:cubicBezTo>
                  <a:cubicBezTo>
                    <a:pt x="1" y="142"/>
                    <a:pt x="215" y="1260"/>
                    <a:pt x="723" y="1260"/>
                  </a:cubicBezTo>
                  <a:cubicBezTo>
                    <a:pt x="750" y="1260"/>
                    <a:pt x="779" y="1257"/>
                    <a:pt x="808" y="1250"/>
                  </a:cubicBezTo>
                  <a:cubicBezTo>
                    <a:pt x="1339" y="1094"/>
                    <a:pt x="1138"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4"/>
            <p:cNvSpPr/>
            <p:nvPr/>
          </p:nvSpPr>
          <p:spPr>
            <a:xfrm>
              <a:off x="6761978" y="1436741"/>
              <a:ext cx="30603" cy="23020"/>
            </a:xfrm>
            <a:custGeom>
              <a:rect b="b" l="l" r="r" t="t"/>
              <a:pathLst>
                <a:path extrusionOk="0" h="1017" w="1352">
                  <a:moveTo>
                    <a:pt x="944" y="0"/>
                  </a:moveTo>
                  <a:cubicBezTo>
                    <a:pt x="806" y="0"/>
                    <a:pt x="672" y="44"/>
                    <a:pt x="551" y="125"/>
                  </a:cubicBezTo>
                  <a:cubicBezTo>
                    <a:pt x="318" y="225"/>
                    <a:pt x="151" y="425"/>
                    <a:pt x="84" y="626"/>
                  </a:cubicBezTo>
                  <a:cubicBezTo>
                    <a:pt x="0" y="821"/>
                    <a:pt x="150" y="1016"/>
                    <a:pt x="338" y="1016"/>
                  </a:cubicBezTo>
                  <a:cubicBezTo>
                    <a:pt x="375" y="1016"/>
                    <a:pt x="413" y="1009"/>
                    <a:pt x="451" y="992"/>
                  </a:cubicBezTo>
                  <a:cubicBezTo>
                    <a:pt x="618" y="926"/>
                    <a:pt x="751" y="826"/>
                    <a:pt x="885" y="726"/>
                  </a:cubicBezTo>
                  <a:cubicBezTo>
                    <a:pt x="1052" y="659"/>
                    <a:pt x="1218" y="559"/>
                    <a:pt x="1318" y="392"/>
                  </a:cubicBezTo>
                  <a:cubicBezTo>
                    <a:pt x="1352" y="259"/>
                    <a:pt x="1318" y="125"/>
                    <a:pt x="1218" y="58"/>
                  </a:cubicBezTo>
                  <a:cubicBezTo>
                    <a:pt x="1126" y="19"/>
                    <a:pt x="1034" y="0"/>
                    <a:pt x="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4"/>
            <p:cNvSpPr/>
            <p:nvPr/>
          </p:nvSpPr>
          <p:spPr>
            <a:xfrm>
              <a:off x="6834840" y="1425084"/>
              <a:ext cx="34767" cy="17519"/>
            </a:xfrm>
            <a:custGeom>
              <a:rect b="b" l="l" r="r" t="t"/>
              <a:pathLst>
                <a:path extrusionOk="0" h="774" w="1536">
                  <a:moveTo>
                    <a:pt x="579" y="0"/>
                  </a:moveTo>
                  <a:cubicBezTo>
                    <a:pt x="377" y="0"/>
                    <a:pt x="184" y="99"/>
                    <a:pt x="67" y="273"/>
                  </a:cubicBezTo>
                  <a:cubicBezTo>
                    <a:pt x="1" y="373"/>
                    <a:pt x="1" y="507"/>
                    <a:pt x="101" y="607"/>
                  </a:cubicBezTo>
                  <a:cubicBezTo>
                    <a:pt x="234" y="707"/>
                    <a:pt x="434" y="740"/>
                    <a:pt x="601" y="740"/>
                  </a:cubicBezTo>
                  <a:cubicBezTo>
                    <a:pt x="801" y="740"/>
                    <a:pt x="935" y="774"/>
                    <a:pt x="1135" y="774"/>
                  </a:cubicBezTo>
                  <a:cubicBezTo>
                    <a:pt x="1402" y="774"/>
                    <a:pt x="1535" y="473"/>
                    <a:pt x="1335" y="273"/>
                  </a:cubicBezTo>
                  <a:cubicBezTo>
                    <a:pt x="1168" y="106"/>
                    <a:pt x="935" y="6"/>
                    <a:pt x="668" y="6"/>
                  </a:cubicBezTo>
                  <a:cubicBezTo>
                    <a:pt x="638" y="2"/>
                    <a:pt x="609"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4"/>
            <p:cNvSpPr/>
            <p:nvPr/>
          </p:nvSpPr>
          <p:spPr>
            <a:xfrm>
              <a:off x="6801635" y="1559603"/>
              <a:ext cx="18131" cy="6836"/>
            </a:xfrm>
            <a:custGeom>
              <a:rect b="b" l="l" r="r" t="t"/>
              <a:pathLst>
                <a:path extrusionOk="0" h="302" w="801">
                  <a:moveTo>
                    <a:pt x="0" y="1"/>
                  </a:moveTo>
                  <a:cubicBezTo>
                    <a:pt x="33" y="168"/>
                    <a:pt x="200" y="268"/>
                    <a:pt x="367" y="301"/>
                  </a:cubicBezTo>
                  <a:cubicBezTo>
                    <a:pt x="567" y="268"/>
                    <a:pt x="734" y="168"/>
                    <a:pt x="801" y="1"/>
                  </a:cubicBezTo>
                  <a:lnTo>
                    <a:pt x="801" y="1"/>
                  </a:lnTo>
                  <a:cubicBezTo>
                    <a:pt x="667" y="68"/>
                    <a:pt x="534" y="134"/>
                    <a:pt x="400" y="168"/>
                  </a:cubicBezTo>
                  <a:cubicBezTo>
                    <a:pt x="267" y="168"/>
                    <a:pt x="133" y="68"/>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4"/>
            <p:cNvSpPr/>
            <p:nvPr/>
          </p:nvSpPr>
          <p:spPr>
            <a:xfrm>
              <a:off x="6806365" y="1430199"/>
              <a:ext cx="50680" cy="111319"/>
            </a:xfrm>
            <a:custGeom>
              <a:rect b="b" l="l" r="r" t="t"/>
              <a:pathLst>
                <a:path extrusionOk="0" h="4918" w="2239">
                  <a:moveTo>
                    <a:pt x="945" y="0"/>
                  </a:moveTo>
                  <a:cubicBezTo>
                    <a:pt x="925" y="0"/>
                    <a:pt x="892" y="24"/>
                    <a:pt x="892" y="47"/>
                  </a:cubicBezTo>
                  <a:cubicBezTo>
                    <a:pt x="1159" y="1281"/>
                    <a:pt x="1626" y="2449"/>
                    <a:pt x="1893" y="3683"/>
                  </a:cubicBezTo>
                  <a:cubicBezTo>
                    <a:pt x="1692" y="3616"/>
                    <a:pt x="1459" y="3616"/>
                    <a:pt x="1225" y="3616"/>
                  </a:cubicBezTo>
                  <a:cubicBezTo>
                    <a:pt x="1192" y="3616"/>
                    <a:pt x="1459" y="4484"/>
                    <a:pt x="1492" y="4617"/>
                  </a:cubicBezTo>
                  <a:cubicBezTo>
                    <a:pt x="1321" y="4663"/>
                    <a:pt x="1149" y="4685"/>
                    <a:pt x="980" y="4685"/>
                  </a:cubicBezTo>
                  <a:cubicBezTo>
                    <a:pt x="656" y="4685"/>
                    <a:pt x="343" y="4604"/>
                    <a:pt x="58" y="4450"/>
                  </a:cubicBezTo>
                  <a:cubicBezTo>
                    <a:pt x="48" y="4441"/>
                    <a:pt x="38" y="4437"/>
                    <a:pt x="30" y="4437"/>
                  </a:cubicBezTo>
                  <a:cubicBezTo>
                    <a:pt x="11" y="4437"/>
                    <a:pt x="1" y="4460"/>
                    <a:pt x="25" y="4484"/>
                  </a:cubicBezTo>
                  <a:cubicBezTo>
                    <a:pt x="258" y="4751"/>
                    <a:pt x="625" y="4917"/>
                    <a:pt x="992" y="4917"/>
                  </a:cubicBezTo>
                  <a:cubicBezTo>
                    <a:pt x="1159" y="4917"/>
                    <a:pt x="1325" y="4884"/>
                    <a:pt x="1459" y="4851"/>
                  </a:cubicBezTo>
                  <a:cubicBezTo>
                    <a:pt x="1492" y="4851"/>
                    <a:pt x="1526" y="4817"/>
                    <a:pt x="1559" y="4817"/>
                  </a:cubicBezTo>
                  <a:lnTo>
                    <a:pt x="1626" y="4784"/>
                  </a:lnTo>
                  <a:cubicBezTo>
                    <a:pt x="1692" y="4784"/>
                    <a:pt x="1692" y="4717"/>
                    <a:pt x="1692" y="4684"/>
                  </a:cubicBezTo>
                  <a:cubicBezTo>
                    <a:pt x="1692" y="4684"/>
                    <a:pt x="1692" y="4651"/>
                    <a:pt x="1692" y="4651"/>
                  </a:cubicBezTo>
                  <a:lnTo>
                    <a:pt x="1692" y="4617"/>
                  </a:lnTo>
                  <a:cubicBezTo>
                    <a:pt x="1659" y="4317"/>
                    <a:pt x="1526" y="3883"/>
                    <a:pt x="1526" y="3883"/>
                  </a:cubicBezTo>
                  <a:lnTo>
                    <a:pt x="1526" y="3883"/>
                  </a:lnTo>
                  <a:cubicBezTo>
                    <a:pt x="1610" y="3904"/>
                    <a:pt x="1881" y="3965"/>
                    <a:pt x="2060" y="3965"/>
                  </a:cubicBezTo>
                  <a:cubicBezTo>
                    <a:pt x="2165" y="3965"/>
                    <a:pt x="2238" y="3945"/>
                    <a:pt x="2226" y="3883"/>
                  </a:cubicBezTo>
                  <a:cubicBezTo>
                    <a:pt x="1926" y="2582"/>
                    <a:pt x="1526" y="1281"/>
                    <a:pt x="959" y="14"/>
                  </a:cubicBezTo>
                  <a:cubicBezTo>
                    <a:pt x="959" y="4"/>
                    <a:pt x="953" y="0"/>
                    <a:pt x="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4"/>
            <p:cNvSpPr/>
            <p:nvPr/>
          </p:nvSpPr>
          <p:spPr>
            <a:xfrm>
              <a:off x="6804645" y="1531672"/>
              <a:ext cx="30218" cy="21458"/>
            </a:xfrm>
            <a:custGeom>
              <a:rect b="b" l="l" r="r" t="t"/>
              <a:pathLst>
                <a:path extrusionOk="0" h="948" w="1335">
                  <a:moveTo>
                    <a:pt x="101" y="1"/>
                  </a:moveTo>
                  <a:cubicBezTo>
                    <a:pt x="67" y="134"/>
                    <a:pt x="34" y="268"/>
                    <a:pt x="34" y="401"/>
                  </a:cubicBezTo>
                  <a:cubicBezTo>
                    <a:pt x="0" y="635"/>
                    <a:pt x="67" y="935"/>
                    <a:pt x="401" y="935"/>
                  </a:cubicBezTo>
                  <a:cubicBezTo>
                    <a:pt x="434" y="943"/>
                    <a:pt x="470" y="947"/>
                    <a:pt x="506" y="947"/>
                  </a:cubicBezTo>
                  <a:cubicBezTo>
                    <a:pt x="613" y="947"/>
                    <a:pt x="726" y="910"/>
                    <a:pt x="801" y="835"/>
                  </a:cubicBezTo>
                  <a:cubicBezTo>
                    <a:pt x="1035" y="701"/>
                    <a:pt x="1201" y="468"/>
                    <a:pt x="1335" y="234"/>
                  </a:cubicBezTo>
                  <a:lnTo>
                    <a:pt x="1335" y="234"/>
                  </a:lnTo>
                  <a:cubicBezTo>
                    <a:pt x="1244" y="248"/>
                    <a:pt x="1154" y="255"/>
                    <a:pt x="1064" y="255"/>
                  </a:cubicBezTo>
                  <a:cubicBezTo>
                    <a:pt x="723" y="255"/>
                    <a:pt x="391" y="159"/>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4"/>
            <p:cNvSpPr/>
            <p:nvPr/>
          </p:nvSpPr>
          <p:spPr>
            <a:xfrm>
              <a:off x="6643167" y="1308830"/>
              <a:ext cx="258899" cy="196517"/>
            </a:xfrm>
            <a:custGeom>
              <a:rect b="b" l="l" r="r" t="t"/>
              <a:pathLst>
                <a:path extrusionOk="0" h="8682" w="11438">
                  <a:moveTo>
                    <a:pt x="8829" y="1"/>
                  </a:moveTo>
                  <a:cubicBezTo>
                    <a:pt x="8551" y="1"/>
                    <a:pt x="8369" y="639"/>
                    <a:pt x="8369" y="639"/>
                  </a:cubicBezTo>
                  <a:cubicBezTo>
                    <a:pt x="7610" y="531"/>
                    <a:pt x="6842" y="471"/>
                    <a:pt x="6069" y="471"/>
                  </a:cubicBezTo>
                  <a:cubicBezTo>
                    <a:pt x="5415" y="471"/>
                    <a:pt x="4757" y="514"/>
                    <a:pt x="4099" y="606"/>
                  </a:cubicBezTo>
                  <a:cubicBezTo>
                    <a:pt x="2131" y="973"/>
                    <a:pt x="1464" y="3108"/>
                    <a:pt x="1464" y="3108"/>
                  </a:cubicBezTo>
                  <a:cubicBezTo>
                    <a:pt x="1464" y="3108"/>
                    <a:pt x="463" y="3508"/>
                    <a:pt x="230" y="4308"/>
                  </a:cubicBezTo>
                  <a:cubicBezTo>
                    <a:pt x="0" y="5095"/>
                    <a:pt x="1509" y="8682"/>
                    <a:pt x="2385" y="8682"/>
                  </a:cubicBezTo>
                  <a:cubicBezTo>
                    <a:pt x="2400" y="8682"/>
                    <a:pt x="2416" y="8681"/>
                    <a:pt x="2431" y="8678"/>
                  </a:cubicBezTo>
                  <a:cubicBezTo>
                    <a:pt x="3732" y="8478"/>
                    <a:pt x="3632" y="6043"/>
                    <a:pt x="3632" y="6043"/>
                  </a:cubicBezTo>
                  <a:cubicBezTo>
                    <a:pt x="3632" y="6043"/>
                    <a:pt x="5834" y="5309"/>
                    <a:pt x="5900" y="3575"/>
                  </a:cubicBezTo>
                  <a:cubicBezTo>
                    <a:pt x="5900" y="3575"/>
                    <a:pt x="7033" y="4076"/>
                    <a:pt x="8262" y="4076"/>
                  </a:cubicBezTo>
                  <a:cubicBezTo>
                    <a:pt x="8797" y="4076"/>
                    <a:pt x="9351" y="3981"/>
                    <a:pt x="9836" y="3708"/>
                  </a:cubicBezTo>
                  <a:cubicBezTo>
                    <a:pt x="11438" y="2841"/>
                    <a:pt x="10770" y="1006"/>
                    <a:pt x="10537" y="606"/>
                  </a:cubicBezTo>
                  <a:cubicBezTo>
                    <a:pt x="10492" y="544"/>
                    <a:pt x="10431" y="518"/>
                    <a:pt x="10362" y="518"/>
                  </a:cubicBezTo>
                  <a:cubicBezTo>
                    <a:pt x="10022" y="518"/>
                    <a:pt x="9469" y="1140"/>
                    <a:pt x="9469" y="1140"/>
                  </a:cubicBezTo>
                  <a:cubicBezTo>
                    <a:pt x="9469" y="1140"/>
                    <a:pt x="9203" y="72"/>
                    <a:pt x="8869" y="5"/>
                  </a:cubicBezTo>
                  <a:cubicBezTo>
                    <a:pt x="8855" y="2"/>
                    <a:pt x="8842" y="1"/>
                    <a:pt x="8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4"/>
            <p:cNvSpPr/>
            <p:nvPr/>
          </p:nvSpPr>
          <p:spPr>
            <a:xfrm>
              <a:off x="6711774" y="1377641"/>
              <a:ext cx="68358" cy="72772"/>
            </a:xfrm>
            <a:custGeom>
              <a:rect b="b" l="l" r="r" t="t"/>
              <a:pathLst>
                <a:path extrusionOk="0" h="3215" w="3020">
                  <a:moveTo>
                    <a:pt x="2803" y="1"/>
                  </a:moveTo>
                  <a:cubicBezTo>
                    <a:pt x="2836" y="1735"/>
                    <a:pt x="1835" y="3070"/>
                    <a:pt x="67" y="3103"/>
                  </a:cubicBezTo>
                  <a:cubicBezTo>
                    <a:pt x="1" y="3103"/>
                    <a:pt x="1" y="3170"/>
                    <a:pt x="67" y="3170"/>
                  </a:cubicBezTo>
                  <a:cubicBezTo>
                    <a:pt x="216" y="3200"/>
                    <a:pt x="360" y="3215"/>
                    <a:pt x="500" y="3215"/>
                  </a:cubicBezTo>
                  <a:cubicBezTo>
                    <a:pt x="2052" y="3215"/>
                    <a:pt x="3020" y="1439"/>
                    <a:pt x="28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4"/>
            <p:cNvSpPr/>
            <p:nvPr/>
          </p:nvSpPr>
          <p:spPr>
            <a:xfrm>
              <a:off x="6637033" y="1378410"/>
              <a:ext cx="61069" cy="126258"/>
            </a:xfrm>
            <a:custGeom>
              <a:rect b="b" l="l" r="r" t="t"/>
              <a:pathLst>
                <a:path extrusionOk="0" h="5578" w="2698">
                  <a:moveTo>
                    <a:pt x="1801" y="0"/>
                  </a:moveTo>
                  <a:cubicBezTo>
                    <a:pt x="667" y="467"/>
                    <a:pt x="0" y="1301"/>
                    <a:pt x="367" y="2535"/>
                  </a:cubicBezTo>
                  <a:cubicBezTo>
                    <a:pt x="667" y="3636"/>
                    <a:pt x="1501" y="5137"/>
                    <a:pt x="2635" y="5571"/>
                  </a:cubicBezTo>
                  <a:cubicBezTo>
                    <a:pt x="2640" y="5576"/>
                    <a:pt x="2645" y="5578"/>
                    <a:pt x="2650" y="5578"/>
                  </a:cubicBezTo>
                  <a:cubicBezTo>
                    <a:pt x="2677" y="5578"/>
                    <a:pt x="2697" y="5504"/>
                    <a:pt x="2669" y="5504"/>
                  </a:cubicBezTo>
                  <a:cubicBezTo>
                    <a:pt x="1735" y="5071"/>
                    <a:pt x="1034" y="3903"/>
                    <a:pt x="667" y="3002"/>
                  </a:cubicBezTo>
                  <a:cubicBezTo>
                    <a:pt x="400" y="2402"/>
                    <a:pt x="200" y="1701"/>
                    <a:pt x="534" y="1101"/>
                  </a:cubicBezTo>
                  <a:cubicBezTo>
                    <a:pt x="801" y="601"/>
                    <a:pt x="1334" y="334"/>
                    <a:pt x="1801" y="34"/>
                  </a:cubicBezTo>
                  <a:cubicBezTo>
                    <a:pt x="1835" y="34"/>
                    <a:pt x="1801" y="0"/>
                    <a:pt x="1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4"/>
            <p:cNvSpPr/>
            <p:nvPr/>
          </p:nvSpPr>
          <p:spPr>
            <a:xfrm>
              <a:off x="6818475" y="1322230"/>
              <a:ext cx="83591" cy="78317"/>
            </a:xfrm>
            <a:custGeom>
              <a:rect b="b" l="l" r="r" t="t"/>
              <a:pathLst>
                <a:path extrusionOk="0" h="3460" w="3693">
                  <a:moveTo>
                    <a:pt x="2760" y="1"/>
                  </a:moveTo>
                  <a:cubicBezTo>
                    <a:pt x="2730" y="1"/>
                    <a:pt x="2701" y="32"/>
                    <a:pt x="2725" y="81"/>
                  </a:cubicBezTo>
                  <a:cubicBezTo>
                    <a:pt x="3259" y="881"/>
                    <a:pt x="3626" y="1915"/>
                    <a:pt x="2792" y="2716"/>
                  </a:cubicBezTo>
                  <a:cubicBezTo>
                    <a:pt x="2316" y="3127"/>
                    <a:pt x="1714" y="3341"/>
                    <a:pt x="1104" y="3341"/>
                  </a:cubicBezTo>
                  <a:cubicBezTo>
                    <a:pt x="773" y="3341"/>
                    <a:pt x="440" y="3278"/>
                    <a:pt x="123" y="3149"/>
                  </a:cubicBezTo>
                  <a:cubicBezTo>
                    <a:pt x="116" y="3146"/>
                    <a:pt x="109" y="3144"/>
                    <a:pt x="102" y="3144"/>
                  </a:cubicBezTo>
                  <a:cubicBezTo>
                    <a:pt x="44" y="3144"/>
                    <a:pt x="1" y="3253"/>
                    <a:pt x="90" y="3283"/>
                  </a:cubicBezTo>
                  <a:cubicBezTo>
                    <a:pt x="379" y="3400"/>
                    <a:pt x="719" y="3460"/>
                    <a:pt x="1068" y="3460"/>
                  </a:cubicBezTo>
                  <a:cubicBezTo>
                    <a:pt x="1810" y="3460"/>
                    <a:pt x="2595" y="3193"/>
                    <a:pt x="3025" y="2649"/>
                  </a:cubicBezTo>
                  <a:cubicBezTo>
                    <a:pt x="3693" y="1882"/>
                    <a:pt x="3459" y="714"/>
                    <a:pt x="2792" y="14"/>
                  </a:cubicBezTo>
                  <a:cubicBezTo>
                    <a:pt x="2783" y="5"/>
                    <a:pt x="2772" y="1"/>
                    <a:pt x="2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4"/>
            <p:cNvSpPr/>
            <p:nvPr/>
          </p:nvSpPr>
          <p:spPr>
            <a:xfrm>
              <a:off x="6640790" y="1480856"/>
              <a:ext cx="76303" cy="82210"/>
            </a:xfrm>
            <a:custGeom>
              <a:rect b="b" l="l" r="r" t="t"/>
              <a:pathLst>
                <a:path extrusionOk="0" h="3632" w="3371">
                  <a:moveTo>
                    <a:pt x="1139" y="0"/>
                  </a:moveTo>
                  <a:cubicBezTo>
                    <a:pt x="1033" y="0"/>
                    <a:pt x="931" y="24"/>
                    <a:pt x="835" y="78"/>
                  </a:cubicBezTo>
                  <a:cubicBezTo>
                    <a:pt x="1" y="545"/>
                    <a:pt x="1068" y="3213"/>
                    <a:pt x="2036" y="3547"/>
                  </a:cubicBezTo>
                  <a:cubicBezTo>
                    <a:pt x="2168" y="3605"/>
                    <a:pt x="2304" y="3632"/>
                    <a:pt x="2437" y="3632"/>
                  </a:cubicBezTo>
                  <a:cubicBezTo>
                    <a:pt x="2842" y="3632"/>
                    <a:pt x="3219" y="3381"/>
                    <a:pt x="3370" y="2980"/>
                  </a:cubicBezTo>
                  <a:lnTo>
                    <a:pt x="3003" y="1412"/>
                  </a:lnTo>
                  <a:cubicBezTo>
                    <a:pt x="3003" y="1412"/>
                    <a:pt x="1957" y="0"/>
                    <a:pt x="1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4"/>
            <p:cNvSpPr/>
            <p:nvPr/>
          </p:nvSpPr>
          <p:spPr>
            <a:xfrm>
              <a:off x="6666481" y="1499213"/>
              <a:ext cx="38525" cy="51427"/>
            </a:xfrm>
            <a:custGeom>
              <a:rect b="b" l="l" r="r" t="t"/>
              <a:pathLst>
                <a:path extrusionOk="0" h="2272" w="1702">
                  <a:moveTo>
                    <a:pt x="33" y="0"/>
                  </a:moveTo>
                  <a:cubicBezTo>
                    <a:pt x="33" y="0"/>
                    <a:pt x="0" y="34"/>
                    <a:pt x="33" y="34"/>
                  </a:cubicBezTo>
                  <a:cubicBezTo>
                    <a:pt x="667" y="367"/>
                    <a:pt x="1168" y="901"/>
                    <a:pt x="1368" y="1602"/>
                  </a:cubicBezTo>
                  <a:cubicBezTo>
                    <a:pt x="1269" y="1424"/>
                    <a:pt x="1088" y="1328"/>
                    <a:pt x="902" y="1328"/>
                  </a:cubicBezTo>
                  <a:cubicBezTo>
                    <a:pt x="773" y="1328"/>
                    <a:pt x="643" y="1373"/>
                    <a:pt x="534" y="1468"/>
                  </a:cubicBezTo>
                  <a:cubicBezTo>
                    <a:pt x="534" y="1468"/>
                    <a:pt x="534" y="1501"/>
                    <a:pt x="534" y="1501"/>
                  </a:cubicBezTo>
                  <a:cubicBezTo>
                    <a:pt x="605" y="1475"/>
                    <a:pt x="677" y="1462"/>
                    <a:pt x="746" y="1462"/>
                  </a:cubicBezTo>
                  <a:cubicBezTo>
                    <a:pt x="937" y="1462"/>
                    <a:pt x="1112" y="1555"/>
                    <a:pt x="1234" y="1702"/>
                  </a:cubicBezTo>
                  <a:cubicBezTo>
                    <a:pt x="1368" y="1868"/>
                    <a:pt x="1468" y="2069"/>
                    <a:pt x="1568" y="2235"/>
                  </a:cubicBezTo>
                  <a:cubicBezTo>
                    <a:pt x="1581" y="2261"/>
                    <a:pt x="1603" y="2272"/>
                    <a:pt x="1624" y="2272"/>
                  </a:cubicBezTo>
                  <a:cubicBezTo>
                    <a:pt x="1658" y="2272"/>
                    <a:pt x="1689" y="2243"/>
                    <a:pt x="1668" y="2202"/>
                  </a:cubicBezTo>
                  <a:cubicBezTo>
                    <a:pt x="1701" y="1301"/>
                    <a:pt x="967" y="10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4"/>
            <p:cNvSpPr/>
            <p:nvPr/>
          </p:nvSpPr>
          <p:spPr>
            <a:xfrm>
              <a:off x="6685359" y="1678165"/>
              <a:ext cx="180469" cy="168631"/>
            </a:xfrm>
            <a:custGeom>
              <a:rect b="b" l="l" r="r" t="t"/>
              <a:pathLst>
                <a:path extrusionOk="0" h="7450" w="7973">
                  <a:moveTo>
                    <a:pt x="1034" y="0"/>
                  </a:moveTo>
                  <a:lnTo>
                    <a:pt x="0" y="1468"/>
                  </a:lnTo>
                  <a:cubicBezTo>
                    <a:pt x="0" y="1468"/>
                    <a:pt x="4518" y="7449"/>
                    <a:pt x="4698" y="7449"/>
                  </a:cubicBezTo>
                  <a:cubicBezTo>
                    <a:pt x="4702" y="7449"/>
                    <a:pt x="4704" y="7446"/>
                    <a:pt x="4703" y="7439"/>
                  </a:cubicBezTo>
                  <a:lnTo>
                    <a:pt x="5804" y="4437"/>
                  </a:lnTo>
                  <a:lnTo>
                    <a:pt x="7972" y="6238"/>
                  </a:lnTo>
                  <a:lnTo>
                    <a:pt x="7305" y="1234"/>
                  </a:lnTo>
                  <a:lnTo>
                    <a:pt x="6605" y="334"/>
                  </a:lnTo>
                  <a:lnTo>
                    <a:pt x="5604" y="3803"/>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4"/>
            <p:cNvSpPr/>
            <p:nvPr/>
          </p:nvSpPr>
          <p:spPr>
            <a:xfrm>
              <a:off x="6683842" y="1706278"/>
              <a:ext cx="185765" cy="147082"/>
            </a:xfrm>
            <a:custGeom>
              <a:rect b="b" l="l" r="r" t="t"/>
              <a:pathLst>
                <a:path extrusionOk="0" h="6498" w="8207">
                  <a:moveTo>
                    <a:pt x="7422" y="1"/>
                  </a:moveTo>
                  <a:cubicBezTo>
                    <a:pt x="7414" y="1"/>
                    <a:pt x="7406" y="9"/>
                    <a:pt x="7406" y="26"/>
                  </a:cubicBezTo>
                  <a:cubicBezTo>
                    <a:pt x="7306" y="860"/>
                    <a:pt x="7839" y="3995"/>
                    <a:pt x="7906" y="4729"/>
                  </a:cubicBezTo>
                  <a:cubicBezTo>
                    <a:pt x="7840" y="4663"/>
                    <a:pt x="5947" y="3194"/>
                    <a:pt x="5905" y="3194"/>
                  </a:cubicBezTo>
                  <a:cubicBezTo>
                    <a:pt x="5905" y="3194"/>
                    <a:pt x="5905" y="3194"/>
                    <a:pt x="5905" y="3195"/>
                  </a:cubicBezTo>
                  <a:cubicBezTo>
                    <a:pt x="5638" y="3695"/>
                    <a:pt x="4837" y="5863"/>
                    <a:pt x="4804" y="6063"/>
                  </a:cubicBezTo>
                  <a:cubicBezTo>
                    <a:pt x="4037" y="5063"/>
                    <a:pt x="901" y="1160"/>
                    <a:pt x="67" y="226"/>
                  </a:cubicBezTo>
                  <a:cubicBezTo>
                    <a:pt x="57" y="216"/>
                    <a:pt x="48" y="212"/>
                    <a:pt x="39" y="212"/>
                  </a:cubicBezTo>
                  <a:cubicBezTo>
                    <a:pt x="17" y="212"/>
                    <a:pt x="0" y="236"/>
                    <a:pt x="0" y="259"/>
                  </a:cubicBezTo>
                  <a:cubicBezTo>
                    <a:pt x="665" y="1323"/>
                    <a:pt x="4711" y="6497"/>
                    <a:pt x="4803" y="6497"/>
                  </a:cubicBezTo>
                  <a:cubicBezTo>
                    <a:pt x="4803" y="6497"/>
                    <a:pt x="4804" y="6497"/>
                    <a:pt x="4804" y="6497"/>
                  </a:cubicBezTo>
                  <a:cubicBezTo>
                    <a:pt x="5237" y="5463"/>
                    <a:pt x="5604" y="4395"/>
                    <a:pt x="5905" y="3295"/>
                  </a:cubicBezTo>
                  <a:cubicBezTo>
                    <a:pt x="6258" y="3648"/>
                    <a:pt x="8063" y="5237"/>
                    <a:pt x="8198" y="5237"/>
                  </a:cubicBezTo>
                  <a:cubicBezTo>
                    <a:pt x="8203" y="5237"/>
                    <a:pt x="8206" y="5234"/>
                    <a:pt x="8206" y="5229"/>
                  </a:cubicBezTo>
                  <a:cubicBezTo>
                    <a:pt x="8139" y="4295"/>
                    <a:pt x="8039" y="3395"/>
                    <a:pt x="7873" y="2494"/>
                  </a:cubicBezTo>
                  <a:cubicBezTo>
                    <a:pt x="7739" y="1660"/>
                    <a:pt x="7606" y="826"/>
                    <a:pt x="7439" y="26"/>
                  </a:cubicBezTo>
                  <a:cubicBezTo>
                    <a:pt x="7439" y="9"/>
                    <a:pt x="7431" y="1"/>
                    <a:pt x="7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4"/>
            <p:cNvSpPr/>
            <p:nvPr/>
          </p:nvSpPr>
          <p:spPr>
            <a:xfrm>
              <a:off x="6465641" y="1076346"/>
              <a:ext cx="255210" cy="718390"/>
            </a:xfrm>
            <a:custGeom>
              <a:rect b="b" l="l" r="r" t="t"/>
              <a:pathLst>
                <a:path extrusionOk="0" h="31738" w="11275">
                  <a:moveTo>
                    <a:pt x="3462" y="0"/>
                  </a:moveTo>
                  <a:cubicBezTo>
                    <a:pt x="3279" y="0"/>
                    <a:pt x="3153" y="53"/>
                    <a:pt x="3102" y="169"/>
                  </a:cubicBezTo>
                  <a:cubicBezTo>
                    <a:pt x="2002" y="2671"/>
                    <a:pt x="200" y="12478"/>
                    <a:pt x="100" y="16047"/>
                  </a:cubicBezTo>
                  <a:cubicBezTo>
                    <a:pt x="0" y="20617"/>
                    <a:pt x="4603" y="28356"/>
                    <a:pt x="6605" y="30424"/>
                  </a:cubicBezTo>
                  <a:cubicBezTo>
                    <a:pt x="7470" y="31312"/>
                    <a:pt x="8298" y="31738"/>
                    <a:pt x="8951" y="31738"/>
                  </a:cubicBezTo>
                  <a:cubicBezTo>
                    <a:pt x="10163" y="31738"/>
                    <a:pt x="10774" y="30276"/>
                    <a:pt x="9907" y="27589"/>
                  </a:cubicBezTo>
                  <a:cubicBezTo>
                    <a:pt x="8439" y="22985"/>
                    <a:pt x="7806" y="17949"/>
                    <a:pt x="7972" y="16981"/>
                  </a:cubicBezTo>
                  <a:cubicBezTo>
                    <a:pt x="8306" y="14913"/>
                    <a:pt x="11275" y="6607"/>
                    <a:pt x="11241" y="5273"/>
                  </a:cubicBezTo>
                  <a:cubicBezTo>
                    <a:pt x="11182" y="4075"/>
                    <a:pt x="5073" y="0"/>
                    <a:pt x="34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4"/>
            <p:cNvSpPr/>
            <p:nvPr/>
          </p:nvSpPr>
          <p:spPr>
            <a:xfrm>
              <a:off x="6523767" y="864143"/>
              <a:ext cx="305052" cy="348941"/>
            </a:xfrm>
            <a:custGeom>
              <a:rect b="b" l="l" r="r" t="t"/>
              <a:pathLst>
                <a:path extrusionOk="0" h="15416" w="13477">
                  <a:moveTo>
                    <a:pt x="6247" y="0"/>
                  </a:moveTo>
                  <a:cubicBezTo>
                    <a:pt x="5144" y="0"/>
                    <a:pt x="3060" y="3179"/>
                    <a:pt x="2369" y="4374"/>
                  </a:cubicBezTo>
                  <a:cubicBezTo>
                    <a:pt x="1668" y="5641"/>
                    <a:pt x="201" y="10512"/>
                    <a:pt x="1" y="11612"/>
                  </a:cubicBezTo>
                  <a:lnTo>
                    <a:pt x="7706" y="15415"/>
                  </a:lnTo>
                  <a:cubicBezTo>
                    <a:pt x="7706" y="15415"/>
                    <a:pt x="10208" y="8810"/>
                    <a:pt x="10375" y="8477"/>
                  </a:cubicBezTo>
                  <a:cubicBezTo>
                    <a:pt x="11042" y="7009"/>
                    <a:pt x="13477" y="5008"/>
                    <a:pt x="12776" y="4007"/>
                  </a:cubicBezTo>
                  <a:cubicBezTo>
                    <a:pt x="12633" y="3796"/>
                    <a:pt x="12452" y="3718"/>
                    <a:pt x="12260" y="3718"/>
                  </a:cubicBezTo>
                  <a:cubicBezTo>
                    <a:pt x="11694" y="3718"/>
                    <a:pt x="11042" y="4407"/>
                    <a:pt x="11042" y="4407"/>
                  </a:cubicBezTo>
                  <a:cubicBezTo>
                    <a:pt x="11042" y="4407"/>
                    <a:pt x="12276" y="2906"/>
                    <a:pt x="11342" y="2306"/>
                  </a:cubicBezTo>
                  <a:cubicBezTo>
                    <a:pt x="11161" y="2200"/>
                    <a:pt x="10968" y="2157"/>
                    <a:pt x="10773" y="2157"/>
                  </a:cubicBezTo>
                  <a:cubicBezTo>
                    <a:pt x="9923" y="2157"/>
                    <a:pt x="9040" y="2973"/>
                    <a:pt x="9040" y="2973"/>
                  </a:cubicBezTo>
                  <a:cubicBezTo>
                    <a:pt x="9040" y="2973"/>
                    <a:pt x="10041" y="1338"/>
                    <a:pt x="9040" y="771"/>
                  </a:cubicBezTo>
                  <a:cubicBezTo>
                    <a:pt x="8874" y="682"/>
                    <a:pt x="8701" y="645"/>
                    <a:pt x="8530" y="645"/>
                  </a:cubicBezTo>
                  <a:cubicBezTo>
                    <a:pt x="7673" y="645"/>
                    <a:pt x="6839" y="1572"/>
                    <a:pt x="6839" y="1572"/>
                  </a:cubicBezTo>
                  <a:cubicBezTo>
                    <a:pt x="6839" y="1572"/>
                    <a:pt x="7439" y="471"/>
                    <a:pt x="6439" y="37"/>
                  </a:cubicBezTo>
                  <a:cubicBezTo>
                    <a:pt x="6379" y="12"/>
                    <a:pt x="6315" y="0"/>
                    <a:pt x="6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4"/>
            <p:cNvSpPr/>
            <p:nvPr/>
          </p:nvSpPr>
          <p:spPr>
            <a:xfrm>
              <a:off x="6707247" y="958395"/>
              <a:ext cx="70531" cy="106815"/>
            </a:xfrm>
            <a:custGeom>
              <a:rect b="b" l="l" r="r" t="t"/>
              <a:pathLst>
                <a:path extrusionOk="0" h="4719" w="3116">
                  <a:moveTo>
                    <a:pt x="3074" y="1"/>
                  </a:moveTo>
                  <a:cubicBezTo>
                    <a:pt x="3057" y="1"/>
                    <a:pt x="3033" y="13"/>
                    <a:pt x="3003" y="43"/>
                  </a:cubicBezTo>
                  <a:cubicBezTo>
                    <a:pt x="968" y="1211"/>
                    <a:pt x="501" y="2511"/>
                    <a:pt x="0" y="4680"/>
                  </a:cubicBezTo>
                  <a:cubicBezTo>
                    <a:pt x="0" y="4699"/>
                    <a:pt x="23" y="4718"/>
                    <a:pt x="41" y="4718"/>
                  </a:cubicBezTo>
                  <a:cubicBezTo>
                    <a:pt x="55" y="4718"/>
                    <a:pt x="67" y="4708"/>
                    <a:pt x="67" y="4680"/>
                  </a:cubicBezTo>
                  <a:cubicBezTo>
                    <a:pt x="768" y="2545"/>
                    <a:pt x="1301" y="1577"/>
                    <a:pt x="3069" y="110"/>
                  </a:cubicBezTo>
                  <a:cubicBezTo>
                    <a:pt x="3116" y="63"/>
                    <a:pt x="3114" y="1"/>
                    <a:pt x="3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4"/>
            <p:cNvSpPr/>
            <p:nvPr/>
          </p:nvSpPr>
          <p:spPr>
            <a:xfrm>
              <a:off x="6658921" y="926276"/>
              <a:ext cx="74899" cy="114239"/>
            </a:xfrm>
            <a:custGeom>
              <a:rect b="b" l="l" r="r" t="t"/>
              <a:pathLst>
                <a:path extrusionOk="0" h="5047" w="3309">
                  <a:moveTo>
                    <a:pt x="3216" y="1"/>
                  </a:moveTo>
                  <a:cubicBezTo>
                    <a:pt x="3192" y="1"/>
                    <a:pt x="3164" y="9"/>
                    <a:pt x="3136" y="28"/>
                  </a:cubicBezTo>
                  <a:cubicBezTo>
                    <a:pt x="1235" y="1495"/>
                    <a:pt x="701" y="2796"/>
                    <a:pt x="1" y="5031"/>
                  </a:cubicBezTo>
                  <a:cubicBezTo>
                    <a:pt x="1" y="5031"/>
                    <a:pt x="30" y="5046"/>
                    <a:pt x="50" y="5046"/>
                  </a:cubicBezTo>
                  <a:cubicBezTo>
                    <a:pt x="60" y="5046"/>
                    <a:pt x="67" y="5042"/>
                    <a:pt x="67" y="5031"/>
                  </a:cubicBezTo>
                  <a:cubicBezTo>
                    <a:pt x="968" y="2830"/>
                    <a:pt x="1535" y="1796"/>
                    <a:pt x="3236" y="128"/>
                  </a:cubicBezTo>
                  <a:cubicBezTo>
                    <a:pt x="3308" y="56"/>
                    <a:pt x="3276" y="1"/>
                    <a:pt x="3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4"/>
            <p:cNvSpPr/>
            <p:nvPr/>
          </p:nvSpPr>
          <p:spPr>
            <a:xfrm>
              <a:off x="6612429" y="899476"/>
              <a:ext cx="67000" cy="118924"/>
            </a:xfrm>
            <a:custGeom>
              <a:rect b="b" l="l" r="r" t="t"/>
              <a:pathLst>
                <a:path extrusionOk="0" h="5254" w="2960">
                  <a:moveTo>
                    <a:pt x="2940" y="0"/>
                  </a:moveTo>
                  <a:cubicBezTo>
                    <a:pt x="2927" y="0"/>
                    <a:pt x="2897" y="17"/>
                    <a:pt x="2855" y="44"/>
                  </a:cubicBezTo>
                  <a:cubicBezTo>
                    <a:pt x="1254" y="1312"/>
                    <a:pt x="220" y="3180"/>
                    <a:pt x="20" y="5215"/>
                  </a:cubicBezTo>
                  <a:cubicBezTo>
                    <a:pt x="0" y="5234"/>
                    <a:pt x="26" y="5253"/>
                    <a:pt x="50" y="5253"/>
                  </a:cubicBezTo>
                  <a:cubicBezTo>
                    <a:pt x="69" y="5253"/>
                    <a:pt x="86" y="5243"/>
                    <a:pt x="86" y="5215"/>
                  </a:cubicBezTo>
                  <a:cubicBezTo>
                    <a:pt x="687" y="2946"/>
                    <a:pt x="1354" y="1845"/>
                    <a:pt x="2888" y="111"/>
                  </a:cubicBezTo>
                  <a:cubicBezTo>
                    <a:pt x="2947" y="33"/>
                    <a:pt x="2960"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4"/>
            <p:cNvSpPr/>
            <p:nvPr/>
          </p:nvSpPr>
          <p:spPr>
            <a:xfrm>
              <a:off x="6588707" y="1032728"/>
              <a:ext cx="218224" cy="217341"/>
            </a:xfrm>
            <a:custGeom>
              <a:rect b="b" l="l" r="r" t="t"/>
              <a:pathLst>
                <a:path extrusionOk="0" h="9602" w="9641">
                  <a:moveTo>
                    <a:pt x="8346" y="1"/>
                  </a:moveTo>
                  <a:cubicBezTo>
                    <a:pt x="7054" y="1"/>
                    <a:pt x="6051" y="2610"/>
                    <a:pt x="5704" y="3998"/>
                  </a:cubicBezTo>
                  <a:cubicBezTo>
                    <a:pt x="5704" y="3998"/>
                    <a:pt x="5046" y="3841"/>
                    <a:pt x="4211" y="3841"/>
                  </a:cubicBezTo>
                  <a:cubicBezTo>
                    <a:pt x="3193" y="3841"/>
                    <a:pt x="1912" y="4073"/>
                    <a:pt x="1235" y="5098"/>
                  </a:cubicBezTo>
                  <a:cubicBezTo>
                    <a:pt x="0" y="6933"/>
                    <a:pt x="5271" y="9602"/>
                    <a:pt x="5271" y="9602"/>
                  </a:cubicBezTo>
                  <a:cubicBezTo>
                    <a:pt x="5271" y="9602"/>
                    <a:pt x="7439" y="7600"/>
                    <a:pt x="8106" y="6499"/>
                  </a:cubicBezTo>
                  <a:cubicBezTo>
                    <a:pt x="8773" y="5365"/>
                    <a:pt x="9641" y="262"/>
                    <a:pt x="8573" y="28"/>
                  </a:cubicBezTo>
                  <a:cubicBezTo>
                    <a:pt x="8496" y="10"/>
                    <a:pt x="8421" y="1"/>
                    <a:pt x="8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4"/>
            <p:cNvSpPr/>
            <p:nvPr/>
          </p:nvSpPr>
          <p:spPr>
            <a:xfrm>
              <a:off x="6614375" y="1033362"/>
              <a:ext cx="158581" cy="112519"/>
            </a:xfrm>
            <a:custGeom>
              <a:rect b="b" l="l" r="r" t="t"/>
              <a:pathLst>
                <a:path extrusionOk="0" h="4971" w="7006">
                  <a:moveTo>
                    <a:pt x="7005" y="0"/>
                  </a:moveTo>
                  <a:cubicBezTo>
                    <a:pt x="5338" y="367"/>
                    <a:pt x="4871" y="2302"/>
                    <a:pt x="4470" y="3736"/>
                  </a:cubicBezTo>
                  <a:cubicBezTo>
                    <a:pt x="4066" y="3648"/>
                    <a:pt x="3634" y="3600"/>
                    <a:pt x="3199" y="3600"/>
                  </a:cubicBezTo>
                  <a:cubicBezTo>
                    <a:pt x="1984" y="3600"/>
                    <a:pt x="746" y="3979"/>
                    <a:pt x="34" y="4937"/>
                  </a:cubicBezTo>
                  <a:cubicBezTo>
                    <a:pt x="0" y="4937"/>
                    <a:pt x="67" y="4970"/>
                    <a:pt x="101" y="4970"/>
                  </a:cubicBezTo>
                  <a:cubicBezTo>
                    <a:pt x="834" y="4213"/>
                    <a:pt x="2055" y="3959"/>
                    <a:pt x="3191" y="3959"/>
                  </a:cubicBezTo>
                  <a:cubicBezTo>
                    <a:pt x="3656" y="3959"/>
                    <a:pt x="4106" y="4002"/>
                    <a:pt x="4504" y="4070"/>
                  </a:cubicBezTo>
                  <a:cubicBezTo>
                    <a:pt x="4529" y="4078"/>
                    <a:pt x="4554" y="4082"/>
                    <a:pt x="4578" y="4082"/>
                  </a:cubicBezTo>
                  <a:cubicBezTo>
                    <a:pt x="4650" y="4082"/>
                    <a:pt x="4712" y="4045"/>
                    <a:pt x="4737" y="3970"/>
                  </a:cubicBezTo>
                  <a:cubicBezTo>
                    <a:pt x="5171" y="2602"/>
                    <a:pt x="5504" y="634"/>
                    <a:pt x="7005" y="33"/>
                  </a:cubicBezTo>
                  <a:cubicBezTo>
                    <a:pt x="7005" y="33"/>
                    <a:pt x="7005" y="0"/>
                    <a:pt x="7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4"/>
            <p:cNvSpPr/>
            <p:nvPr/>
          </p:nvSpPr>
          <p:spPr>
            <a:xfrm>
              <a:off x="6456564" y="1159439"/>
              <a:ext cx="256024" cy="723799"/>
            </a:xfrm>
            <a:custGeom>
              <a:rect b="b" l="l" r="r" t="t"/>
              <a:pathLst>
                <a:path extrusionOk="0" h="31977" w="11311">
                  <a:moveTo>
                    <a:pt x="1669" y="1"/>
                  </a:moveTo>
                  <a:cubicBezTo>
                    <a:pt x="1669" y="1"/>
                    <a:pt x="1" y="10375"/>
                    <a:pt x="234" y="13844"/>
                  </a:cubicBezTo>
                  <a:cubicBezTo>
                    <a:pt x="501" y="17346"/>
                    <a:pt x="5705" y="27620"/>
                    <a:pt x="6072" y="31023"/>
                  </a:cubicBezTo>
                  <a:cubicBezTo>
                    <a:pt x="6150" y="31696"/>
                    <a:pt x="6402" y="31976"/>
                    <a:pt x="6753" y="31976"/>
                  </a:cubicBezTo>
                  <a:cubicBezTo>
                    <a:pt x="8193" y="31976"/>
                    <a:pt x="11310" y="27268"/>
                    <a:pt x="11042" y="25686"/>
                  </a:cubicBezTo>
                  <a:cubicBezTo>
                    <a:pt x="10742" y="23751"/>
                    <a:pt x="8373" y="14578"/>
                    <a:pt x="8607" y="13277"/>
                  </a:cubicBezTo>
                  <a:cubicBezTo>
                    <a:pt x="8807" y="11976"/>
                    <a:pt x="11309" y="5004"/>
                    <a:pt x="11309" y="5004"/>
                  </a:cubicBezTo>
                  <a:lnTo>
                    <a:pt x="1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4"/>
            <p:cNvSpPr/>
            <p:nvPr/>
          </p:nvSpPr>
          <p:spPr>
            <a:xfrm>
              <a:off x="6627209" y="1513564"/>
              <a:ext cx="4550" cy="36261"/>
            </a:xfrm>
            <a:custGeom>
              <a:rect b="b" l="l" r="r" t="t"/>
              <a:pathLst>
                <a:path extrusionOk="0" h="1602" w="201">
                  <a:moveTo>
                    <a:pt x="101" y="0"/>
                  </a:moveTo>
                  <a:cubicBezTo>
                    <a:pt x="34" y="267"/>
                    <a:pt x="1" y="534"/>
                    <a:pt x="1" y="801"/>
                  </a:cubicBezTo>
                  <a:cubicBezTo>
                    <a:pt x="1" y="1068"/>
                    <a:pt x="34" y="1334"/>
                    <a:pt x="101" y="1601"/>
                  </a:cubicBezTo>
                  <a:cubicBezTo>
                    <a:pt x="167" y="1334"/>
                    <a:pt x="201" y="1068"/>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4"/>
            <p:cNvSpPr/>
            <p:nvPr/>
          </p:nvSpPr>
          <p:spPr>
            <a:xfrm>
              <a:off x="6565303" y="1260618"/>
              <a:ext cx="6066" cy="36261"/>
            </a:xfrm>
            <a:custGeom>
              <a:rect b="b" l="l" r="r" t="t"/>
              <a:pathLst>
                <a:path extrusionOk="0" h="1602" w="268">
                  <a:moveTo>
                    <a:pt x="134" y="1"/>
                  </a:moveTo>
                  <a:cubicBezTo>
                    <a:pt x="0" y="534"/>
                    <a:pt x="0" y="1068"/>
                    <a:pt x="134" y="1602"/>
                  </a:cubicBezTo>
                  <a:cubicBezTo>
                    <a:pt x="267" y="1068"/>
                    <a:pt x="267" y="534"/>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4"/>
            <p:cNvSpPr/>
            <p:nvPr/>
          </p:nvSpPr>
          <p:spPr>
            <a:xfrm>
              <a:off x="6650614" y="1632850"/>
              <a:ext cx="36261" cy="4550"/>
            </a:xfrm>
            <a:custGeom>
              <a:rect b="b" l="l" r="r" t="t"/>
              <a:pathLst>
                <a:path extrusionOk="0" h="201" w="1602">
                  <a:moveTo>
                    <a:pt x="801" y="1"/>
                  </a:moveTo>
                  <a:cubicBezTo>
                    <a:pt x="534" y="1"/>
                    <a:pt x="267" y="34"/>
                    <a:pt x="1" y="101"/>
                  </a:cubicBezTo>
                  <a:cubicBezTo>
                    <a:pt x="267"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4"/>
            <p:cNvSpPr/>
            <p:nvPr/>
          </p:nvSpPr>
          <p:spPr>
            <a:xfrm>
              <a:off x="6596245" y="1396314"/>
              <a:ext cx="36284" cy="4753"/>
            </a:xfrm>
            <a:custGeom>
              <a:rect b="b" l="l" r="r" t="t"/>
              <a:pathLst>
                <a:path extrusionOk="0" h="210" w="1603">
                  <a:moveTo>
                    <a:pt x="951" y="1"/>
                  </a:moveTo>
                  <a:cubicBezTo>
                    <a:pt x="901" y="1"/>
                    <a:pt x="850" y="4"/>
                    <a:pt x="801" y="10"/>
                  </a:cubicBezTo>
                  <a:cubicBezTo>
                    <a:pt x="535" y="10"/>
                    <a:pt x="268" y="43"/>
                    <a:pt x="1" y="110"/>
                  </a:cubicBezTo>
                  <a:cubicBezTo>
                    <a:pt x="268" y="177"/>
                    <a:pt x="535" y="210"/>
                    <a:pt x="801" y="210"/>
                  </a:cubicBezTo>
                  <a:cubicBezTo>
                    <a:pt x="1068" y="210"/>
                    <a:pt x="1369" y="177"/>
                    <a:pt x="1602" y="110"/>
                  </a:cubicBezTo>
                  <a:cubicBezTo>
                    <a:pt x="1411" y="55"/>
                    <a:pt x="1176"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4"/>
            <p:cNvSpPr/>
            <p:nvPr/>
          </p:nvSpPr>
          <p:spPr>
            <a:xfrm>
              <a:off x="6609079" y="1712888"/>
              <a:ext cx="25713" cy="25691"/>
            </a:xfrm>
            <a:custGeom>
              <a:rect b="b" l="l" r="r" t="t"/>
              <a:pathLst>
                <a:path extrusionOk="0" h="1135" w="1136">
                  <a:moveTo>
                    <a:pt x="1" y="1"/>
                  </a:moveTo>
                  <a:lnTo>
                    <a:pt x="1" y="1"/>
                  </a:lnTo>
                  <a:cubicBezTo>
                    <a:pt x="268" y="468"/>
                    <a:pt x="668" y="868"/>
                    <a:pt x="1135" y="1135"/>
                  </a:cubicBezTo>
                  <a:cubicBezTo>
                    <a:pt x="1002" y="901"/>
                    <a:pt x="835" y="701"/>
                    <a:pt x="635"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4"/>
            <p:cNvSpPr/>
            <p:nvPr/>
          </p:nvSpPr>
          <p:spPr>
            <a:xfrm>
              <a:off x="6530558" y="1476556"/>
              <a:ext cx="25691" cy="25691"/>
            </a:xfrm>
            <a:custGeom>
              <a:rect b="b" l="l" r="r" t="t"/>
              <a:pathLst>
                <a:path extrusionOk="0" h="1135" w="1135">
                  <a:moveTo>
                    <a:pt x="1" y="1"/>
                  </a:moveTo>
                  <a:cubicBezTo>
                    <a:pt x="268" y="468"/>
                    <a:pt x="668" y="868"/>
                    <a:pt x="1135" y="1135"/>
                  </a:cubicBezTo>
                  <a:cubicBezTo>
                    <a:pt x="1002" y="901"/>
                    <a:pt x="835" y="701"/>
                    <a:pt x="635" y="501"/>
                  </a:cubicBezTo>
                  <a:cubicBezTo>
                    <a:pt x="434" y="301"/>
                    <a:pt x="234"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4"/>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4"/>
            <p:cNvSpPr/>
            <p:nvPr/>
          </p:nvSpPr>
          <p:spPr>
            <a:xfrm>
              <a:off x="6543392" y="1611709"/>
              <a:ext cx="25713" cy="25691"/>
            </a:xfrm>
            <a:custGeom>
              <a:rect b="b" l="l" r="r" t="t"/>
              <a:pathLst>
                <a:path extrusionOk="0" h="1135" w="1136">
                  <a:moveTo>
                    <a:pt x="1135" y="1"/>
                  </a:moveTo>
                  <a:lnTo>
                    <a:pt x="1135" y="1"/>
                  </a:lnTo>
                  <a:cubicBezTo>
                    <a:pt x="668" y="267"/>
                    <a:pt x="268" y="668"/>
                    <a:pt x="1" y="1135"/>
                  </a:cubicBezTo>
                  <a:cubicBezTo>
                    <a:pt x="234" y="1001"/>
                    <a:pt x="435" y="835"/>
                    <a:pt x="635" y="634"/>
                  </a:cubicBezTo>
                  <a:cubicBezTo>
                    <a:pt x="835" y="468"/>
                    <a:pt x="1002" y="234"/>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4"/>
            <p:cNvSpPr/>
            <p:nvPr/>
          </p:nvSpPr>
          <p:spPr>
            <a:xfrm>
              <a:off x="6670238" y="1293076"/>
              <a:ext cx="25713" cy="25713"/>
            </a:xfrm>
            <a:custGeom>
              <a:rect b="b" l="l" r="r" t="t"/>
              <a:pathLst>
                <a:path extrusionOk="0" h="1136" w="1136">
                  <a:moveTo>
                    <a:pt x="1135" y="1"/>
                  </a:moveTo>
                  <a:lnTo>
                    <a:pt x="1135" y="1"/>
                  </a:lnTo>
                  <a:cubicBezTo>
                    <a:pt x="668" y="268"/>
                    <a:pt x="301" y="668"/>
                    <a:pt x="1" y="1135"/>
                  </a:cubicBezTo>
                  <a:cubicBezTo>
                    <a:pt x="468" y="835"/>
                    <a:pt x="868" y="4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4"/>
            <p:cNvSpPr/>
            <p:nvPr/>
          </p:nvSpPr>
          <p:spPr>
            <a:xfrm>
              <a:off x="6499616" y="1216072"/>
              <a:ext cx="188753" cy="90019"/>
            </a:xfrm>
            <a:custGeom>
              <a:rect b="b" l="l" r="r" t="t"/>
              <a:pathLst>
                <a:path extrusionOk="0" h="3977" w="8339">
                  <a:moveTo>
                    <a:pt x="67" y="0"/>
                  </a:moveTo>
                  <a:cubicBezTo>
                    <a:pt x="0" y="0"/>
                    <a:pt x="0" y="34"/>
                    <a:pt x="34" y="34"/>
                  </a:cubicBezTo>
                  <a:cubicBezTo>
                    <a:pt x="701" y="334"/>
                    <a:pt x="5137" y="2636"/>
                    <a:pt x="8273" y="3970"/>
                  </a:cubicBezTo>
                  <a:cubicBezTo>
                    <a:pt x="8282" y="3975"/>
                    <a:pt x="8290" y="3977"/>
                    <a:pt x="8297" y="3977"/>
                  </a:cubicBezTo>
                  <a:cubicBezTo>
                    <a:pt x="8339" y="3977"/>
                    <a:pt x="8335" y="3903"/>
                    <a:pt x="8306" y="3903"/>
                  </a:cubicBezTo>
                  <a:cubicBezTo>
                    <a:pt x="5638" y="2436"/>
                    <a:pt x="2869" y="1135"/>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4"/>
            <p:cNvSpPr/>
            <p:nvPr/>
          </p:nvSpPr>
          <p:spPr>
            <a:xfrm>
              <a:off x="7104400" y="3777177"/>
              <a:ext cx="600280" cy="528935"/>
            </a:xfrm>
            <a:custGeom>
              <a:rect b="b" l="l" r="r" t="t"/>
              <a:pathLst>
                <a:path extrusionOk="0" h="23368" w="26520">
                  <a:moveTo>
                    <a:pt x="11308" y="0"/>
                  </a:moveTo>
                  <a:lnTo>
                    <a:pt x="11308" y="9140"/>
                  </a:lnTo>
                  <a:lnTo>
                    <a:pt x="11308" y="12409"/>
                  </a:lnTo>
                  <a:lnTo>
                    <a:pt x="11375" y="15144"/>
                  </a:lnTo>
                  <a:cubicBezTo>
                    <a:pt x="11375" y="15144"/>
                    <a:pt x="2502" y="19147"/>
                    <a:pt x="1601" y="19881"/>
                  </a:cubicBezTo>
                  <a:cubicBezTo>
                    <a:pt x="701" y="20615"/>
                    <a:pt x="0" y="22950"/>
                    <a:pt x="801" y="23217"/>
                  </a:cubicBezTo>
                  <a:cubicBezTo>
                    <a:pt x="1106" y="23315"/>
                    <a:pt x="4422" y="23368"/>
                    <a:pt x="8543" y="23368"/>
                  </a:cubicBezTo>
                  <a:cubicBezTo>
                    <a:pt x="15668" y="23368"/>
                    <a:pt x="25203" y="23209"/>
                    <a:pt x="25752" y="22850"/>
                  </a:cubicBezTo>
                  <a:cubicBezTo>
                    <a:pt x="26086" y="22650"/>
                    <a:pt x="26286" y="19247"/>
                    <a:pt x="26386" y="15144"/>
                  </a:cubicBezTo>
                  <a:cubicBezTo>
                    <a:pt x="26419" y="14277"/>
                    <a:pt x="26419" y="13343"/>
                    <a:pt x="26452" y="12409"/>
                  </a:cubicBezTo>
                  <a:cubicBezTo>
                    <a:pt x="26452" y="11308"/>
                    <a:pt x="26486" y="10207"/>
                    <a:pt x="26486" y="9140"/>
                  </a:cubicBezTo>
                  <a:cubicBezTo>
                    <a:pt x="26519" y="4270"/>
                    <a:pt x="26452" y="0"/>
                    <a:pt x="26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4"/>
            <p:cNvSpPr/>
            <p:nvPr/>
          </p:nvSpPr>
          <p:spPr>
            <a:xfrm>
              <a:off x="7104400" y="3984038"/>
              <a:ext cx="599511" cy="322073"/>
            </a:xfrm>
            <a:custGeom>
              <a:rect b="b" l="l" r="r" t="t"/>
              <a:pathLst>
                <a:path extrusionOk="0" h="14229" w="26486">
                  <a:moveTo>
                    <a:pt x="11308" y="1"/>
                  </a:moveTo>
                  <a:lnTo>
                    <a:pt x="11308" y="3270"/>
                  </a:lnTo>
                  <a:lnTo>
                    <a:pt x="11408" y="6005"/>
                  </a:lnTo>
                  <a:cubicBezTo>
                    <a:pt x="11408" y="6005"/>
                    <a:pt x="2502" y="10008"/>
                    <a:pt x="1601" y="10742"/>
                  </a:cubicBezTo>
                  <a:cubicBezTo>
                    <a:pt x="701" y="11476"/>
                    <a:pt x="0" y="13811"/>
                    <a:pt x="801" y="14078"/>
                  </a:cubicBezTo>
                  <a:cubicBezTo>
                    <a:pt x="1106" y="14176"/>
                    <a:pt x="4422" y="14229"/>
                    <a:pt x="8543" y="14229"/>
                  </a:cubicBezTo>
                  <a:cubicBezTo>
                    <a:pt x="15668" y="14229"/>
                    <a:pt x="25203" y="14070"/>
                    <a:pt x="25752" y="13711"/>
                  </a:cubicBezTo>
                  <a:cubicBezTo>
                    <a:pt x="26086" y="13511"/>
                    <a:pt x="26286" y="10108"/>
                    <a:pt x="26386" y="6005"/>
                  </a:cubicBezTo>
                  <a:cubicBezTo>
                    <a:pt x="26419" y="5138"/>
                    <a:pt x="26419" y="4204"/>
                    <a:pt x="26452" y="3270"/>
                  </a:cubicBezTo>
                  <a:cubicBezTo>
                    <a:pt x="26452" y="2169"/>
                    <a:pt x="26486" y="1068"/>
                    <a:pt x="264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4"/>
            <p:cNvSpPr/>
            <p:nvPr/>
          </p:nvSpPr>
          <p:spPr>
            <a:xfrm>
              <a:off x="7102884" y="4058055"/>
              <a:ext cx="601797" cy="248781"/>
            </a:xfrm>
            <a:custGeom>
              <a:rect b="b" l="l" r="r" t="t"/>
              <a:pathLst>
                <a:path extrusionOk="0" h="10991" w="26587">
                  <a:moveTo>
                    <a:pt x="11375" y="0"/>
                  </a:moveTo>
                  <a:lnTo>
                    <a:pt x="11475" y="2735"/>
                  </a:lnTo>
                  <a:cubicBezTo>
                    <a:pt x="11475" y="2735"/>
                    <a:pt x="2536" y="6772"/>
                    <a:pt x="1602" y="7472"/>
                  </a:cubicBezTo>
                  <a:cubicBezTo>
                    <a:pt x="701" y="8206"/>
                    <a:pt x="1" y="10574"/>
                    <a:pt x="801" y="10841"/>
                  </a:cubicBezTo>
                  <a:cubicBezTo>
                    <a:pt x="1112" y="10938"/>
                    <a:pt x="4604" y="10990"/>
                    <a:pt x="8890" y="10990"/>
                  </a:cubicBezTo>
                  <a:cubicBezTo>
                    <a:pt x="11961" y="10990"/>
                    <a:pt x="15439" y="10964"/>
                    <a:pt x="18447" y="10908"/>
                  </a:cubicBezTo>
                  <a:cubicBezTo>
                    <a:pt x="20115" y="10874"/>
                    <a:pt x="21649" y="10808"/>
                    <a:pt x="22884" y="10774"/>
                  </a:cubicBezTo>
                  <a:cubicBezTo>
                    <a:pt x="24585" y="10674"/>
                    <a:pt x="25719" y="10574"/>
                    <a:pt x="25886" y="10474"/>
                  </a:cubicBezTo>
                  <a:cubicBezTo>
                    <a:pt x="26319" y="10207"/>
                    <a:pt x="26486" y="5237"/>
                    <a:pt x="26586"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4"/>
            <p:cNvSpPr/>
            <p:nvPr/>
          </p:nvSpPr>
          <p:spPr>
            <a:xfrm>
              <a:off x="7127103" y="4279991"/>
              <a:ext cx="536042" cy="5251"/>
            </a:xfrm>
            <a:custGeom>
              <a:rect b="b" l="l" r="r" t="t"/>
              <a:pathLst>
                <a:path extrusionOk="0" h="232" w="23682">
                  <a:moveTo>
                    <a:pt x="13662" y="1"/>
                  </a:moveTo>
                  <a:cubicBezTo>
                    <a:pt x="8193" y="1"/>
                    <a:pt x="2268" y="46"/>
                    <a:pt x="65" y="102"/>
                  </a:cubicBezTo>
                  <a:cubicBezTo>
                    <a:pt x="11" y="102"/>
                    <a:pt x="1" y="145"/>
                    <a:pt x="33" y="145"/>
                  </a:cubicBezTo>
                  <a:cubicBezTo>
                    <a:pt x="41" y="145"/>
                    <a:pt x="51" y="142"/>
                    <a:pt x="65" y="135"/>
                  </a:cubicBezTo>
                  <a:cubicBezTo>
                    <a:pt x="2140" y="188"/>
                    <a:pt x="7516" y="232"/>
                    <a:pt x="12702" y="232"/>
                  </a:cubicBezTo>
                  <a:cubicBezTo>
                    <a:pt x="17353" y="232"/>
                    <a:pt x="21852" y="197"/>
                    <a:pt x="23682" y="102"/>
                  </a:cubicBezTo>
                  <a:cubicBezTo>
                    <a:pt x="21978" y="29"/>
                    <a:pt x="17961" y="1"/>
                    <a:pt x="13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4"/>
            <p:cNvSpPr/>
            <p:nvPr/>
          </p:nvSpPr>
          <p:spPr>
            <a:xfrm>
              <a:off x="7347523" y="4097598"/>
              <a:ext cx="107086" cy="27864"/>
            </a:xfrm>
            <a:custGeom>
              <a:rect b="b" l="l" r="r" t="t"/>
              <a:pathLst>
                <a:path extrusionOk="0" h="1231" w="4731">
                  <a:moveTo>
                    <a:pt x="1353" y="1"/>
                  </a:moveTo>
                  <a:cubicBezTo>
                    <a:pt x="923" y="1"/>
                    <a:pt x="499" y="43"/>
                    <a:pt x="100" y="121"/>
                  </a:cubicBezTo>
                  <a:cubicBezTo>
                    <a:pt x="0" y="121"/>
                    <a:pt x="0" y="288"/>
                    <a:pt x="100" y="288"/>
                  </a:cubicBezTo>
                  <a:cubicBezTo>
                    <a:pt x="1635" y="455"/>
                    <a:pt x="3169" y="755"/>
                    <a:pt x="4637" y="1222"/>
                  </a:cubicBezTo>
                  <a:cubicBezTo>
                    <a:pt x="4650" y="1228"/>
                    <a:pt x="4661" y="1231"/>
                    <a:pt x="4671" y="1231"/>
                  </a:cubicBezTo>
                  <a:cubicBezTo>
                    <a:pt x="4714" y="1231"/>
                    <a:pt x="4731" y="1182"/>
                    <a:pt x="4704" y="1155"/>
                  </a:cubicBezTo>
                  <a:cubicBezTo>
                    <a:pt x="3840" y="341"/>
                    <a:pt x="2574" y="1"/>
                    <a:pt x="1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4"/>
            <p:cNvSpPr/>
            <p:nvPr/>
          </p:nvSpPr>
          <p:spPr>
            <a:xfrm>
              <a:off x="7321855" y="4112718"/>
              <a:ext cx="107992" cy="28407"/>
            </a:xfrm>
            <a:custGeom>
              <a:rect b="b" l="l" r="r" t="t"/>
              <a:pathLst>
                <a:path extrusionOk="0" h="1255" w="4771">
                  <a:moveTo>
                    <a:pt x="1381" y="0"/>
                  </a:moveTo>
                  <a:cubicBezTo>
                    <a:pt x="954" y="0"/>
                    <a:pt x="533" y="42"/>
                    <a:pt x="134" y="120"/>
                  </a:cubicBezTo>
                  <a:cubicBezTo>
                    <a:pt x="0" y="154"/>
                    <a:pt x="33" y="287"/>
                    <a:pt x="134" y="320"/>
                  </a:cubicBezTo>
                  <a:cubicBezTo>
                    <a:pt x="1668" y="454"/>
                    <a:pt x="3202" y="787"/>
                    <a:pt x="4670" y="1254"/>
                  </a:cubicBezTo>
                  <a:cubicBezTo>
                    <a:pt x="4737" y="1254"/>
                    <a:pt x="4770" y="1188"/>
                    <a:pt x="4737" y="1154"/>
                  </a:cubicBezTo>
                  <a:cubicBezTo>
                    <a:pt x="3848" y="340"/>
                    <a:pt x="2595" y="0"/>
                    <a:pt x="1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4"/>
            <p:cNvSpPr/>
            <p:nvPr/>
          </p:nvSpPr>
          <p:spPr>
            <a:xfrm>
              <a:off x="7296934" y="4128133"/>
              <a:ext cx="107245" cy="28090"/>
            </a:xfrm>
            <a:custGeom>
              <a:rect b="b" l="l" r="r" t="t"/>
              <a:pathLst>
                <a:path extrusionOk="0" h="1241" w="4738">
                  <a:moveTo>
                    <a:pt x="1358" y="0"/>
                  </a:moveTo>
                  <a:cubicBezTo>
                    <a:pt x="939" y="0"/>
                    <a:pt x="526" y="38"/>
                    <a:pt x="134" y="106"/>
                  </a:cubicBezTo>
                  <a:cubicBezTo>
                    <a:pt x="0" y="106"/>
                    <a:pt x="0" y="306"/>
                    <a:pt x="134" y="306"/>
                  </a:cubicBezTo>
                  <a:cubicBezTo>
                    <a:pt x="1668" y="473"/>
                    <a:pt x="3169" y="773"/>
                    <a:pt x="4637" y="1240"/>
                  </a:cubicBezTo>
                  <a:cubicBezTo>
                    <a:pt x="4704" y="1240"/>
                    <a:pt x="4737" y="1207"/>
                    <a:pt x="4704" y="1140"/>
                  </a:cubicBezTo>
                  <a:cubicBezTo>
                    <a:pt x="3834" y="321"/>
                    <a:pt x="2577" y="0"/>
                    <a:pt x="1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4"/>
            <p:cNvSpPr/>
            <p:nvPr/>
          </p:nvSpPr>
          <p:spPr>
            <a:xfrm>
              <a:off x="7272013" y="4143343"/>
              <a:ext cx="107720" cy="28181"/>
            </a:xfrm>
            <a:custGeom>
              <a:rect b="b" l="l" r="r" t="t"/>
              <a:pathLst>
                <a:path extrusionOk="0" h="1245" w="4759">
                  <a:moveTo>
                    <a:pt x="1285" y="0"/>
                  </a:moveTo>
                  <a:cubicBezTo>
                    <a:pt x="879" y="0"/>
                    <a:pt x="479" y="36"/>
                    <a:pt x="101" y="101"/>
                  </a:cubicBezTo>
                  <a:cubicBezTo>
                    <a:pt x="1" y="135"/>
                    <a:pt x="1" y="302"/>
                    <a:pt x="101" y="302"/>
                  </a:cubicBezTo>
                  <a:cubicBezTo>
                    <a:pt x="1635" y="468"/>
                    <a:pt x="3169" y="769"/>
                    <a:pt x="4637" y="1236"/>
                  </a:cubicBezTo>
                  <a:cubicBezTo>
                    <a:pt x="4649" y="1242"/>
                    <a:pt x="4662" y="1244"/>
                    <a:pt x="4673" y="1244"/>
                  </a:cubicBezTo>
                  <a:cubicBezTo>
                    <a:pt x="4724" y="1244"/>
                    <a:pt x="4758" y="1190"/>
                    <a:pt x="4704" y="1136"/>
                  </a:cubicBezTo>
                  <a:cubicBezTo>
                    <a:pt x="3824" y="331"/>
                    <a:pt x="2528"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4"/>
            <p:cNvSpPr/>
            <p:nvPr/>
          </p:nvSpPr>
          <p:spPr>
            <a:xfrm>
              <a:off x="7271266" y="4008846"/>
              <a:ext cx="121573" cy="98440"/>
            </a:xfrm>
            <a:custGeom>
              <a:rect b="b" l="l" r="r" t="t"/>
              <a:pathLst>
                <a:path extrusionOk="0" h="4349" w="5371">
                  <a:moveTo>
                    <a:pt x="1473" y="425"/>
                  </a:moveTo>
                  <a:cubicBezTo>
                    <a:pt x="1972" y="425"/>
                    <a:pt x="2643" y="799"/>
                    <a:pt x="2902" y="1040"/>
                  </a:cubicBezTo>
                  <a:cubicBezTo>
                    <a:pt x="3202" y="1307"/>
                    <a:pt x="3503" y="1607"/>
                    <a:pt x="3736" y="1907"/>
                  </a:cubicBezTo>
                  <a:cubicBezTo>
                    <a:pt x="4270" y="2574"/>
                    <a:pt x="4737" y="3241"/>
                    <a:pt x="5171" y="3942"/>
                  </a:cubicBezTo>
                  <a:cubicBezTo>
                    <a:pt x="4570" y="3675"/>
                    <a:pt x="3936" y="3442"/>
                    <a:pt x="3303" y="3208"/>
                  </a:cubicBezTo>
                  <a:cubicBezTo>
                    <a:pt x="2569" y="2941"/>
                    <a:pt x="1068" y="2374"/>
                    <a:pt x="901" y="1440"/>
                  </a:cubicBezTo>
                  <a:lnTo>
                    <a:pt x="901" y="1407"/>
                  </a:lnTo>
                  <a:cubicBezTo>
                    <a:pt x="782" y="665"/>
                    <a:pt x="1073" y="425"/>
                    <a:pt x="1473" y="425"/>
                  </a:cubicBezTo>
                  <a:close/>
                  <a:moveTo>
                    <a:pt x="1567" y="0"/>
                  </a:moveTo>
                  <a:cubicBezTo>
                    <a:pt x="1202" y="0"/>
                    <a:pt x="854" y="140"/>
                    <a:pt x="601" y="506"/>
                  </a:cubicBezTo>
                  <a:cubicBezTo>
                    <a:pt x="0" y="1340"/>
                    <a:pt x="667" y="2174"/>
                    <a:pt x="1301" y="2674"/>
                  </a:cubicBezTo>
                  <a:cubicBezTo>
                    <a:pt x="2402" y="3508"/>
                    <a:pt x="3803" y="3875"/>
                    <a:pt x="5104" y="4342"/>
                  </a:cubicBezTo>
                  <a:cubicBezTo>
                    <a:pt x="5117" y="4347"/>
                    <a:pt x="5131" y="4349"/>
                    <a:pt x="5145" y="4349"/>
                  </a:cubicBezTo>
                  <a:cubicBezTo>
                    <a:pt x="5237" y="4349"/>
                    <a:pt x="5337" y="4258"/>
                    <a:pt x="5337" y="4142"/>
                  </a:cubicBezTo>
                  <a:cubicBezTo>
                    <a:pt x="5371" y="4142"/>
                    <a:pt x="5371" y="4109"/>
                    <a:pt x="5371" y="4109"/>
                  </a:cubicBezTo>
                  <a:cubicBezTo>
                    <a:pt x="4904" y="2741"/>
                    <a:pt x="4070" y="1507"/>
                    <a:pt x="2969" y="573"/>
                  </a:cubicBezTo>
                  <a:cubicBezTo>
                    <a:pt x="2602" y="264"/>
                    <a:pt x="2068" y="0"/>
                    <a:pt x="1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4"/>
            <p:cNvSpPr/>
            <p:nvPr/>
          </p:nvSpPr>
          <p:spPr>
            <a:xfrm>
              <a:off x="7384509" y="4030214"/>
              <a:ext cx="132913" cy="76936"/>
            </a:xfrm>
            <a:custGeom>
              <a:rect b="b" l="l" r="r" t="t"/>
              <a:pathLst>
                <a:path extrusionOk="0" h="3399" w="5872">
                  <a:moveTo>
                    <a:pt x="4293" y="478"/>
                  </a:moveTo>
                  <a:cubicBezTo>
                    <a:pt x="4884" y="478"/>
                    <a:pt x="5373" y="730"/>
                    <a:pt x="4971" y="1630"/>
                  </a:cubicBezTo>
                  <a:cubicBezTo>
                    <a:pt x="4604" y="2498"/>
                    <a:pt x="3003" y="2664"/>
                    <a:pt x="2202" y="2764"/>
                  </a:cubicBezTo>
                  <a:cubicBezTo>
                    <a:pt x="1535" y="2831"/>
                    <a:pt x="868" y="2898"/>
                    <a:pt x="234" y="2998"/>
                  </a:cubicBezTo>
                  <a:cubicBezTo>
                    <a:pt x="835" y="2431"/>
                    <a:pt x="1468" y="1897"/>
                    <a:pt x="2136" y="1397"/>
                  </a:cubicBezTo>
                  <a:cubicBezTo>
                    <a:pt x="2436" y="1163"/>
                    <a:pt x="2769" y="930"/>
                    <a:pt x="3136" y="730"/>
                  </a:cubicBezTo>
                  <a:cubicBezTo>
                    <a:pt x="3363" y="616"/>
                    <a:pt x="3856" y="478"/>
                    <a:pt x="4293" y="478"/>
                  </a:cubicBezTo>
                  <a:close/>
                  <a:moveTo>
                    <a:pt x="4282" y="1"/>
                  </a:moveTo>
                  <a:cubicBezTo>
                    <a:pt x="3904" y="1"/>
                    <a:pt x="3512" y="108"/>
                    <a:pt x="3203" y="263"/>
                  </a:cubicBezTo>
                  <a:cubicBezTo>
                    <a:pt x="1902" y="896"/>
                    <a:pt x="801" y="1864"/>
                    <a:pt x="1" y="3098"/>
                  </a:cubicBezTo>
                  <a:cubicBezTo>
                    <a:pt x="1" y="3098"/>
                    <a:pt x="1" y="3131"/>
                    <a:pt x="34" y="3131"/>
                  </a:cubicBezTo>
                  <a:cubicBezTo>
                    <a:pt x="1" y="3265"/>
                    <a:pt x="67" y="3398"/>
                    <a:pt x="201" y="3398"/>
                  </a:cubicBezTo>
                  <a:cubicBezTo>
                    <a:pt x="1569" y="3265"/>
                    <a:pt x="3036" y="3298"/>
                    <a:pt x="4304" y="2731"/>
                  </a:cubicBezTo>
                  <a:cubicBezTo>
                    <a:pt x="5038" y="2398"/>
                    <a:pt x="5872" y="1664"/>
                    <a:pt x="5505" y="763"/>
                  </a:cubicBezTo>
                  <a:cubicBezTo>
                    <a:pt x="5292" y="203"/>
                    <a:pt x="4801" y="1"/>
                    <a:pt x="4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4"/>
            <p:cNvSpPr/>
            <p:nvPr/>
          </p:nvSpPr>
          <p:spPr>
            <a:xfrm>
              <a:off x="7325612" y="2316925"/>
              <a:ext cx="491564" cy="1624853"/>
            </a:xfrm>
            <a:custGeom>
              <a:rect b="b" l="l" r="r" t="t"/>
              <a:pathLst>
                <a:path extrusionOk="0" h="71785" w="21717">
                  <a:moveTo>
                    <a:pt x="21716" y="0"/>
                  </a:moveTo>
                  <a:lnTo>
                    <a:pt x="7573" y="34"/>
                  </a:lnTo>
                  <a:cubicBezTo>
                    <a:pt x="7573" y="34"/>
                    <a:pt x="2536" y="32390"/>
                    <a:pt x="1735" y="40062"/>
                  </a:cubicBezTo>
                  <a:cubicBezTo>
                    <a:pt x="1102" y="46067"/>
                    <a:pt x="1" y="71785"/>
                    <a:pt x="1" y="71785"/>
                  </a:cubicBezTo>
                  <a:lnTo>
                    <a:pt x="16679" y="71785"/>
                  </a:lnTo>
                  <a:cubicBezTo>
                    <a:pt x="16679" y="71785"/>
                    <a:pt x="17247" y="50069"/>
                    <a:pt x="17447" y="43098"/>
                  </a:cubicBezTo>
                  <a:cubicBezTo>
                    <a:pt x="17480" y="41830"/>
                    <a:pt x="17547" y="41063"/>
                    <a:pt x="17547" y="40996"/>
                  </a:cubicBezTo>
                  <a:cubicBezTo>
                    <a:pt x="17647" y="40463"/>
                    <a:pt x="21716" y="0"/>
                    <a:pt x="217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4"/>
            <p:cNvSpPr/>
            <p:nvPr/>
          </p:nvSpPr>
          <p:spPr>
            <a:xfrm>
              <a:off x="7654069" y="2349565"/>
              <a:ext cx="122342" cy="1532005"/>
            </a:xfrm>
            <a:custGeom>
              <a:rect b="b" l="l" r="r" t="t"/>
              <a:pathLst>
                <a:path extrusionOk="0" h="67683" w="5405">
                  <a:moveTo>
                    <a:pt x="5371" y="1"/>
                  </a:moveTo>
                  <a:cubicBezTo>
                    <a:pt x="5354" y="1"/>
                    <a:pt x="5337" y="9"/>
                    <a:pt x="5337" y="26"/>
                  </a:cubicBezTo>
                  <a:cubicBezTo>
                    <a:pt x="4637" y="4930"/>
                    <a:pt x="3936" y="9833"/>
                    <a:pt x="3336" y="14737"/>
                  </a:cubicBezTo>
                  <a:cubicBezTo>
                    <a:pt x="2302" y="23443"/>
                    <a:pt x="1535" y="32182"/>
                    <a:pt x="1034" y="40955"/>
                  </a:cubicBezTo>
                  <a:cubicBezTo>
                    <a:pt x="501" y="49828"/>
                    <a:pt x="267" y="58735"/>
                    <a:pt x="0" y="67608"/>
                  </a:cubicBezTo>
                  <a:cubicBezTo>
                    <a:pt x="17" y="67658"/>
                    <a:pt x="59" y="67683"/>
                    <a:pt x="100" y="67683"/>
                  </a:cubicBezTo>
                  <a:cubicBezTo>
                    <a:pt x="142" y="67683"/>
                    <a:pt x="184" y="67658"/>
                    <a:pt x="200" y="67608"/>
                  </a:cubicBezTo>
                  <a:cubicBezTo>
                    <a:pt x="367" y="62604"/>
                    <a:pt x="501" y="57634"/>
                    <a:pt x="701" y="52630"/>
                  </a:cubicBezTo>
                  <a:cubicBezTo>
                    <a:pt x="1068" y="43857"/>
                    <a:pt x="1635" y="35051"/>
                    <a:pt x="2402" y="26278"/>
                  </a:cubicBezTo>
                  <a:cubicBezTo>
                    <a:pt x="3203" y="17539"/>
                    <a:pt x="4103" y="8732"/>
                    <a:pt x="5404" y="26"/>
                  </a:cubicBezTo>
                  <a:cubicBezTo>
                    <a:pt x="5404" y="9"/>
                    <a:pt x="5387" y="1"/>
                    <a:pt x="53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4"/>
            <p:cNvSpPr/>
            <p:nvPr/>
          </p:nvSpPr>
          <p:spPr>
            <a:xfrm>
              <a:off x="7348270" y="3876341"/>
              <a:ext cx="339797" cy="9869"/>
            </a:xfrm>
            <a:custGeom>
              <a:rect b="b" l="l" r="r" t="t"/>
              <a:pathLst>
                <a:path extrusionOk="0" h="436" w="15012">
                  <a:moveTo>
                    <a:pt x="8245" y="0"/>
                  </a:moveTo>
                  <a:cubicBezTo>
                    <a:pt x="7441" y="0"/>
                    <a:pt x="6640" y="8"/>
                    <a:pt x="5838" y="22"/>
                  </a:cubicBezTo>
                  <a:cubicBezTo>
                    <a:pt x="4837" y="22"/>
                    <a:pt x="3870" y="56"/>
                    <a:pt x="2903" y="89"/>
                  </a:cubicBezTo>
                  <a:cubicBezTo>
                    <a:pt x="2402" y="122"/>
                    <a:pt x="1869" y="122"/>
                    <a:pt x="1402" y="156"/>
                  </a:cubicBezTo>
                  <a:cubicBezTo>
                    <a:pt x="968" y="156"/>
                    <a:pt x="468" y="156"/>
                    <a:pt x="67" y="189"/>
                  </a:cubicBezTo>
                  <a:cubicBezTo>
                    <a:pt x="1" y="189"/>
                    <a:pt x="1" y="256"/>
                    <a:pt x="67" y="256"/>
                  </a:cubicBezTo>
                  <a:cubicBezTo>
                    <a:pt x="334" y="289"/>
                    <a:pt x="568" y="289"/>
                    <a:pt x="835" y="289"/>
                  </a:cubicBezTo>
                  <a:lnTo>
                    <a:pt x="1702" y="322"/>
                  </a:lnTo>
                  <a:lnTo>
                    <a:pt x="3303" y="356"/>
                  </a:lnTo>
                  <a:cubicBezTo>
                    <a:pt x="4719" y="405"/>
                    <a:pt x="6153" y="436"/>
                    <a:pt x="7579" y="436"/>
                  </a:cubicBezTo>
                  <a:cubicBezTo>
                    <a:pt x="8101" y="436"/>
                    <a:pt x="8622" y="431"/>
                    <a:pt x="9140" y="423"/>
                  </a:cubicBezTo>
                  <a:cubicBezTo>
                    <a:pt x="10108" y="423"/>
                    <a:pt x="11042" y="389"/>
                    <a:pt x="12043" y="356"/>
                  </a:cubicBezTo>
                  <a:cubicBezTo>
                    <a:pt x="13010" y="322"/>
                    <a:pt x="14011" y="256"/>
                    <a:pt x="14978" y="256"/>
                  </a:cubicBezTo>
                  <a:cubicBezTo>
                    <a:pt x="15011" y="256"/>
                    <a:pt x="15011" y="189"/>
                    <a:pt x="14978" y="189"/>
                  </a:cubicBezTo>
                  <a:cubicBezTo>
                    <a:pt x="14411" y="189"/>
                    <a:pt x="13844" y="156"/>
                    <a:pt x="13277" y="122"/>
                  </a:cubicBezTo>
                  <a:lnTo>
                    <a:pt x="11676" y="56"/>
                  </a:lnTo>
                  <a:cubicBezTo>
                    <a:pt x="10523" y="17"/>
                    <a:pt x="9381" y="0"/>
                    <a:pt x="8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4"/>
            <p:cNvSpPr/>
            <p:nvPr/>
          </p:nvSpPr>
          <p:spPr>
            <a:xfrm>
              <a:off x="7542320" y="2316925"/>
              <a:ext cx="274857" cy="975523"/>
            </a:xfrm>
            <a:custGeom>
              <a:rect b="b" l="l" r="r" t="t"/>
              <a:pathLst>
                <a:path extrusionOk="0" h="43098" w="12143">
                  <a:moveTo>
                    <a:pt x="0" y="0"/>
                  </a:moveTo>
                  <a:lnTo>
                    <a:pt x="7873" y="43098"/>
                  </a:lnTo>
                  <a:cubicBezTo>
                    <a:pt x="7906" y="41830"/>
                    <a:pt x="7973" y="41063"/>
                    <a:pt x="7973" y="40996"/>
                  </a:cubicBezTo>
                  <a:cubicBezTo>
                    <a:pt x="8073" y="40463"/>
                    <a:pt x="12142" y="0"/>
                    <a:pt x="1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4"/>
            <p:cNvSpPr/>
            <p:nvPr/>
          </p:nvSpPr>
          <p:spPr>
            <a:xfrm>
              <a:off x="8256590" y="3238079"/>
              <a:ext cx="614608" cy="769273"/>
            </a:xfrm>
            <a:custGeom>
              <a:rect b="b" l="l" r="r" t="t"/>
              <a:pathLst>
                <a:path extrusionOk="0" h="33986" w="27153">
                  <a:moveTo>
                    <a:pt x="9107" y="0"/>
                  </a:moveTo>
                  <a:lnTo>
                    <a:pt x="0" y="11575"/>
                  </a:lnTo>
                  <a:lnTo>
                    <a:pt x="7105" y="16812"/>
                  </a:lnTo>
                  <a:lnTo>
                    <a:pt x="10007" y="18980"/>
                  </a:lnTo>
                  <a:lnTo>
                    <a:pt x="12209" y="20581"/>
                  </a:lnTo>
                  <a:cubicBezTo>
                    <a:pt x="12209" y="20581"/>
                    <a:pt x="9874" y="30055"/>
                    <a:pt x="9874" y="31222"/>
                  </a:cubicBezTo>
                  <a:cubicBezTo>
                    <a:pt x="9874" y="32277"/>
                    <a:pt x="11018" y="33986"/>
                    <a:pt x="11755" y="33986"/>
                  </a:cubicBezTo>
                  <a:cubicBezTo>
                    <a:pt x="11834" y="33986"/>
                    <a:pt x="11908" y="33966"/>
                    <a:pt x="11975" y="33924"/>
                  </a:cubicBezTo>
                  <a:cubicBezTo>
                    <a:pt x="12709" y="33424"/>
                    <a:pt x="27020" y="15111"/>
                    <a:pt x="27120" y="14077"/>
                  </a:cubicBezTo>
                  <a:cubicBezTo>
                    <a:pt x="27153" y="13643"/>
                    <a:pt x="24618" y="11442"/>
                    <a:pt x="21482" y="8806"/>
                  </a:cubicBezTo>
                  <a:cubicBezTo>
                    <a:pt x="20782" y="8239"/>
                    <a:pt x="20115" y="7639"/>
                    <a:pt x="19347" y="7072"/>
                  </a:cubicBezTo>
                  <a:cubicBezTo>
                    <a:pt x="18413" y="6371"/>
                    <a:pt x="17479" y="5704"/>
                    <a:pt x="16545" y="5070"/>
                  </a:cubicBezTo>
                  <a:cubicBezTo>
                    <a:pt x="12576" y="2235"/>
                    <a:pt x="9107"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4"/>
            <p:cNvSpPr/>
            <p:nvPr/>
          </p:nvSpPr>
          <p:spPr>
            <a:xfrm>
              <a:off x="8417411" y="3352839"/>
              <a:ext cx="453786" cy="654514"/>
            </a:xfrm>
            <a:custGeom>
              <a:rect b="b" l="l" r="r" t="t"/>
              <a:pathLst>
                <a:path extrusionOk="0" h="28916" w="20048">
                  <a:moveTo>
                    <a:pt x="9440" y="0"/>
                  </a:moveTo>
                  <a:cubicBezTo>
                    <a:pt x="6638" y="3536"/>
                    <a:pt x="2535" y="8607"/>
                    <a:pt x="0" y="11742"/>
                  </a:cubicBezTo>
                  <a:lnTo>
                    <a:pt x="2902" y="13910"/>
                  </a:lnTo>
                  <a:lnTo>
                    <a:pt x="5104" y="15511"/>
                  </a:lnTo>
                  <a:cubicBezTo>
                    <a:pt x="5104" y="15511"/>
                    <a:pt x="2769" y="24985"/>
                    <a:pt x="2769" y="26152"/>
                  </a:cubicBezTo>
                  <a:cubicBezTo>
                    <a:pt x="2769" y="27207"/>
                    <a:pt x="3913" y="28916"/>
                    <a:pt x="4650" y="28916"/>
                  </a:cubicBezTo>
                  <a:cubicBezTo>
                    <a:pt x="4729" y="28916"/>
                    <a:pt x="4803" y="28896"/>
                    <a:pt x="4870" y="28854"/>
                  </a:cubicBezTo>
                  <a:cubicBezTo>
                    <a:pt x="5604" y="28354"/>
                    <a:pt x="19915" y="10041"/>
                    <a:pt x="20015" y="9007"/>
                  </a:cubicBezTo>
                  <a:cubicBezTo>
                    <a:pt x="20048" y="8573"/>
                    <a:pt x="17513" y="6372"/>
                    <a:pt x="14377" y="3736"/>
                  </a:cubicBezTo>
                  <a:cubicBezTo>
                    <a:pt x="13677" y="3169"/>
                    <a:pt x="13010" y="2569"/>
                    <a:pt x="12242" y="2002"/>
                  </a:cubicBezTo>
                  <a:cubicBezTo>
                    <a:pt x="11308" y="1301"/>
                    <a:pt x="10374" y="634"/>
                    <a:pt x="9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4"/>
            <p:cNvSpPr/>
            <p:nvPr/>
          </p:nvSpPr>
          <p:spPr>
            <a:xfrm>
              <a:off x="8479318" y="3396637"/>
              <a:ext cx="394166" cy="612390"/>
            </a:xfrm>
            <a:custGeom>
              <a:rect b="b" l="l" r="r" t="t"/>
              <a:pathLst>
                <a:path extrusionOk="0" h="27055" w="17414">
                  <a:moveTo>
                    <a:pt x="9541" y="0"/>
                  </a:moveTo>
                  <a:lnTo>
                    <a:pt x="134" y="11942"/>
                  </a:lnTo>
                  <a:lnTo>
                    <a:pt x="2336" y="13576"/>
                  </a:lnTo>
                  <a:cubicBezTo>
                    <a:pt x="2336" y="13576"/>
                    <a:pt x="1" y="23117"/>
                    <a:pt x="1" y="24284"/>
                  </a:cubicBezTo>
                  <a:cubicBezTo>
                    <a:pt x="1" y="25305"/>
                    <a:pt x="1135" y="27055"/>
                    <a:pt x="1897" y="27055"/>
                  </a:cubicBezTo>
                  <a:cubicBezTo>
                    <a:pt x="1982" y="27055"/>
                    <a:pt x="2062" y="27033"/>
                    <a:pt x="2135" y="26986"/>
                  </a:cubicBezTo>
                  <a:cubicBezTo>
                    <a:pt x="2836" y="26486"/>
                    <a:pt x="17246" y="8073"/>
                    <a:pt x="17346" y="7038"/>
                  </a:cubicBezTo>
                  <a:cubicBezTo>
                    <a:pt x="17413" y="6538"/>
                    <a:pt x="13610" y="3302"/>
                    <a:pt x="9541"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4"/>
            <p:cNvSpPr/>
            <p:nvPr/>
          </p:nvSpPr>
          <p:spPr>
            <a:xfrm>
              <a:off x="8515104" y="3567690"/>
              <a:ext cx="331852" cy="421735"/>
            </a:xfrm>
            <a:custGeom>
              <a:rect b="b" l="l" r="r" t="t"/>
              <a:pathLst>
                <a:path extrusionOk="0" h="18632" w="14661">
                  <a:moveTo>
                    <a:pt x="14653" y="0"/>
                  </a:moveTo>
                  <a:cubicBezTo>
                    <a:pt x="14650" y="0"/>
                    <a:pt x="14642" y="4"/>
                    <a:pt x="14631" y="15"/>
                  </a:cubicBezTo>
                  <a:cubicBezTo>
                    <a:pt x="14653" y="15"/>
                    <a:pt x="14661" y="0"/>
                    <a:pt x="14653" y="0"/>
                  </a:cubicBezTo>
                  <a:close/>
                  <a:moveTo>
                    <a:pt x="14631" y="15"/>
                  </a:moveTo>
                  <a:lnTo>
                    <a:pt x="14631" y="15"/>
                  </a:lnTo>
                  <a:cubicBezTo>
                    <a:pt x="12096" y="2951"/>
                    <a:pt x="2356" y="15426"/>
                    <a:pt x="21" y="18562"/>
                  </a:cubicBezTo>
                  <a:cubicBezTo>
                    <a:pt x="0" y="18603"/>
                    <a:pt x="5" y="18632"/>
                    <a:pt x="20" y="18632"/>
                  </a:cubicBezTo>
                  <a:cubicBezTo>
                    <a:pt x="29" y="18632"/>
                    <a:pt x="41" y="18621"/>
                    <a:pt x="54" y="18595"/>
                  </a:cubicBezTo>
                  <a:cubicBezTo>
                    <a:pt x="2556" y="15593"/>
                    <a:pt x="12396" y="3184"/>
                    <a:pt x="14631" y="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4"/>
            <p:cNvSpPr/>
            <p:nvPr/>
          </p:nvSpPr>
          <p:spPr>
            <a:xfrm>
              <a:off x="8508359" y="3634463"/>
              <a:ext cx="85741" cy="70734"/>
            </a:xfrm>
            <a:custGeom>
              <a:rect b="b" l="l" r="r" t="t"/>
              <a:pathLst>
                <a:path extrusionOk="0" h="3125" w="3788">
                  <a:moveTo>
                    <a:pt x="3688" y="1"/>
                  </a:moveTo>
                  <a:cubicBezTo>
                    <a:pt x="2120" y="234"/>
                    <a:pt x="752" y="1602"/>
                    <a:pt x="52" y="2969"/>
                  </a:cubicBezTo>
                  <a:cubicBezTo>
                    <a:pt x="0" y="3047"/>
                    <a:pt x="69" y="3124"/>
                    <a:pt x="133" y="3124"/>
                  </a:cubicBezTo>
                  <a:cubicBezTo>
                    <a:pt x="152" y="3124"/>
                    <a:pt x="170" y="3118"/>
                    <a:pt x="185" y="3103"/>
                  </a:cubicBezTo>
                  <a:cubicBezTo>
                    <a:pt x="1253" y="1969"/>
                    <a:pt x="2454" y="968"/>
                    <a:pt x="3721" y="101"/>
                  </a:cubicBezTo>
                  <a:cubicBezTo>
                    <a:pt x="3788" y="67"/>
                    <a:pt x="3755" y="1"/>
                    <a:pt x="3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4"/>
            <p:cNvSpPr/>
            <p:nvPr/>
          </p:nvSpPr>
          <p:spPr>
            <a:xfrm>
              <a:off x="8505213" y="3663911"/>
              <a:ext cx="85130" cy="70101"/>
            </a:xfrm>
            <a:custGeom>
              <a:rect b="b" l="l" r="r" t="t"/>
              <a:pathLst>
                <a:path extrusionOk="0" h="3097" w="3761">
                  <a:moveTo>
                    <a:pt x="3693" y="1"/>
                  </a:moveTo>
                  <a:cubicBezTo>
                    <a:pt x="2092" y="234"/>
                    <a:pt x="758" y="1568"/>
                    <a:pt x="24" y="2969"/>
                  </a:cubicBezTo>
                  <a:cubicBezTo>
                    <a:pt x="0" y="3041"/>
                    <a:pt x="45" y="3096"/>
                    <a:pt x="110" y="3096"/>
                  </a:cubicBezTo>
                  <a:cubicBezTo>
                    <a:pt x="135" y="3096"/>
                    <a:pt x="163" y="3088"/>
                    <a:pt x="191" y="3069"/>
                  </a:cubicBezTo>
                  <a:cubicBezTo>
                    <a:pt x="1258" y="1969"/>
                    <a:pt x="2426" y="968"/>
                    <a:pt x="3727" y="101"/>
                  </a:cubicBezTo>
                  <a:cubicBezTo>
                    <a:pt x="3760" y="67"/>
                    <a:pt x="3727" y="1"/>
                    <a:pt x="3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4"/>
            <p:cNvSpPr/>
            <p:nvPr/>
          </p:nvSpPr>
          <p:spPr>
            <a:xfrm>
              <a:off x="8500912" y="3692613"/>
              <a:ext cx="85651" cy="71164"/>
            </a:xfrm>
            <a:custGeom>
              <a:rect b="b" l="l" r="r" t="t"/>
              <a:pathLst>
                <a:path extrusionOk="0" h="3144" w="3784">
                  <a:moveTo>
                    <a:pt x="3717" y="0"/>
                  </a:moveTo>
                  <a:cubicBezTo>
                    <a:pt x="2149" y="267"/>
                    <a:pt x="781" y="1601"/>
                    <a:pt x="47" y="3002"/>
                  </a:cubicBezTo>
                  <a:cubicBezTo>
                    <a:pt x="0" y="3073"/>
                    <a:pt x="53" y="3144"/>
                    <a:pt x="123" y="3144"/>
                  </a:cubicBezTo>
                  <a:cubicBezTo>
                    <a:pt x="153" y="3144"/>
                    <a:pt x="185" y="3132"/>
                    <a:pt x="214" y="3102"/>
                  </a:cubicBezTo>
                  <a:cubicBezTo>
                    <a:pt x="1282" y="1968"/>
                    <a:pt x="2449" y="967"/>
                    <a:pt x="3750" y="100"/>
                  </a:cubicBezTo>
                  <a:cubicBezTo>
                    <a:pt x="3783" y="67"/>
                    <a:pt x="3783" y="0"/>
                    <a:pt x="3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4"/>
            <p:cNvSpPr/>
            <p:nvPr/>
          </p:nvSpPr>
          <p:spPr>
            <a:xfrm>
              <a:off x="8497607" y="3722061"/>
              <a:ext cx="85176" cy="70712"/>
            </a:xfrm>
            <a:custGeom>
              <a:rect b="b" l="l" r="r" t="t"/>
              <a:pathLst>
                <a:path extrusionOk="0" h="3124" w="3763">
                  <a:moveTo>
                    <a:pt x="3696" y="0"/>
                  </a:moveTo>
                  <a:cubicBezTo>
                    <a:pt x="2128" y="234"/>
                    <a:pt x="760" y="1601"/>
                    <a:pt x="27" y="2969"/>
                  </a:cubicBezTo>
                  <a:cubicBezTo>
                    <a:pt x="1" y="3046"/>
                    <a:pt x="55" y="3124"/>
                    <a:pt x="127" y="3124"/>
                  </a:cubicBezTo>
                  <a:cubicBezTo>
                    <a:pt x="148" y="3124"/>
                    <a:pt x="171" y="3117"/>
                    <a:pt x="193" y="3102"/>
                  </a:cubicBezTo>
                  <a:cubicBezTo>
                    <a:pt x="1261" y="1968"/>
                    <a:pt x="2428" y="967"/>
                    <a:pt x="3729" y="100"/>
                  </a:cubicBezTo>
                  <a:cubicBezTo>
                    <a:pt x="3763" y="67"/>
                    <a:pt x="3763" y="0"/>
                    <a:pt x="3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4"/>
            <p:cNvSpPr/>
            <p:nvPr/>
          </p:nvSpPr>
          <p:spPr>
            <a:xfrm>
              <a:off x="8393237" y="3658343"/>
              <a:ext cx="146516" cy="65347"/>
            </a:xfrm>
            <a:custGeom>
              <a:rect b="b" l="l" r="r" t="t"/>
              <a:pathLst>
                <a:path extrusionOk="0" h="2887" w="6473">
                  <a:moveTo>
                    <a:pt x="3637" y="413"/>
                  </a:moveTo>
                  <a:cubicBezTo>
                    <a:pt x="4437" y="413"/>
                    <a:pt x="5271" y="447"/>
                    <a:pt x="6105" y="547"/>
                  </a:cubicBezTo>
                  <a:cubicBezTo>
                    <a:pt x="5505" y="847"/>
                    <a:pt x="4971" y="1214"/>
                    <a:pt x="4371" y="1547"/>
                  </a:cubicBezTo>
                  <a:cubicBezTo>
                    <a:pt x="3843" y="1864"/>
                    <a:pt x="2876" y="2453"/>
                    <a:pt x="2082" y="2453"/>
                  </a:cubicBezTo>
                  <a:cubicBezTo>
                    <a:pt x="1873" y="2453"/>
                    <a:pt x="1676" y="2412"/>
                    <a:pt x="1502" y="2315"/>
                  </a:cubicBezTo>
                  <a:cubicBezTo>
                    <a:pt x="1" y="1481"/>
                    <a:pt x="1802" y="613"/>
                    <a:pt x="2436" y="513"/>
                  </a:cubicBezTo>
                  <a:cubicBezTo>
                    <a:pt x="2836" y="447"/>
                    <a:pt x="3237" y="413"/>
                    <a:pt x="3637" y="413"/>
                  </a:cubicBezTo>
                  <a:close/>
                  <a:moveTo>
                    <a:pt x="3649" y="1"/>
                  </a:moveTo>
                  <a:cubicBezTo>
                    <a:pt x="3130" y="1"/>
                    <a:pt x="2612" y="49"/>
                    <a:pt x="2102" y="146"/>
                  </a:cubicBezTo>
                  <a:cubicBezTo>
                    <a:pt x="1268" y="313"/>
                    <a:pt x="268" y="980"/>
                    <a:pt x="568" y="1981"/>
                  </a:cubicBezTo>
                  <a:cubicBezTo>
                    <a:pt x="752" y="2673"/>
                    <a:pt x="1335" y="2886"/>
                    <a:pt x="1930" y="2886"/>
                  </a:cubicBezTo>
                  <a:cubicBezTo>
                    <a:pt x="2197" y="2886"/>
                    <a:pt x="2466" y="2844"/>
                    <a:pt x="2703" y="2782"/>
                  </a:cubicBezTo>
                  <a:cubicBezTo>
                    <a:pt x="4070" y="2448"/>
                    <a:pt x="5205" y="1514"/>
                    <a:pt x="6372" y="814"/>
                  </a:cubicBezTo>
                  <a:cubicBezTo>
                    <a:pt x="6472" y="747"/>
                    <a:pt x="6472" y="580"/>
                    <a:pt x="6372" y="513"/>
                  </a:cubicBezTo>
                  <a:cubicBezTo>
                    <a:pt x="6372" y="480"/>
                    <a:pt x="6372" y="447"/>
                    <a:pt x="6339" y="447"/>
                  </a:cubicBezTo>
                  <a:cubicBezTo>
                    <a:pt x="5468" y="150"/>
                    <a:pt x="4558" y="1"/>
                    <a:pt x="3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4"/>
            <p:cNvSpPr/>
            <p:nvPr/>
          </p:nvSpPr>
          <p:spPr>
            <a:xfrm>
              <a:off x="8517820" y="3542633"/>
              <a:ext cx="71006" cy="133569"/>
            </a:xfrm>
            <a:custGeom>
              <a:rect b="b" l="l" r="r" t="t"/>
              <a:pathLst>
                <a:path extrusionOk="0" h="5901" w="3137">
                  <a:moveTo>
                    <a:pt x="1803" y="406"/>
                  </a:moveTo>
                  <a:cubicBezTo>
                    <a:pt x="2028" y="406"/>
                    <a:pt x="2268" y="567"/>
                    <a:pt x="2503" y="989"/>
                  </a:cubicBezTo>
                  <a:cubicBezTo>
                    <a:pt x="2936" y="1823"/>
                    <a:pt x="2069" y="3190"/>
                    <a:pt x="1669" y="3891"/>
                  </a:cubicBezTo>
                  <a:cubicBezTo>
                    <a:pt x="1335" y="4458"/>
                    <a:pt x="968" y="4992"/>
                    <a:pt x="635" y="5592"/>
                  </a:cubicBezTo>
                  <a:cubicBezTo>
                    <a:pt x="568" y="4758"/>
                    <a:pt x="535" y="3924"/>
                    <a:pt x="535" y="3090"/>
                  </a:cubicBezTo>
                  <a:cubicBezTo>
                    <a:pt x="568" y="2690"/>
                    <a:pt x="601" y="2290"/>
                    <a:pt x="668" y="1889"/>
                  </a:cubicBezTo>
                  <a:cubicBezTo>
                    <a:pt x="740" y="1458"/>
                    <a:pt x="1226" y="406"/>
                    <a:pt x="1803" y="406"/>
                  </a:cubicBezTo>
                  <a:close/>
                  <a:moveTo>
                    <a:pt x="1788" y="0"/>
                  </a:moveTo>
                  <a:cubicBezTo>
                    <a:pt x="1002" y="0"/>
                    <a:pt x="447" y="855"/>
                    <a:pt x="301" y="1556"/>
                  </a:cubicBezTo>
                  <a:cubicBezTo>
                    <a:pt x="1" y="2990"/>
                    <a:pt x="101" y="4458"/>
                    <a:pt x="535" y="5826"/>
                  </a:cubicBezTo>
                  <a:cubicBezTo>
                    <a:pt x="535" y="5842"/>
                    <a:pt x="543" y="5851"/>
                    <a:pt x="555" y="5851"/>
                  </a:cubicBezTo>
                  <a:cubicBezTo>
                    <a:pt x="568" y="5851"/>
                    <a:pt x="585" y="5842"/>
                    <a:pt x="601" y="5826"/>
                  </a:cubicBezTo>
                  <a:cubicBezTo>
                    <a:pt x="635" y="5876"/>
                    <a:pt x="693" y="5901"/>
                    <a:pt x="756" y="5901"/>
                  </a:cubicBezTo>
                  <a:cubicBezTo>
                    <a:pt x="818" y="5901"/>
                    <a:pt x="885" y="5876"/>
                    <a:pt x="935" y="5826"/>
                  </a:cubicBezTo>
                  <a:cubicBezTo>
                    <a:pt x="1635" y="4691"/>
                    <a:pt x="2603" y="3557"/>
                    <a:pt x="2936" y="2223"/>
                  </a:cubicBezTo>
                  <a:cubicBezTo>
                    <a:pt x="3136" y="1456"/>
                    <a:pt x="3070" y="355"/>
                    <a:pt x="2136" y="55"/>
                  </a:cubicBezTo>
                  <a:cubicBezTo>
                    <a:pt x="2015" y="17"/>
                    <a:pt x="1899" y="0"/>
                    <a:pt x="1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4"/>
            <p:cNvSpPr/>
            <p:nvPr/>
          </p:nvSpPr>
          <p:spPr>
            <a:xfrm>
              <a:off x="7491731" y="2290487"/>
              <a:ext cx="1127291" cy="1303980"/>
            </a:xfrm>
            <a:custGeom>
              <a:rect b="b" l="l" r="r" t="t"/>
              <a:pathLst>
                <a:path extrusionOk="0" h="57609" w="49803">
                  <a:moveTo>
                    <a:pt x="20682" y="1"/>
                  </a:moveTo>
                  <a:lnTo>
                    <a:pt x="0" y="968"/>
                  </a:lnTo>
                  <a:cubicBezTo>
                    <a:pt x="0" y="968"/>
                    <a:pt x="1301" y="7039"/>
                    <a:pt x="5371" y="10008"/>
                  </a:cubicBezTo>
                  <a:cubicBezTo>
                    <a:pt x="5371" y="10008"/>
                    <a:pt x="15878" y="37528"/>
                    <a:pt x="18080" y="40430"/>
                  </a:cubicBezTo>
                  <a:cubicBezTo>
                    <a:pt x="21716" y="45233"/>
                    <a:pt x="39395" y="57609"/>
                    <a:pt x="39395" y="57609"/>
                  </a:cubicBezTo>
                  <a:lnTo>
                    <a:pt x="49803" y="44299"/>
                  </a:lnTo>
                  <a:cubicBezTo>
                    <a:pt x="49803" y="44299"/>
                    <a:pt x="32724" y="33325"/>
                    <a:pt x="31356" y="31590"/>
                  </a:cubicBezTo>
                  <a:cubicBezTo>
                    <a:pt x="30422" y="30423"/>
                    <a:pt x="23150" y="12743"/>
                    <a:pt x="23250" y="12109"/>
                  </a:cubicBezTo>
                  <a:cubicBezTo>
                    <a:pt x="24251" y="4637"/>
                    <a:pt x="20682" y="1"/>
                    <a:pt x="206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4"/>
            <p:cNvSpPr/>
            <p:nvPr/>
          </p:nvSpPr>
          <p:spPr>
            <a:xfrm>
              <a:off x="7930623" y="2316608"/>
              <a:ext cx="611032" cy="977696"/>
            </a:xfrm>
            <a:custGeom>
              <a:rect b="b" l="l" r="r" t="t"/>
              <a:pathLst>
                <a:path extrusionOk="0" h="43194" w="26995">
                  <a:moveTo>
                    <a:pt x="45" y="0"/>
                  </a:moveTo>
                  <a:cubicBezTo>
                    <a:pt x="27" y="0"/>
                    <a:pt x="1" y="24"/>
                    <a:pt x="24" y="48"/>
                  </a:cubicBezTo>
                  <a:cubicBezTo>
                    <a:pt x="224" y="448"/>
                    <a:pt x="425" y="815"/>
                    <a:pt x="625" y="1248"/>
                  </a:cubicBezTo>
                  <a:cubicBezTo>
                    <a:pt x="1292" y="2816"/>
                    <a:pt x="1726" y="4484"/>
                    <a:pt x="1859" y="6219"/>
                  </a:cubicBezTo>
                  <a:cubicBezTo>
                    <a:pt x="2026" y="7987"/>
                    <a:pt x="1726" y="9788"/>
                    <a:pt x="2059" y="11523"/>
                  </a:cubicBezTo>
                  <a:cubicBezTo>
                    <a:pt x="2259" y="12356"/>
                    <a:pt x="2526" y="13224"/>
                    <a:pt x="2826" y="14024"/>
                  </a:cubicBezTo>
                  <a:cubicBezTo>
                    <a:pt x="3127" y="14892"/>
                    <a:pt x="3427" y="15759"/>
                    <a:pt x="3727" y="16593"/>
                  </a:cubicBezTo>
                  <a:cubicBezTo>
                    <a:pt x="4361" y="18294"/>
                    <a:pt x="5028" y="19995"/>
                    <a:pt x="5695" y="21663"/>
                  </a:cubicBezTo>
                  <a:cubicBezTo>
                    <a:pt x="6362" y="23331"/>
                    <a:pt x="7063" y="24965"/>
                    <a:pt x="7830" y="26533"/>
                  </a:cubicBezTo>
                  <a:cubicBezTo>
                    <a:pt x="8197" y="27367"/>
                    <a:pt x="8564" y="28201"/>
                    <a:pt x="8964" y="29035"/>
                  </a:cubicBezTo>
                  <a:cubicBezTo>
                    <a:pt x="9298" y="29802"/>
                    <a:pt x="9665" y="30536"/>
                    <a:pt x="10098" y="31237"/>
                  </a:cubicBezTo>
                  <a:cubicBezTo>
                    <a:pt x="10532" y="31904"/>
                    <a:pt x="11066" y="32471"/>
                    <a:pt x="11733" y="32904"/>
                  </a:cubicBezTo>
                  <a:cubicBezTo>
                    <a:pt x="12433" y="33438"/>
                    <a:pt x="13200" y="33939"/>
                    <a:pt x="13934" y="34439"/>
                  </a:cubicBezTo>
                  <a:lnTo>
                    <a:pt x="18638" y="37608"/>
                  </a:lnTo>
                  <a:cubicBezTo>
                    <a:pt x="21740" y="39743"/>
                    <a:pt x="23708" y="41077"/>
                    <a:pt x="26810" y="43179"/>
                  </a:cubicBezTo>
                  <a:cubicBezTo>
                    <a:pt x="26826" y="43189"/>
                    <a:pt x="26842" y="43194"/>
                    <a:pt x="26858" y="43194"/>
                  </a:cubicBezTo>
                  <a:cubicBezTo>
                    <a:pt x="26937" y="43194"/>
                    <a:pt x="26994" y="43068"/>
                    <a:pt x="26910" y="43012"/>
                  </a:cubicBezTo>
                  <a:lnTo>
                    <a:pt x="26910" y="42978"/>
                  </a:lnTo>
                  <a:lnTo>
                    <a:pt x="17637" y="36674"/>
                  </a:lnTo>
                  <a:cubicBezTo>
                    <a:pt x="16102" y="35640"/>
                    <a:pt x="14568" y="34606"/>
                    <a:pt x="13034" y="33538"/>
                  </a:cubicBezTo>
                  <a:cubicBezTo>
                    <a:pt x="12266" y="33105"/>
                    <a:pt x="11599" y="32571"/>
                    <a:pt x="10932" y="32004"/>
                  </a:cubicBezTo>
                  <a:cubicBezTo>
                    <a:pt x="10398" y="31370"/>
                    <a:pt x="9931" y="30670"/>
                    <a:pt x="9631" y="29902"/>
                  </a:cubicBezTo>
                  <a:cubicBezTo>
                    <a:pt x="8063" y="26633"/>
                    <a:pt x="6629" y="23364"/>
                    <a:pt x="5295" y="20029"/>
                  </a:cubicBezTo>
                  <a:cubicBezTo>
                    <a:pt x="4628" y="18327"/>
                    <a:pt x="3994" y="16626"/>
                    <a:pt x="3393" y="14925"/>
                  </a:cubicBezTo>
                  <a:cubicBezTo>
                    <a:pt x="3127" y="14091"/>
                    <a:pt x="2826" y="13257"/>
                    <a:pt x="2559" y="12423"/>
                  </a:cubicBezTo>
                  <a:cubicBezTo>
                    <a:pt x="2293" y="11556"/>
                    <a:pt x="2159" y="10655"/>
                    <a:pt x="2159" y="9755"/>
                  </a:cubicBezTo>
                  <a:cubicBezTo>
                    <a:pt x="2159" y="8854"/>
                    <a:pt x="2193" y="7953"/>
                    <a:pt x="2159" y="7086"/>
                  </a:cubicBezTo>
                  <a:cubicBezTo>
                    <a:pt x="2092" y="6252"/>
                    <a:pt x="1992" y="5418"/>
                    <a:pt x="1826" y="4584"/>
                  </a:cubicBezTo>
                  <a:cubicBezTo>
                    <a:pt x="1459" y="2983"/>
                    <a:pt x="858" y="1449"/>
                    <a:pt x="58" y="14"/>
                  </a:cubicBezTo>
                  <a:cubicBezTo>
                    <a:pt x="58" y="5"/>
                    <a:pt x="52"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4"/>
            <p:cNvSpPr/>
            <p:nvPr/>
          </p:nvSpPr>
          <p:spPr>
            <a:xfrm>
              <a:off x="7799023" y="2326613"/>
              <a:ext cx="138956" cy="103578"/>
            </a:xfrm>
            <a:custGeom>
              <a:rect b="b" l="l" r="r" t="t"/>
              <a:pathLst>
                <a:path extrusionOk="0" h="4576" w="6139">
                  <a:moveTo>
                    <a:pt x="69" y="1"/>
                  </a:moveTo>
                  <a:cubicBezTo>
                    <a:pt x="34" y="1"/>
                    <a:pt x="1" y="20"/>
                    <a:pt x="1" y="39"/>
                  </a:cubicBezTo>
                  <a:cubicBezTo>
                    <a:pt x="401" y="2875"/>
                    <a:pt x="3170" y="4576"/>
                    <a:pt x="5872" y="4576"/>
                  </a:cubicBezTo>
                  <a:cubicBezTo>
                    <a:pt x="6139" y="4576"/>
                    <a:pt x="6105" y="4242"/>
                    <a:pt x="5872" y="4242"/>
                  </a:cubicBezTo>
                  <a:cubicBezTo>
                    <a:pt x="4537" y="4176"/>
                    <a:pt x="3270" y="3742"/>
                    <a:pt x="2169" y="2975"/>
                  </a:cubicBezTo>
                  <a:cubicBezTo>
                    <a:pt x="1202" y="2241"/>
                    <a:pt x="468" y="1207"/>
                    <a:pt x="134" y="39"/>
                  </a:cubicBezTo>
                  <a:cubicBezTo>
                    <a:pt x="120" y="11"/>
                    <a:pt x="94" y="1"/>
                    <a:pt x="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4"/>
            <p:cNvSpPr/>
            <p:nvPr/>
          </p:nvSpPr>
          <p:spPr>
            <a:xfrm>
              <a:off x="7552890" y="2474714"/>
              <a:ext cx="126733" cy="78000"/>
            </a:xfrm>
            <a:custGeom>
              <a:rect b="b" l="l" r="r" t="t"/>
              <a:pathLst>
                <a:path extrusionOk="0" h="3446" w="5599">
                  <a:moveTo>
                    <a:pt x="67" y="1"/>
                  </a:moveTo>
                  <a:cubicBezTo>
                    <a:pt x="34" y="1"/>
                    <a:pt x="0" y="68"/>
                    <a:pt x="34" y="68"/>
                  </a:cubicBezTo>
                  <a:cubicBezTo>
                    <a:pt x="868" y="735"/>
                    <a:pt x="1735" y="1335"/>
                    <a:pt x="2669" y="1869"/>
                  </a:cubicBezTo>
                  <a:cubicBezTo>
                    <a:pt x="3603" y="2436"/>
                    <a:pt x="4604" y="2903"/>
                    <a:pt x="5538" y="3437"/>
                  </a:cubicBezTo>
                  <a:cubicBezTo>
                    <a:pt x="5544" y="3443"/>
                    <a:pt x="5550" y="3446"/>
                    <a:pt x="5556" y="3446"/>
                  </a:cubicBezTo>
                  <a:cubicBezTo>
                    <a:pt x="5581" y="3446"/>
                    <a:pt x="5598" y="3397"/>
                    <a:pt x="5571" y="3370"/>
                  </a:cubicBezTo>
                  <a:cubicBezTo>
                    <a:pt x="4670" y="2736"/>
                    <a:pt x="3803" y="2069"/>
                    <a:pt x="2869" y="1502"/>
                  </a:cubicBezTo>
                  <a:cubicBezTo>
                    <a:pt x="2002" y="902"/>
                    <a:pt x="1068" y="4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4"/>
            <p:cNvSpPr/>
            <p:nvPr/>
          </p:nvSpPr>
          <p:spPr>
            <a:xfrm>
              <a:off x="7543836" y="2346056"/>
              <a:ext cx="82323" cy="172298"/>
            </a:xfrm>
            <a:custGeom>
              <a:rect b="b" l="l" r="r" t="t"/>
              <a:pathLst>
                <a:path extrusionOk="0" h="7612" w="3637">
                  <a:moveTo>
                    <a:pt x="53" y="0"/>
                  </a:moveTo>
                  <a:cubicBezTo>
                    <a:pt x="33" y="0"/>
                    <a:pt x="0" y="24"/>
                    <a:pt x="0" y="48"/>
                  </a:cubicBezTo>
                  <a:cubicBezTo>
                    <a:pt x="134" y="748"/>
                    <a:pt x="234" y="1449"/>
                    <a:pt x="334" y="2149"/>
                  </a:cubicBezTo>
                  <a:cubicBezTo>
                    <a:pt x="400" y="2783"/>
                    <a:pt x="534" y="3350"/>
                    <a:pt x="734" y="3950"/>
                  </a:cubicBezTo>
                  <a:cubicBezTo>
                    <a:pt x="901" y="4484"/>
                    <a:pt x="1234" y="4951"/>
                    <a:pt x="1668" y="5318"/>
                  </a:cubicBezTo>
                  <a:cubicBezTo>
                    <a:pt x="1935" y="5485"/>
                    <a:pt x="2202" y="5652"/>
                    <a:pt x="2435" y="5818"/>
                  </a:cubicBezTo>
                  <a:cubicBezTo>
                    <a:pt x="2669" y="5985"/>
                    <a:pt x="2902" y="6185"/>
                    <a:pt x="3169" y="6319"/>
                  </a:cubicBezTo>
                  <a:lnTo>
                    <a:pt x="3202" y="6519"/>
                  </a:lnTo>
                  <a:cubicBezTo>
                    <a:pt x="3236" y="6686"/>
                    <a:pt x="3302" y="6852"/>
                    <a:pt x="3336" y="7053"/>
                  </a:cubicBezTo>
                  <a:cubicBezTo>
                    <a:pt x="3403" y="7219"/>
                    <a:pt x="3436" y="7420"/>
                    <a:pt x="3536" y="7586"/>
                  </a:cubicBezTo>
                  <a:cubicBezTo>
                    <a:pt x="3536" y="7603"/>
                    <a:pt x="3553" y="7611"/>
                    <a:pt x="3569" y="7611"/>
                  </a:cubicBezTo>
                  <a:cubicBezTo>
                    <a:pt x="3586" y="7611"/>
                    <a:pt x="3603" y="7603"/>
                    <a:pt x="3603" y="7586"/>
                  </a:cubicBezTo>
                  <a:cubicBezTo>
                    <a:pt x="3636" y="7386"/>
                    <a:pt x="3636" y="7186"/>
                    <a:pt x="3603" y="7019"/>
                  </a:cubicBezTo>
                  <a:cubicBezTo>
                    <a:pt x="3569" y="6819"/>
                    <a:pt x="3569" y="6652"/>
                    <a:pt x="3536" y="6452"/>
                  </a:cubicBezTo>
                  <a:cubicBezTo>
                    <a:pt x="3503" y="6285"/>
                    <a:pt x="3002" y="3817"/>
                    <a:pt x="2869" y="3317"/>
                  </a:cubicBezTo>
                  <a:cubicBezTo>
                    <a:pt x="2569" y="2282"/>
                    <a:pt x="2235" y="1282"/>
                    <a:pt x="1935" y="281"/>
                  </a:cubicBezTo>
                  <a:cubicBezTo>
                    <a:pt x="1952" y="264"/>
                    <a:pt x="1935" y="256"/>
                    <a:pt x="1914" y="256"/>
                  </a:cubicBezTo>
                  <a:cubicBezTo>
                    <a:pt x="1893" y="256"/>
                    <a:pt x="1868" y="264"/>
                    <a:pt x="1868" y="281"/>
                  </a:cubicBezTo>
                  <a:cubicBezTo>
                    <a:pt x="2135" y="1315"/>
                    <a:pt x="2335" y="2349"/>
                    <a:pt x="2535" y="3383"/>
                  </a:cubicBezTo>
                  <a:cubicBezTo>
                    <a:pt x="2669" y="3917"/>
                    <a:pt x="2769" y="4451"/>
                    <a:pt x="2869" y="4951"/>
                  </a:cubicBezTo>
                  <a:cubicBezTo>
                    <a:pt x="2936" y="5218"/>
                    <a:pt x="2969" y="5451"/>
                    <a:pt x="3036" y="5685"/>
                  </a:cubicBezTo>
                  <a:cubicBezTo>
                    <a:pt x="3036" y="5752"/>
                    <a:pt x="3069" y="5852"/>
                    <a:pt x="3102" y="5918"/>
                  </a:cubicBezTo>
                  <a:lnTo>
                    <a:pt x="2669" y="5618"/>
                  </a:lnTo>
                  <a:cubicBezTo>
                    <a:pt x="2402" y="5451"/>
                    <a:pt x="2168" y="5285"/>
                    <a:pt x="1901" y="5051"/>
                  </a:cubicBezTo>
                  <a:cubicBezTo>
                    <a:pt x="1501" y="4684"/>
                    <a:pt x="1168" y="4184"/>
                    <a:pt x="1034" y="3617"/>
                  </a:cubicBezTo>
                  <a:cubicBezTo>
                    <a:pt x="834" y="3050"/>
                    <a:pt x="734" y="2483"/>
                    <a:pt x="567" y="1882"/>
                  </a:cubicBezTo>
                  <a:cubicBezTo>
                    <a:pt x="400" y="1282"/>
                    <a:pt x="234" y="648"/>
                    <a:pt x="67" y="14"/>
                  </a:cubicBezTo>
                  <a:cubicBezTo>
                    <a:pt x="67" y="4"/>
                    <a:pt x="6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4"/>
            <p:cNvSpPr/>
            <p:nvPr/>
          </p:nvSpPr>
          <p:spPr>
            <a:xfrm>
              <a:off x="8345138" y="3274748"/>
              <a:ext cx="211750" cy="266437"/>
            </a:xfrm>
            <a:custGeom>
              <a:rect b="b" l="l" r="r" t="t"/>
              <a:pathLst>
                <a:path extrusionOk="0" h="11771" w="9355">
                  <a:moveTo>
                    <a:pt x="9311" y="1"/>
                  </a:moveTo>
                  <a:cubicBezTo>
                    <a:pt x="9303" y="1"/>
                    <a:pt x="9298" y="5"/>
                    <a:pt x="9298" y="15"/>
                  </a:cubicBezTo>
                  <a:cubicBezTo>
                    <a:pt x="8931" y="482"/>
                    <a:pt x="8530" y="882"/>
                    <a:pt x="8164" y="1316"/>
                  </a:cubicBezTo>
                  <a:lnTo>
                    <a:pt x="7129" y="2516"/>
                  </a:lnTo>
                  <a:cubicBezTo>
                    <a:pt x="5862" y="4017"/>
                    <a:pt x="4661" y="5552"/>
                    <a:pt x="3460" y="7086"/>
                  </a:cubicBezTo>
                  <a:cubicBezTo>
                    <a:pt x="2860" y="7854"/>
                    <a:pt x="2293" y="8621"/>
                    <a:pt x="1726" y="9421"/>
                  </a:cubicBezTo>
                  <a:cubicBezTo>
                    <a:pt x="1425" y="9822"/>
                    <a:pt x="1092" y="10255"/>
                    <a:pt x="825" y="10622"/>
                  </a:cubicBezTo>
                  <a:cubicBezTo>
                    <a:pt x="558" y="10956"/>
                    <a:pt x="258" y="11323"/>
                    <a:pt x="24" y="11723"/>
                  </a:cubicBezTo>
                  <a:cubicBezTo>
                    <a:pt x="1" y="11747"/>
                    <a:pt x="11" y="11770"/>
                    <a:pt x="30" y="11770"/>
                  </a:cubicBezTo>
                  <a:cubicBezTo>
                    <a:pt x="38" y="11770"/>
                    <a:pt x="48" y="11766"/>
                    <a:pt x="58" y="11756"/>
                  </a:cubicBezTo>
                  <a:cubicBezTo>
                    <a:pt x="258" y="11590"/>
                    <a:pt x="391" y="11423"/>
                    <a:pt x="558" y="11189"/>
                  </a:cubicBezTo>
                  <a:cubicBezTo>
                    <a:pt x="758" y="10956"/>
                    <a:pt x="958" y="10756"/>
                    <a:pt x="1125" y="10555"/>
                  </a:cubicBezTo>
                  <a:cubicBezTo>
                    <a:pt x="1459" y="10122"/>
                    <a:pt x="1826" y="9722"/>
                    <a:pt x="2159" y="9288"/>
                  </a:cubicBezTo>
                  <a:cubicBezTo>
                    <a:pt x="3427" y="7820"/>
                    <a:pt x="4661" y="6286"/>
                    <a:pt x="5829" y="4751"/>
                  </a:cubicBezTo>
                  <a:cubicBezTo>
                    <a:pt x="6429" y="3984"/>
                    <a:pt x="6996" y="3217"/>
                    <a:pt x="7596" y="2416"/>
                  </a:cubicBezTo>
                  <a:cubicBezTo>
                    <a:pt x="8164" y="1616"/>
                    <a:pt x="8697" y="782"/>
                    <a:pt x="9331" y="48"/>
                  </a:cubicBezTo>
                  <a:cubicBezTo>
                    <a:pt x="9355" y="24"/>
                    <a:pt x="9328" y="1"/>
                    <a:pt x="9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4"/>
            <p:cNvSpPr/>
            <p:nvPr/>
          </p:nvSpPr>
          <p:spPr>
            <a:xfrm>
              <a:off x="7279573" y="1376282"/>
              <a:ext cx="474928" cy="492922"/>
            </a:xfrm>
            <a:custGeom>
              <a:rect b="b" l="l" r="r" t="t"/>
              <a:pathLst>
                <a:path extrusionOk="0" h="21777" w="20982">
                  <a:moveTo>
                    <a:pt x="8137" y="1"/>
                  </a:moveTo>
                  <a:cubicBezTo>
                    <a:pt x="5869" y="1"/>
                    <a:pt x="4197" y="1598"/>
                    <a:pt x="3703" y="3597"/>
                  </a:cubicBezTo>
                  <a:cubicBezTo>
                    <a:pt x="3603" y="3897"/>
                    <a:pt x="3536" y="4231"/>
                    <a:pt x="3503" y="4631"/>
                  </a:cubicBezTo>
                  <a:cubicBezTo>
                    <a:pt x="3269" y="5998"/>
                    <a:pt x="3136" y="7766"/>
                    <a:pt x="2969" y="9134"/>
                  </a:cubicBezTo>
                  <a:cubicBezTo>
                    <a:pt x="2902" y="9668"/>
                    <a:pt x="2835" y="10201"/>
                    <a:pt x="2702" y="10735"/>
                  </a:cubicBezTo>
                  <a:cubicBezTo>
                    <a:pt x="2035" y="13270"/>
                    <a:pt x="0" y="14938"/>
                    <a:pt x="400" y="21576"/>
                  </a:cubicBezTo>
                  <a:cubicBezTo>
                    <a:pt x="400" y="21676"/>
                    <a:pt x="467" y="21743"/>
                    <a:pt x="567" y="21776"/>
                  </a:cubicBezTo>
                  <a:lnTo>
                    <a:pt x="1334" y="21710"/>
                  </a:lnTo>
                  <a:cubicBezTo>
                    <a:pt x="1734" y="19998"/>
                    <a:pt x="2182" y="18580"/>
                    <a:pt x="2241" y="18580"/>
                  </a:cubicBezTo>
                  <a:cubicBezTo>
                    <a:pt x="2251" y="18580"/>
                    <a:pt x="2250" y="18621"/>
                    <a:pt x="2235" y="18708"/>
                  </a:cubicBezTo>
                  <a:cubicBezTo>
                    <a:pt x="2035" y="19675"/>
                    <a:pt x="2002" y="20676"/>
                    <a:pt x="2102" y="21643"/>
                  </a:cubicBezTo>
                  <a:lnTo>
                    <a:pt x="3603" y="21510"/>
                  </a:lnTo>
                  <a:cubicBezTo>
                    <a:pt x="3779" y="18487"/>
                    <a:pt x="4135" y="16136"/>
                    <a:pt x="4264" y="16136"/>
                  </a:cubicBezTo>
                  <a:cubicBezTo>
                    <a:pt x="4282" y="16136"/>
                    <a:pt x="4295" y="16180"/>
                    <a:pt x="4303" y="16273"/>
                  </a:cubicBezTo>
                  <a:cubicBezTo>
                    <a:pt x="4470" y="19375"/>
                    <a:pt x="4770" y="20342"/>
                    <a:pt x="5104" y="21376"/>
                  </a:cubicBezTo>
                  <a:cubicBezTo>
                    <a:pt x="8773" y="21076"/>
                    <a:pt x="13543" y="20542"/>
                    <a:pt x="16979" y="20142"/>
                  </a:cubicBezTo>
                  <a:cubicBezTo>
                    <a:pt x="17141" y="18299"/>
                    <a:pt x="17240" y="16300"/>
                    <a:pt x="17337" y="16300"/>
                  </a:cubicBezTo>
                  <a:cubicBezTo>
                    <a:pt x="17340" y="16300"/>
                    <a:pt x="17343" y="16302"/>
                    <a:pt x="17346" y="16306"/>
                  </a:cubicBezTo>
                  <a:cubicBezTo>
                    <a:pt x="17946" y="17273"/>
                    <a:pt x="18246" y="18808"/>
                    <a:pt x="18413" y="19942"/>
                  </a:cubicBezTo>
                  <a:cubicBezTo>
                    <a:pt x="19514" y="19808"/>
                    <a:pt x="20381" y="19675"/>
                    <a:pt x="20915" y="19542"/>
                  </a:cubicBezTo>
                  <a:cubicBezTo>
                    <a:pt x="20915" y="19542"/>
                    <a:pt x="20982" y="17940"/>
                    <a:pt x="20948" y="17440"/>
                  </a:cubicBezTo>
                  <a:cubicBezTo>
                    <a:pt x="20882" y="16106"/>
                    <a:pt x="20581" y="14805"/>
                    <a:pt x="20081" y="13604"/>
                  </a:cubicBezTo>
                  <a:cubicBezTo>
                    <a:pt x="19514" y="12403"/>
                    <a:pt x="18814" y="11236"/>
                    <a:pt x="18013" y="10201"/>
                  </a:cubicBezTo>
                  <a:lnTo>
                    <a:pt x="18013" y="10168"/>
                  </a:lnTo>
                  <a:cubicBezTo>
                    <a:pt x="17546" y="9434"/>
                    <a:pt x="17112" y="8667"/>
                    <a:pt x="16812" y="7866"/>
                  </a:cubicBezTo>
                  <a:cubicBezTo>
                    <a:pt x="16579" y="7299"/>
                    <a:pt x="16412" y="6666"/>
                    <a:pt x="16312" y="6065"/>
                  </a:cubicBezTo>
                  <a:cubicBezTo>
                    <a:pt x="15845" y="3797"/>
                    <a:pt x="14410" y="1962"/>
                    <a:pt x="12342" y="1662"/>
                  </a:cubicBezTo>
                  <a:cubicBezTo>
                    <a:pt x="10824" y="487"/>
                    <a:pt x="9389" y="1"/>
                    <a:pt x="8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4"/>
            <p:cNvSpPr/>
            <p:nvPr/>
          </p:nvSpPr>
          <p:spPr>
            <a:xfrm>
              <a:off x="7575820" y="1424359"/>
              <a:ext cx="188504" cy="392740"/>
            </a:xfrm>
            <a:custGeom>
              <a:rect b="b" l="l" r="r" t="t"/>
              <a:pathLst>
                <a:path extrusionOk="0" h="17351" w="8328">
                  <a:moveTo>
                    <a:pt x="162" y="1"/>
                  </a:moveTo>
                  <a:cubicBezTo>
                    <a:pt x="72" y="1"/>
                    <a:pt x="0" y="144"/>
                    <a:pt x="122" y="205"/>
                  </a:cubicBezTo>
                  <a:cubicBezTo>
                    <a:pt x="989" y="572"/>
                    <a:pt x="1723" y="1206"/>
                    <a:pt x="2223" y="2006"/>
                  </a:cubicBezTo>
                  <a:cubicBezTo>
                    <a:pt x="2623" y="2740"/>
                    <a:pt x="2723" y="3574"/>
                    <a:pt x="2924" y="4408"/>
                  </a:cubicBezTo>
                  <a:cubicBezTo>
                    <a:pt x="3224" y="5709"/>
                    <a:pt x="3891" y="6910"/>
                    <a:pt x="4792" y="7911"/>
                  </a:cubicBezTo>
                  <a:cubicBezTo>
                    <a:pt x="5959" y="9145"/>
                    <a:pt x="7060" y="10146"/>
                    <a:pt x="7560" y="11914"/>
                  </a:cubicBezTo>
                  <a:cubicBezTo>
                    <a:pt x="8061" y="13682"/>
                    <a:pt x="8227" y="15516"/>
                    <a:pt x="8061" y="17351"/>
                  </a:cubicBezTo>
                  <a:cubicBezTo>
                    <a:pt x="8327" y="15616"/>
                    <a:pt x="8261" y="13815"/>
                    <a:pt x="7860" y="12114"/>
                  </a:cubicBezTo>
                  <a:cubicBezTo>
                    <a:pt x="7527" y="10613"/>
                    <a:pt x="6760" y="9278"/>
                    <a:pt x="5625" y="8244"/>
                  </a:cubicBezTo>
                  <a:cubicBezTo>
                    <a:pt x="4925" y="7577"/>
                    <a:pt x="4291" y="6777"/>
                    <a:pt x="3824" y="5943"/>
                  </a:cubicBezTo>
                  <a:cubicBezTo>
                    <a:pt x="3424" y="5075"/>
                    <a:pt x="3124" y="4141"/>
                    <a:pt x="2924" y="3174"/>
                  </a:cubicBezTo>
                  <a:cubicBezTo>
                    <a:pt x="2623" y="1706"/>
                    <a:pt x="1589" y="505"/>
                    <a:pt x="188" y="5"/>
                  </a:cubicBezTo>
                  <a:cubicBezTo>
                    <a:pt x="179" y="2"/>
                    <a:pt x="170"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4"/>
            <p:cNvSpPr/>
            <p:nvPr/>
          </p:nvSpPr>
          <p:spPr>
            <a:xfrm>
              <a:off x="7261442" y="1479770"/>
              <a:ext cx="97421" cy="378480"/>
            </a:xfrm>
            <a:custGeom>
              <a:rect b="b" l="l" r="r" t="t"/>
              <a:pathLst>
                <a:path extrusionOk="0" h="16721" w="4304">
                  <a:moveTo>
                    <a:pt x="4287" y="0"/>
                  </a:moveTo>
                  <a:cubicBezTo>
                    <a:pt x="4279" y="0"/>
                    <a:pt x="4270" y="9"/>
                    <a:pt x="4270" y="25"/>
                  </a:cubicBezTo>
                  <a:cubicBezTo>
                    <a:pt x="3970" y="1560"/>
                    <a:pt x="3870" y="3161"/>
                    <a:pt x="3536" y="4695"/>
                  </a:cubicBezTo>
                  <a:cubicBezTo>
                    <a:pt x="3203" y="6363"/>
                    <a:pt x="2369" y="7631"/>
                    <a:pt x="1602" y="9065"/>
                  </a:cubicBezTo>
                  <a:cubicBezTo>
                    <a:pt x="367" y="11400"/>
                    <a:pt x="1" y="14069"/>
                    <a:pt x="534" y="16671"/>
                  </a:cubicBezTo>
                  <a:cubicBezTo>
                    <a:pt x="534" y="16704"/>
                    <a:pt x="551" y="16721"/>
                    <a:pt x="568" y="16721"/>
                  </a:cubicBezTo>
                  <a:cubicBezTo>
                    <a:pt x="584" y="16721"/>
                    <a:pt x="601" y="16704"/>
                    <a:pt x="601" y="16671"/>
                  </a:cubicBezTo>
                  <a:cubicBezTo>
                    <a:pt x="434" y="15036"/>
                    <a:pt x="534" y="13402"/>
                    <a:pt x="901" y="11834"/>
                  </a:cubicBezTo>
                  <a:cubicBezTo>
                    <a:pt x="1301" y="10333"/>
                    <a:pt x="2002" y="9099"/>
                    <a:pt x="2736" y="7798"/>
                  </a:cubicBezTo>
                  <a:cubicBezTo>
                    <a:pt x="4037" y="5396"/>
                    <a:pt x="3837" y="2727"/>
                    <a:pt x="4304" y="25"/>
                  </a:cubicBezTo>
                  <a:cubicBezTo>
                    <a:pt x="4304" y="9"/>
                    <a:pt x="4295"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4"/>
            <p:cNvSpPr/>
            <p:nvPr/>
          </p:nvSpPr>
          <p:spPr>
            <a:xfrm>
              <a:off x="6861685" y="1260731"/>
              <a:ext cx="735773" cy="596047"/>
            </a:xfrm>
            <a:custGeom>
              <a:rect b="b" l="l" r="r" t="t"/>
              <a:pathLst>
                <a:path extrusionOk="0" h="26333" w="32506">
                  <a:moveTo>
                    <a:pt x="8398" y="1"/>
                  </a:moveTo>
                  <a:cubicBezTo>
                    <a:pt x="6277" y="1"/>
                    <a:pt x="0" y="3046"/>
                    <a:pt x="316" y="4165"/>
                  </a:cubicBezTo>
                  <a:cubicBezTo>
                    <a:pt x="1183" y="7134"/>
                    <a:pt x="4252" y="15006"/>
                    <a:pt x="8288" y="19443"/>
                  </a:cubicBezTo>
                  <a:cubicBezTo>
                    <a:pt x="10818" y="22189"/>
                    <a:pt x="23392" y="26333"/>
                    <a:pt x="28671" y="26333"/>
                  </a:cubicBezTo>
                  <a:cubicBezTo>
                    <a:pt x="29100" y="26333"/>
                    <a:pt x="29480" y="26305"/>
                    <a:pt x="29804" y="26248"/>
                  </a:cubicBezTo>
                  <a:cubicBezTo>
                    <a:pt x="31972" y="25881"/>
                    <a:pt x="32505" y="23579"/>
                    <a:pt x="26901" y="20610"/>
                  </a:cubicBezTo>
                  <a:cubicBezTo>
                    <a:pt x="22732" y="18409"/>
                    <a:pt x="15527" y="13405"/>
                    <a:pt x="14793" y="12571"/>
                  </a:cubicBezTo>
                  <a:cubicBezTo>
                    <a:pt x="14059" y="11771"/>
                    <a:pt x="10356" y="3064"/>
                    <a:pt x="9055" y="262"/>
                  </a:cubicBezTo>
                  <a:cubicBezTo>
                    <a:pt x="8976" y="81"/>
                    <a:pt x="8742" y="1"/>
                    <a:pt x="83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4"/>
            <p:cNvSpPr/>
            <p:nvPr/>
          </p:nvSpPr>
          <p:spPr>
            <a:xfrm>
              <a:off x="6783504" y="990967"/>
              <a:ext cx="303558" cy="427485"/>
            </a:xfrm>
            <a:custGeom>
              <a:rect b="b" l="l" r="r" t="t"/>
              <a:pathLst>
                <a:path extrusionOk="0" h="18886" w="13411">
                  <a:moveTo>
                    <a:pt x="1171" y="0"/>
                  </a:moveTo>
                  <a:cubicBezTo>
                    <a:pt x="1058" y="0"/>
                    <a:pt x="967" y="23"/>
                    <a:pt x="901" y="72"/>
                  </a:cubicBezTo>
                  <a:cubicBezTo>
                    <a:pt x="0" y="772"/>
                    <a:pt x="534" y="1940"/>
                    <a:pt x="3069" y="3874"/>
                  </a:cubicBezTo>
                  <a:cubicBezTo>
                    <a:pt x="5604" y="5809"/>
                    <a:pt x="5271" y="7711"/>
                    <a:pt x="4937" y="9011"/>
                  </a:cubicBezTo>
                  <a:cubicBezTo>
                    <a:pt x="4103" y="12247"/>
                    <a:pt x="4070" y="15650"/>
                    <a:pt x="4871" y="18885"/>
                  </a:cubicBezTo>
                  <a:cubicBezTo>
                    <a:pt x="4871" y="18885"/>
                    <a:pt x="13410" y="16483"/>
                    <a:pt x="13143" y="13982"/>
                  </a:cubicBezTo>
                  <a:cubicBezTo>
                    <a:pt x="13076" y="13348"/>
                    <a:pt x="11108" y="8544"/>
                    <a:pt x="10008" y="7010"/>
                  </a:cubicBezTo>
                  <a:cubicBezTo>
                    <a:pt x="8873" y="5342"/>
                    <a:pt x="7472" y="3874"/>
                    <a:pt x="5871" y="2674"/>
                  </a:cubicBezTo>
                  <a:cubicBezTo>
                    <a:pt x="3670" y="1022"/>
                    <a:pt x="1921" y="0"/>
                    <a:pt x="11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4"/>
            <p:cNvSpPr/>
            <p:nvPr/>
          </p:nvSpPr>
          <p:spPr>
            <a:xfrm>
              <a:off x="6783504" y="1088569"/>
              <a:ext cx="143234" cy="313789"/>
            </a:xfrm>
            <a:custGeom>
              <a:rect b="b" l="l" r="r" t="t"/>
              <a:pathLst>
                <a:path extrusionOk="0" h="13863" w="6328">
                  <a:moveTo>
                    <a:pt x="1091" y="0"/>
                  </a:moveTo>
                  <a:cubicBezTo>
                    <a:pt x="1" y="0"/>
                    <a:pt x="164" y="1412"/>
                    <a:pt x="701" y="2665"/>
                  </a:cubicBezTo>
                  <a:cubicBezTo>
                    <a:pt x="2736" y="7535"/>
                    <a:pt x="1835" y="10637"/>
                    <a:pt x="4237" y="13439"/>
                  </a:cubicBezTo>
                  <a:cubicBezTo>
                    <a:pt x="4488" y="13732"/>
                    <a:pt x="4695" y="13863"/>
                    <a:pt x="4866" y="13863"/>
                  </a:cubicBezTo>
                  <a:cubicBezTo>
                    <a:pt x="6328" y="13863"/>
                    <a:pt x="5071" y="4233"/>
                    <a:pt x="5071" y="4232"/>
                  </a:cubicBezTo>
                  <a:lnTo>
                    <a:pt x="5071" y="4232"/>
                  </a:lnTo>
                  <a:cubicBezTo>
                    <a:pt x="5035" y="4393"/>
                    <a:pt x="4981" y="4465"/>
                    <a:pt x="4909" y="4465"/>
                  </a:cubicBezTo>
                  <a:cubicBezTo>
                    <a:pt x="4373" y="4465"/>
                    <a:pt x="2889" y="445"/>
                    <a:pt x="1535" y="63"/>
                  </a:cubicBezTo>
                  <a:cubicBezTo>
                    <a:pt x="1368" y="20"/>
                    <a:pt x="1221" y="0"/>
                    <a:pt x="1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4"/>
            <p:cNvSpPr/>
            <p:nvPr/>
          </p:nvSpPr>
          <p:spPr>
            <a:xfrm>
              <a:off x="6883166" y="1308943"/>
              <a:ext cx="724433" cy="554648"/>
            </a:xfrm>
            <a:custGeom>
              <a:rect b="b" l="l" r="r" t="t"/>
              <a:pathLst>
                <a:path extrusionOk="0" h="24504" w="32005">
                  <a:moveTo>
                    <a:pt x="9741" y="0"/>
                  </a:moveTo>
                  <a:cubicBezTo>
                    <a:pt x="9741" y="0"/>
                    <a:pt x="201" y="5538"/>
                    <a:pt x="1" y="5671"/>
                  </a:cubicBezTo>
                  <a:cubicBezTo>
                    <a:pt x="1" y="5671"/>
                    <a:pt x="5071" y="15845"/>
                    <a:pt x="7573" y="18013"/>
                  </a:cubicBezTo>
                  <a:cubicBezTo>
                    <a:pt x="10141" y="20248"/>
                    <a:pt x="17880" y="22850"/>
                    <a:pt x="24685" y="24184"/>
                  </a:cubicBezTo>
                  <a:cubicBezTo>
                    <a:pt x="25783" y="24405"/>
                    <a:pt x="26733" y="24503"/>
                    <a:pt x="27539" y="24503"/>
                  </a:cubicBezTo>
                  <a:cubicBezTo>
                    <a:pt x="31726" y="24503"/>
                    <a:pt x="32005" y="21850"/>
                    <a:pt x="28788" y="19948"/>
                  </a:cubicBezTo>
                  <a:cubicBezTo>
                    <a:pt x="25152" y="17847"/>
                    <a:pt x="14744" y="11208"/>
                    <a:pt x="14011" y="10108"/>
                  </a:cubicBezTo>
                  <a:cubicBezTo>
                    <a:pt x="13277" y="9040"/>
                    <a:pt x="9741" y="0"/>
                    <a:pt x="9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4"/>
            <p:cNvSpPr/>
            <p:nvPr/>
          </p:nvSpPr>
          <p:spPr>
            <a:xfrm>
              <a:off x="6914266" y="1352742"/>
              <a:ext cx="193937" cy="108942"/>
            </a:xfrm>
            <a:custGeom>
              <a:rect b="b" l="l" r="r" t="t"/>
              <a:pathLst>
                <a:path extrusionOk="0" h="4813" w="8568">
                  <a:moveTo>
                    <a:pt x="8500" y="0"/>
                  </a:moveTo>
                  <a:cubicBezTo>
                    <a:pt x="7833" y="434"/>
                    <a:pt x="3130" y="2835"/>
                    <a:pt x="28" y="4770"/>
                  </a:cubicBezTo>
                  <a:cubicBezTo>
                    <a:pt x="1" y="4770"/>
                    <a:pt x="17" y="4813"/>
                    <a:pt x="41" y="4813"/>
                  </a:cubicBezTo>
                  <a:cubicBezTo>
                    <a:pt x="48" y="4813"/>
                    <a:pt x="54" y="4810"/>
                    <a:pt x="61" y="4804"/>
                  </a:cubicBezTo>
                  <a:cubicBezTo>
                    <a:pt x="3997" y="2969"/>
                    <a:pt x="7833" y="434"/>
                    <a:pt x="8534" y="67"/>
                  </a:cubicBezTo>
                  <a:cubicBezTo>
                    <a:pt x="8567" y="33"/>
                    <a:pt x="8534" y="0"/>
                    <a:pt x="8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4"/>
            <p:cNvSpPr/>
            <p:nvPr/>
          </p:nvSpPr>
          <p:spPr>
            <a:xfrm>
              <a:off x="7388289" y="1709741"/>
              <a:ext cx="591973" cy="704605"/>
            </a:xfrm>
            <a:custGeom>
              <a:rect b="b" l="l" r="r" t="t"/>
              <a:pathLst>
                <a:path extrusionOk="0" h="31129" w="26153">
                  <a:moveTo>
                    <a:pt x="8302" y="0"/>
                  </a:moveTo>
                  <a:cubicBezTo>
                    <a:pt x="6704" y="0"/>
                    <a:pt x="5341" y="829"/>
                    <a:pt x="4470" y="2174"/>
                  </a:cubicBezTo>
                  <a:cubicBezTo>
                    <a:pt x="4103" y="2775"/>
                    <a:pt x="1" y="11348"/>
                    <a:pt x="1" y="14316"/>
                  </a:cubicBezTo>
                  <a:cubicBezTo>
                    <a:pt x="1" y="16918"/>
                    <a:pt x="2202" y="19353"/>
                    <a:pt x="2202" y="19353"/>
                  </a:cubicBezTo>
                  <a:lnTo>
                    <a:pt x="2903" y="31128"/>
                  </a:lnTo>
                  <a:cubicBezTo>
                    <a:pt x="2903" y="31128"/>
                    <a:pt x="21583" y="27526"/>
                    <a:pt x="26153" y="26258"/>
                  </a:cubicBezTo>
                  <a:cubicBezTo>
                    <a:pt x="26153" y="26258"/>
                    <a:pt x="17947" y="5643"/>
                    <a:pt x="11842" y="1274"/>
                  </a:cubicBezTo>
                  <a:cubicBezTo>
                    <a:pt x="10607" y="391"/>
                    <a:pt x="9399" y="0"/>
                    <a:pt x="8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4"/>
            <p:cNvSpPr/>
            <p:nvPr/>
          </p:nvSpPr>
          <p:spPr>
            <a:xfrm>
              <a:off x="7476633" y="1598875"/>
              <a:ext cx="110255" cy="205458"/>
            </a:xfrm>
            <a:custGeom>
              <a:rect b="b" l="l" r="r" t="t"/>
              <a:pathLst>
                <a:path extrusionOk="0" h="9077" w="4871">
                  <a:moveTo>
                    <a:pt x="4270" y="1"/>
                  </a:moveTo>
                  <a:lnTo>
                    <a:pt x="3736" y="301"/>
                  </a:lnTo>
                  <a:lnTo>
                    <a:pt x="0" y="2602"/>
                  </a:lnTo>
                  <a:lnTo>
                    <a:pt x="667" y="5771"/>
                  </a:lnTo>
                  <a:lnTo>
                    <a:pt x="701" y="6005"/>
                  </a:lnTo>
                  <a:cubicBezTo>
                    <a:pt x="701" y="6005"/>
                    <a:pt x="667" y="9040"/>
                    <a:pt x="1235" y="9074"/>
                  </a:cubicBezTo>
                  <a:cubicBezTo>
                    <a:pt x="1269" y="9076"/>
                    <a:pt x="1304" y="9077"/>
                    <a:pt x="1339" y="9077"/>
                  </a:cubicBezTo>
                  <a:cubicBezTo>
                    <a:pt x="3008" y="9077"/>
                    <a:pt x="4739" y="6765"/>
                    <a:pt x="4837" y="6405"/>
                  </a:cubicBezTo>
                  <a:cubicBezTo>
                    <a:pt x="4870" y="5471"/>
                    <a:pt x="4837" y="4504"/>
                    <a:pt x="4737" y="3570"/>
                  </a:cubicBezTo>
                  <a:cubicBezTo>
                    <a:pt x="4737" y="3436"/>
                    <a:pt x="4704" y="3303"/>
                    <a:pt x="4704" y="3170"/>
                  </a:cubicBezTo>
                  <a:cubicBezTo>
                    <a:pt x="4704" y="3036"/>
                    <a:pt x="4670" y="2969"/>
                    <a:pt x="4670" y="2803"/>
                  </a:cubicBezTo>
                  <a:cubicBezTo>
                    <a:pt x="4637" y="2636"/>
                    <a:pt x="4604" y="2469"/>
                    <a:pt x="4604" y="2302"/>
                  </a:cubicBezTo>
                  <a:lnTo>
                    <a:pt x="4570" y="2135"/>
                  </a:lnTo>
                  <a:cubicBezTo>
                    <a:pt x="4537" y="2069"/>
                    <a:pt x="4537" y="2035"/>
                    <a:pt x="4537" y="1969"/>
                  </a:cubicBezTo>
                  <a:cubicBezTo>
                    <a:pt x="4403" y="868"/>
                    <a:pt x="4270" y="1"/>
                    <a:pt x="4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4"/>
            <p:cNvSpPr/>
            <p:nvPr/>
          </p:nvSpPr>
          <p:spPr>
            <a:xfrm>
              <a:off x="7476633" y="1598875"/>
              <a:ext cx="102695" cy="130649"/>
            </a:xfrm>
            <a:custGeom>
              <a:rect b="b" l="l" r="r" t="t"/>
              <a:pathLst>
                <a:path extrusionOk="0" h="5772" w="4537">
                  <a:moveTo>
                    <a:pt x="4270" y="1"/>
                  </a:moveTo>
                  <a:lnTo>
                    <a:pt x="3736" y="301"/>
                  </a:lnTo>
                  <a:lnTo>
                    <a:pt x="0" y="2602"/>
                  </a:lnTo>
                  <a:lnTo>
                    <a:pt x="667" y="5771"/>
                  </a:lnTo>
                  <a:cubicBezTo>
                    <a:pt x="2469" y="5138"/>
                    <a:pt x="3870" y="3737"/>
                    <a:pt x="4537" y="1935"/>
                  </a:cubicBezTo>
                  <a:cubicBezTo>
                    <a:pt x="4403" y="868"/>
                    <a:pt x="4270" y="1"/>
                    <a:pt x="4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4"/>
            <p:cNvSpPr/>
            <p:nvPr/>
          </p:nvSpPr>
          <p:spPr>
            <a:xfrm>
              <a:off x="7367940" y="1398782"/>
              <a:ext cx="241606" cy="302155"/>
            </a:xfrm>
            <a:custGeom>
              <a:rect b="b" l="l" r="r" t="t"/>
              <a:pathLst>
                <a:path extrusionOk="0" h="13349" w="10674">
                  <a:moveTo>
                    <a:pt x="5358" y="0"/>
                  </a:moveTo>
                  <a:cubicBezTo>
                    <a:pt x="2810" y="0"/>
                    <a:pt x="1" y="1626"/>
                    <a:pt x="199" y="7239"/>
                  </a:cubicBezTo>
                  <a:cubicBezTo>
                    <a:pt x="390" y="12611"/>
                    <a:pt x="3488" y="13349"/>
                    <a:pt x="4847" y="13349"/>
                  </a:cubicBezTo>
                  <a:cubicBezTo>
                    <a:pt x="4914" y="13349"/>
                    <a:pt x="4978" y="13347"/>
                    <a:pt x="5036" y="13344"/>
                  </a:cubicBezTo>
                  <a:cubicBezTo>
                    <a:pt x="6137" y="13310"/>
                    <a:pt x="9906" y="13044"/>
                    <a:pt x="10273" y="7373"/>
                  </a:cubicBezTo>
                  <a:cubicBezTo>
                    <a:pt x="10673" y="1702"/>
                    <a:pt x="7971" y="34"/>
                    <a:pt x="5436" y="1"/>
                  </a:cubicBezTo>
                  <a:cubicBezTo>
                    <a:pt x="5410" y="1"/>
                    <a:pt x="5384"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4"/>
            <p:cNvSpPr/>
            <p:nvPr/>
          </p:nvSpPr>
          <p:spPr>
            <a:xfrm>
              <a:off x="7383015" y="1512047"/>
              <a:ext cx="24921" cy="14373"/>
            </a:xfrm>
            <a:custGeom>
              <a:rect b="b" l="l" r="r" t="t"/>
              <a:pathLst>
                <a:path extrusionOk="0" h="635" w="1101">
                  <a:moveTo>
                    <a:pt x="734" y="0"/>
                  </a:moveTo>
                  <a:cubicBezTo>
                    <a:pt x="678" y="0"/>
                    <a:pt x="623" y="12"/>
                    <a:pt x="567" y="34"/>
                  </a:cubicBezTo>
                  <a:cubicBezTo>
                    <a:pt x="367" y="67"/>
                    <a:pt x="200" y="134"/>
                    <a:pt x="100" y="301"/>
                  </a:cubicBezTo>
                  <a:cubicBezTo>
                    <a:pt x="0" y="434"/>
                    <a:pt x="133" y="634"/>
                    <a:pt x="300" y="634"/>
                  </a:cubicBezTo>
                  <a:cubicBezTo>
                    <a:pt x="434" y="601"/>
                    <a:pt x="567" y="568"/>
                    <a:pt x="701" y="534"/>
                  </a:cubicBezTo>
                  <a:cubicBezTo>
                    <a:pt x="834" y="534"/>
                    <a:pt x="934" y="467"/>
                    <a:pt x="1067" y="367"/>
                  </a:cubicBezTo>
                  <a:cubicBezTo>
                    <a:pt x="1101" y="301"/>
                    <a:pt x="1101" y="201"/>
                    <a:pt x="1067" y="134"/>
                  </a:cubicBezTo>
                  <a:cubicBezTo>
                    <a:pt x="956" y="45"/>
                    <a:pt x="845"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4"/>
            <p:cNvSpPr/>
            <p:nvPr/>
          </p:nvSpPr>
          <p:spPr>
            <a:xfrm>
              <a:off x="7455492" y="1509512"/>
              <a:ext cx="25487" cy="13966"/>
            </a:xfrm>
            <a:custGeom>
              <a:rect b="b" l="l" r="r" t="t"/>
              <a:pathLst>
                <a:path extrusionOk="0" h="617" w="1126">
                  <a:moveTo>
                    <a:pt x="412" y="0"/>
                  </a:moveTo>
                  <a:cubicBezTo>
                    <a:pt x="278" y="0"/>
                    <a:pt x="144" y="44"/>
                    <a:pt x="67" y="146"/>
                  </a:cubicBezTo>
                  <a:cubicBezTo>
                    <a:pt x="0" y="246"/>
                    <a:pt x="0" y="346"/>
                    <a:pt x="67" y="413"/>
                  </a:cubicBezTo>
                  <a:cubicBezTo>
                    <a:pt x="167" y="479"/>
                    <a:pt x="301" y="546"/>
                    <a:pt x="434" y="546"/>
                  </a:cubicBezTo>
                  <a:cubicBezTo>
                    <a:pt x="567" y="579"/>
                    <a:pt x="701" y="613"/>
                    <a:pt x="834" y="613"/>
                  </a:cubicBezTo>
                  <a:cubicBezTo>
                    <a:pt x="845" y="615"/>
                    <a:pt x="856" y="616"/>
                    <a:pt x="867" y="616"/>
                  </a:cubicBezTo>
                  <a:cubicBezTo>
                    <a:pt x="1017" y="616"/>
                    <a:pt x="1126" y="404"/>
                    <a:pt x="1001" y="279"/>
                  </a:cubicBezTo>
                  <a:cubicBezTo>
                    <a:pt x="901" y="112"/>
                    <a:pt x="734" y="46"/>
                    <a:pt x="534" y="12"/>
                  </a:cubicBezTo>
                  <a:cubicBezTo>
                    <a:pt x="495" y="5"/>
                    <a:pt x="45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4"/>
            <p:cNvSpPr/>
            <p:nvPr/>
          </p:nvSpPr>
          <p:spPr>
            <a:xfrm>
              <a:off x="7457008" y="1556593"/>
              <a:ext cx="11340" cy="22680"/>
            </a:xfrm>
            <a:custGeom>
              <a:rect b="b" l="l" r="r" t="t"/>
              <a:pathLst>
                <a:path extrusionOk="0" h="1002" w="501">
                  <a:moveTo>
                    <a:pt x="67" y="1"/>
                  </a:moveTo>
                  <a:lnTo>
                    <a:pt x="67" y="1"/>
                  </a:lnTo>
                  <a:cubicBezTo>
                    <a:pt x="0" y="367"/>
                    <a:pt x="67" y="968"/>
                    <a:pt x="500" y="1001"/>
                  </a:cubicBezTo>
                  <a:cubicBezTo>
                    <a:pt x="133" y="868"/>
                    <a:pt x="100" y="434"/>
                    <a:pt x="100" y="34"/>
                  </a:cubicBezTo>
                  <a:cubicBezTo>
                    <a:pt x="100" y="1"/>
                    <a:pt x="67"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4"/>
            <p:cNvSpPr/>
            <p:nvPr/>
          </p:nvSpPr>
          <p:spPr>
            <a:xfrm>
              <a:off x="7454292" y="1547471"/>
              <a:ext cx="26551" cy="28090"/>
            </a:xfrm>
            <a:custGeom>
              <a:rect b="b" l="l" r="r" t="t"/>
              <a:pathLst>
                <a:path extrusionOk="0" h="1241" w="1173">
                  <a:moveTo>
                    <a:pt x="565" y="1"/>
                  </a:moveTo>
                  <a:cubicBezTo>
                    <a:pt x="551" y="1"/>
                    <a:pt x="536" y="2"/>
                    <a:pt x="520" y="3"/>
                  </a:cubicBezTo>
                  <a:cubicBezTo>
                    <a:pt x="0" y="36"/>
                    <a:pt x="50" y="1240"/>
                    <a:pt x="578" y="1240"/>
                  </a:cubicBezTo>
                  <a:cubicBezTo>
                    <a:pt x="592" y="1240"/>
                    <a:pt x="606" y="1239"/>
                    <a:pt x="620" y="1237"/>
                  </a:cubicBezTo>
                  <a:cubicBezTo>
                    <a:pt x="1173" y="1205"/>
                    <a:pt x="1124"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4"/>
            <p:cNvSpPr/>
            <p:nvPr/>
          </p:nvSpPr>
          <p:spPr>
            <a:xfrm>
              <a:off x="7469842" y="1546769"/>
              <a:ext cx="18131" cy="12404"/>
            </a:xfrm>
            <a:custGeom>
              <a:rect b="b" l="l" r="r" t="t"/>
              <a:pathLst>
                <a:path extrusionOk="0" h="548" w="801">
                  <a:moveTo>
                    <a:pt x="767" y="1"/>
                  </a:moveTo>
                  <a:cubicBezTo>
                    <a:pt x="701" y="134"/>
                    <a:pt x="567" y="268"/>
                    <a:pt x="434" y="268"/>
                  </a:cubicBezTo>
                  <a:cubicBezTo>
                    <a:pt x="300" y="268"/>
                    <a:pt x="167" y="134"/>
                    <a:pt x="67" y="68"/>
                  </a:cubicBezTo>
                  <a:cubicBezTo>
                    <a:pt x="33" y="68"/>
                    <a:pt x="0" y="134"/>
                    <a:pt x="0" y="168"/>
                  </a:cubicBezTo>
                  <a:cubicBezTo>
                    <a:pt x="58" y="370"/>
                    <a:pt x="191" y="548"/>
                    <a:pt x="400" y="548"/>
                  </a:cubicBezTo>
                  <a:cubicBezTo>
                    <a:pt x="431" y="548"/>
                    <a:pt x="465" y="543"/>
                    <a:pt x="500" y="535"/>
                  </a:cubicBezTo>
                  <a:cubicBezTo>
                    <a:pt x="734" y="501"/>
                    <a:pt x="801" y="234"/>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4"/>
            <p:cNvSpPr/>
            <p:nvPr/>
          </p:nvSpPr>
          <p:spPr>
            <a:xfrm>
              <a:off x="7399606" y="1557340"/>
              <a:ext cx="10593" cy="23427"/>
            </a:xfrm>
            <a:custGeom>
              <a:rect b="b" l="l" r="r" t="t"/>
              <a:pathLst>
                <a:path extrusionOk="0" h="1035" w="468">
                  <a:moveTo>
                    <a:pt x="368" y="1"/>
                  </a:moveTo>
                  <a:cubicBezTo>
                    <a:pt x="368" y="1"/>
                    <a:pt x="334" y="1"/>
                    <a:pt x="334" y="34"/>
                  </a:cubicBezTo>
                  <a:cubicBezTo>
                    <a:pt x="368" y="435"/>
                    <a:pt x="334" y="868"/>
                    <a:pt x="1" y="1035"/>
                  </a:cubicBezTo>
                  <a:cubicBezTo>
                    <a:pt x="435" y="968"/>
                    <a:pt x="468" y="3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4"/>
            <p:cNvSpPr/>
            <p:nvPr/>
          </p:nvSpPr>
          <p:spPr>
            <a:xfrm>
              <a:off x="7385278" y="1549033"/>
              <a:ext cx="27185" cy="27977"/>
            </a:xfrm>
            <a:custGeom>
              <a:rect b="b" l="l" r="r" t="t"/>
              <a:pathLst>
                <a:path extrusionOk="0" h="1236" w="1201">
                  <a:moveTo>
                    <a:pt x="634" y="1"/>
                  </a:moveTo>
                  <a:cubicBezTo>
                    <a:pt x="0" y="1"/>
                    <a:pt x="33" y="1235"/>
                    <a:pt x="601" y="1235"/>
                  </a:cubicBezTo>
                  <a:cubicBezTo>
                    <a:pt x="1201" y="1235"/>
                    <a:pt x="1168"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4"/>
            <p:cNvSpPr/>
            <p:nvPr/>
          </p:nvSpPr>
          <p:spPr>
            <a:xfrm>
              <a:off x="7379235" y="1549802"/>
              <a:ext cx="16637" cy="12178"/>
            </a:xfrm>
            <a:custGeom>
              <a:rect b="b" l="l" r="r" t="t"/>
              <a:pathLst>
                <a:path extrusionOk="0" h="538" w="735">
                  <a:moveTo>
                    <a:pt x="0" y="0"/>
                  </a:moveTo>
                  <a:cubicBezTo>
                    <a:pt x="0" y="234"/>
                    <a:pt x="100" y="467"/>
                    <a:pt x="334" y="534"/>
                  </a:cubicBezTo>
                  <a:cubicBezTo>
                    <a:pt x="351" y="537"/>
                    <a:pt x="367" y="538"/>
                    <a:pt x="383" y="538"/>
                  </a:cubicBezTo>
                  <a:cubicBezTo>
                    <a:pt x="582" y="538"/>
                    <a:pt x="672" y="348"/>
                    <a:pt x="734" y="100"/>
                  </a:cubicBezTo>
                  <a:cubicBezTo>
                    <a:pt x="734" y="100"/>
                    <a:pt x="701" y="34"/>
                    <a:pt x="667" y="34"/>
                  </a:cubicBezTo>
                  <a:cubicBezTo>
                    <a:pt x="567" y="100"/>
                    <a:pt x="467" y="234"/>
                    <a:pt x="334" y="234"/>
                  </a:cubicBezTo>
                  <a:cubicBezTo>
                    <a:pt x="323" y="237"/>
                    <a:pt x="312" y="239"/>
                    <a:pt x="301" y="239"/>
                  </a:cubicBezTo>
                  <a:cubicBezTo>
                    <a:pt x="206" y="239"/>
                    <a:pt x="90" y="12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4"/>
            <p:cNvSpPr/>
            <p:nvPr/>
          </p:nvSpPr>
          <p:spPr>
            <a:xfrm>
              <a:off x="7446438" y="1626060"/>
              <a:ext cx="17384" cy="8511"/>
            </a:xfrm>
            <a:custGeom>
              <a:rect b="b" l="l" r="r" t="t"/>
              <a:pathLst>
                <a:path extrusionOk="0" h="376" w="768">
                  <a:moveTo>
                    <a:pt x="701" y="0"/>
                  </a:moveTo>
                  <a:cubicBezTo>
                    <a:pt x="634" y="100"/>
                    <a:pt x="567" y="234"/>
                    <a:pt x="400" y="267"/>
                  </a:cubicBezTo>
                  <a:cubicBezTo>
                    <a:pt x="267" y="267"/>
                    <a:pt x="133" y="234"/>
                    <a:pt x="0" y="201"/>
                  </a:cubicBezTo>
                  <a:lnTo>
                    <a:pt x="0" y="201"/>
                  </a:lnTo>
                  <a:cubicBezTo>
                    <a:pt x="111" y="311"/>
                    <a:pt x="267" y="376"/>
                    <a:pt x="412" y="376"/>
                  </a:cubicBezTo>
                  <a:cubicBezTo>
                    <a:pt x="442" y="376"/>
                    <a:pt x="472" y="373"/>
                    <a:pt x="500" y="367"/>
                  </a:cubicBezTo>
                  <a:cubicBezTo>
                    <a:pt x="667" y="301"/>
                    <a:pt x="767" y="167"/>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4"/>
            <p:cNvSpPr/>
            <p:nvPr/>
          </p:nvSpPr>
          <p:spPr>
            <a:xfrm>
              <a:off x="7410177" y="1510734"/>
              <a:ext cx="46085" cy="105072"/>
            </a:xfrm>
            <a:custGeom>
              <a:rect b="b" l="l" r="r" t="t"/>
              <a:pathLst>
                <a:path extrusionOk="0" h="4642" w="2036">
                  <a:moveTo>
                    <a:pt x="668" y="0"/>
                  </a:moveTo>
                  <a:cubicBezTo>
                    <a:pt x="651" y="0"/>
                    <a:pt x="635" y="8"/>
                    <a:pt x="635" y="25"/>
                  </a:cubicBezTo>
                  <a:cubicBezTo>
                    <a:pt x="301" y="1293"/>
                    <a:pt x="68" y="2594"/>
                    <a:pt x="1" y="3895"/>
                  </a:cubicBezTo>
                  <a:cubicBezTo>
                    <a:pt x="1" y="3927"/>
                    <a:pt x="32" y="3939"/>
                    <a:pt x="80" y="3939"/>
                  </a:cubicBezTo>
                  <a:cubicBezTo>
                    <a:pt x="233" y="3939"/>
                    <a:pt x="559" y="3812"/>
                    <a:pt x="635" y="3761"/>
                  </a:cubicBezTo>
                  <a:lnTo>
                    <a:pt x="635" y="3761"/>
                  </a:lnTo>
                  <a:cubicBezTo>
                    <a:pt x="635" y="4028"/>
                    <a:pt x="601" y="4328"/>
                    <a:pt x="601" y="4595"/>
                  </a:cubicBezTo>
                  <a:cubicBezTo>
                    <a:pt x="601" y="4628"/>
                    <a:pt x="668" y="4628"/>
                    <a:pt x="768" y="4628"/>
                  </a:cubicBezTo>
                  <a:cubicBezTo>
                    <a:pt x="827" y="4637"/>
                    <a:pt x="887" y="4641"/>
                    <a:pt x="947" y="4641"/>
                  </a:cubicBezTo>
                  <a:cubicBezTo>
                    <a:pt x="1358" y="4641"/>
                    <a:pt x="1769" y="4444"/>
                    <a:pt x="2002" y="4095"/>
                  </a:cubicBezTo>
                  <a:cubicBezTo>
                    <a:pt x="2036" y="4061"/>
                    <a:pt x="2002" y="4061"/>
                    <a:pt x="1969" y="4061"/>
                  </a:cubicBezTo>
                  <a:cubicBezTo>
                    <a:pt x="1635" y="4328"/>
                    <a:pt x="1235" y="4462"/>
                    <a:pt x="801" y="4462"/>
                  </a:cubicBezTo>
                  <a:cubicBezTo>
                    <a:pt x="768" y="4395"/>
                    <a:pt x="935" y="3461"/>
                    <a:pt x="902" y="3461"/>
                  </a:cubicBezTo>
                  <a:lnTo>
                    <a:pt x="902" y="3461"/>
                  </a:lnTo>
                  <a:cubicBezTo>
                    <a:pt x="668" y="3494"/>
                    <a:pt x="468" y="3561"/>
                    <a:pt x="268" y="3628"/>
                  </a:cubicBezTo>
                  <a:cubicBezTo>
                    <a:pt x="368" y="2427"/>
                    <a:pt x="635" y="1226"/>
                    <a:pt x="701" y="25"/>
                  </a:cubicBezTo>
                  <a:cubicBezTo>
                    <a:pt x="701" y="8"/>
                    <a:pt x="685" y="0"/>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4"/>
            <p:cNvSpPr/>
            <p:nvPr/>
          </p:nvSpPr>
          <p:spPr>
            <a:xfrm>
              <a:off x="7427560" y="1603402"/>
              <a:ext cx="30218" cy="21933"/>
            </a:xfrm>
            <a:custGeom>
              <a:rect b="b" l="l" r="r" t="t"/>
              <a:pathLst>
                <a:path extrusionOk="0" h="969" w="1335">
                  <a:moveTo>
                    <a:pt x="1201" y="1"/>
                  </a:moveTo>
                  <a:cubicBezTo>
                    <a:pt x="834" y="234"/>
                    <a:pt x="434" y="368"/>
                    <a:pt x="0" y="368"/>
                  </a:cubicBezTo>
                  <a:cubicBezTo>
                    <a:pt x="134" y="601"/>
                    <a:pt x="334" y="768"/>
                    <a:pt x="601" y="901"/>
                  </a:cubicBezTo>
                  <a:cubicBezTo>
                    <a:pt x="734" y="968"/>
                    <a:pt x="867" y="968"/>
                    <a:pt x="1001" y="968"/>
                  </a:cubicBezTo>
                  <a:cubicBezTo>
                    <a:pt x="1334" y="901"/>
                    <a:pt x="1334" y="601"/>
                    <a:pt x="1301" y="368"/>
                  </a:cubicBezTo>
                  <a:cubicBezTo>
                    <a:pt x="1301" y="234"/>
                    <a:pt x="1234" y="10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4"/>
            <p:cNvSpPr/>
            <p:nvPr/>
          </p:nvSpPr>
          <p:spPr>
            <a:xfrm>
              <a:off x="7441141" y="1611709"/>
              <a:ext cx="17384" cy="13626"/>
            </a:xfrm>
            <a:custGeom>
              <a:rect b="b" l="l" r="r" t="t"/>
              <a:pathLst>
                <a:path extrusionOk="0" h="602" w="768">
                  <a:moveTo>
                    <a:pt x="734" y="1"/>
                  </a:moveTo>
                  <a:cubicBezTo>
                    <a:pt x="401" y="1"/>
                    <a:pt x="101" y="201"/>
                    <a:pt x="1" y="534"/>
                  </a:cubicBezTo>
                  <a:cubicBezTo>
                    <a:pt x="134" y="601"/>
                    <a:pt x="267" y="601"/>
                    <a:pt x="434" y="601"/>
                  </a:cubicBezTo>
                  <a:cubicBezTo>
                    <a:pt x="734" y="534"/>
                    <a:pt x="768" y="234"/>
                    <a:pt x="734"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4"/>
            <p:cNvSpPr/>
            <p:nvPr/>
          </p:nvSpPr>
          <p:spPr>
            <a:xfrm>
              <a:off x="7361874" y="1371076"/>
              <a:ext cx="273340" cy="190858"/>
            </a:xfrm>
            <a:custGeom>
              <a:rect b="b" l="l" r="r" t="t"/>
              <a:pathLst>
                <a:path extrusionOk="0" h="8432" w="12076">
                  <a:moveTo>
                    <a:pt x="5181" y="1"/>
                  </a:moveTo>
                  <a:cubicBezTo>
                    <a:pt x="4346" y="1"/>
                    <a:pt x="3483" y="189"/>
                    <a:pt x="2635" y="624"/>
                  </a:cubicBezTo>
                  <a:cubicBezTo>
                    <a:pt x="67" y="1959"/>
                    <a:pt x="0" y="5795"/>
                    <a:pt x="234" y="5828"/>
                  </a:cubicBezTo>
                  <a:cubicBezTo>
                    <a:pt x="640" y="5885"/>
                    <a:pt x="1022" y="5909"/>
                    <a:pt x="1380" y="5909"/>
                  </a:cubicBezTo>
                  <a:cubicBezTo>
                    <a:pt x="3496" y="5909"/>
                    <a:pt x="4761" y="5044"/>
                    <a:pt x="5163" y="4717"/>
                  </a:cubicBezTo>
                  <a:lnTo>
                    <a:pt x="5163" y="4717"/>
                  </a:lnTo>
                  <a:cubicBezTo>
                    <a:pt x="4830" y="5012"/>
                    <a:pt x="4037" y="5734"/>
                    <a:pt x="4261" y="5734"/>
                  </a:cubicBezTo>
                  <a:cubicBezTo>
                    <a:pt x="4272" y="5734"/>
                    <a:pt x="4286" y="5732"/>
                    <a:pt x="4303" y="5728"/>
                  </a:cubicBezTo>
                  <a:cubicBezTo>
                    <a:pt x="5471" y="5528"/>
                    <a:pt x="6505" y="4827"/>
                    <a:pt x="7072" y="3760"/>
                  </a:cubicBezTo>
                  <a:cubicBezTo>
                    <a:pt x="7305" y="6262"/>
                    <a:pt x="8873" y="6329"/>
                    <a:pt x="8873" y="6329"/>
                  </a:cubicBezTo>
                  <a:cubicBezTo>
                    <a:pt x="8873" y="6329"/>
                    <a:pt x="8970" y="8432"/>
                    <a:pt x="10279" y="8432"/>
                  </a:cubicBezTo>
                  <a:cubicBezTo>
                    <a:pt x="10300" y="8432"/>
                    <a:pt x="10320" y="8431"/>
                    <a:pt x="10341" y="8430"/>
                  </a:cubicBezTo>
                  <a:cubicBezTo>
                    <a:pt x="10874" y="8397"/>
                    <a:pt x="12075" y="6162"/>
                    <a:pt x="11775" y="4360"/>
                  </a:cubicBezTo>
                  <a:cubicBezTo>
                    <a:pt x="11475" y="2593"/>
                    <a:pt x="9507" y="1792"/>
                    <a:pt x="9507" y="1792"/>
                  </a:cubicBezTo>
                  <a:cubicBezTo>
                    <a:pt x="8397" y="749"/>
                    <a:pt x="6843" y="1"/>
                    <a:pt x="5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4"/>
            <p:cNvSpPr/>
            <p:nvPr/>
          </p:nvSpPr>
          <p:spPr>
            <a:xfrm>
              <a:off x="7577811" y="1539843"/>
              <a:ext cx="64193" cy="82482"/>
            </a:xfrm>
            <a:custGeom>
              <a:rect b="b" l="l" r="r" t="t"/>
              <a:pathLst>
                <a:path extrusionOk="0" h="3644" w="2836">
                  <a:moveTo>
                    <a:pt x="1790" y="1"/>
                  </a:moveTo>
                  <a:cubicBezTo>
                    <a:pt x="979" y="1"/>
                    <a:pt x="134" y="1608"/>
                    <a:pt x="134" y="1608"/>
                  </a:cubicBezTo>
                  <a:lnTo>
                    <a:pt x="0" y="3142"/>
                  </a:lnTo>
                  <a:cubicBezTo>
                    <a:pt x="177" y="3473"/>
                    <a:pt x="500" y="3644"/>
                    <a:pt x="833" y="3644"/>
                  </a:cubicBezTo>
                  <a:cubicBezTo>
                    <a:pt x="1003" y="3644"/>
                    <a:pt x="1177" y="3599"/>
                    <a:pt x="1334" y="3509"/>
                  </a:cubicBezTo>
                  <a:cubicBezTo>
                    <a:pt x="2235" y="3042"/>
                    <a:pt x="2836" y="374"/>
                    <a:pt x="2002" y="40"/>
                  </a:cubicBezTo>
                  <a:cubicBezTo>
                    <a:pt x="1932" y="13"/>
                    <a:pt x="1861" y="1"/>
                    <a:pt x="17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4"/>
            <p:cNvSpPr/>
            <p:nvPr/>
          </p:nvSpPr>
          <p:spPr>
            <a:xfrm>
              <a:off x="7561940" y="1564434"/>
              <a:ext cx="32481" cy="53690"/>
            </a:xfrm>
            <a:custGeom>
              <a:rect b="b" l="l" r="r" t="t"/>
              <a:pathLst>
                <a:path extrusionOk="0" h="2372" w="1435">
                  <a:moveTo>
                    <a:pt x="1401" y="0"/>
                  </a:moveTo>
                  <a:cubicBezTo>
                    <a:pt x="501" y="200"/>
                    <a:pt x="0" y="1435"/>
                    <a:pt x="134" y="2302"/>
                  </a:cubicBezTo>
                  <a:cubicBezTo>
                    <a:pt x="134" y="2343"/>
                    <a:pt x="172" y="2372"/>
                    <a:pt x="209" y="2372"/>
                  </a:cubicBezTo>
                  <a:cubicBezTo>
                    <a:pt x="232" y="2372"/>
                    <a:pt x="255" y="2361"/>
                    <a:pt x="267" y="2335"/>
                  </a:cubicBezTo>
                  <a:cubicBezTo>
                    <a:pt x="301" y="2135"/>
                    <a:pt x="401" y="1935"/>
                    <a:pt x="501" y="1768"/>
                  </a:cubicBezTo>
                  <a:cubicBezTo>
                    <a:pt x="618" y="1564"/>
                    <a:pt x="811" y="1462"/>
                    <a:pt x="1014" y="1462"/>
                  </a:cubicBezTo>
                  <a:cubicBezTo>
                    <a:pt x="1043" y="1462"/>
                    <a:pt x="1072" y="1464"/>
                    <a:pt x="1101" y="1468"/>
                  </a:cubicBezTo>
                  <a:lnTo>
                    <a:pt x="1101" y="1435"/>
                  </a:lnTo>
                  <a:cubicBezTo>
                    <a:pt x="1022" y="1385"/>
                    <a:pt x="934" y="1362"/>
                    <a:pt x="845" y="1362"/>
                  </a:cubicBezTo>
                  <a:cubicBezTo>
                    <a:pt x="637" y="1362"/>
                    <a:pt x="428" y="1491"/>
                    <a:pt x="334" y="1701"/>
                  </a:cubicBezTo>
                  <a:cubicBezTo>
                    <a:pt x="434" y="1001"/>
                    <a:pt x="834" y="401"/>
                    <a:pt x="1401" y="34"/>
                  </a:cubicBezTo>
                  <a:cubicBezTo>
                    <a:pt x="1435" y="0"/>
                    <a:pt x="1401"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4"/>
            <p:cNvSpPr/>
            <p:nvPr/>
          </p:nvSpPr>
          <p:spPr>
            <a:xfrm>
              <a:off x="7489897" y="1727940"/>
              <a:ext cx="497155" cy="635795"/>
            </a:xfrm>
            <a:custGeom>
              <a:rect b="b" l="l" r="r" t="t"/>
              <a:pathLst>
                <a:path extrusionOk="0" h="28089" w="21964">
                  <a:moveTo>
                    <a:pt x="5149" y="0"/>
                  </a:moveTo>
                  <a:cubicBezTo>
                    <a:pt x="4384" y="0"/>
                    <a:pt x="4138" y="995"/>
                    <a:pt x="4918" y="3672"/>
                  </a:cubicBezTo>
                  <a:cubicBezTo>
                    <a:pt x="6119" y="7675"/>
                    <a:pt x="9788" y="18182"/>
                    <a:pt x="9455" y="18182"/>
                  </a:cubicBezTo>
                  <a:cubicBezTo>
                    <a:pt x="9450" y="18183"/>
                    <a:pt x="9443" y="18184"/>
                    <a:pt x="9433" y="18184"/>
                  </a:cubicBezTo>
                  <a:cubicBezTo>
                    <a:pt x="9075" y="18184"/>
                    <a:pt x="5243" y="17605"/>
                    <a:pt x="3717" y="17248"/>
                  </a:cubicBezTo>
                  <a:cubicBezTo>
                    <a:pt x="3697" y="17244"/>
                    <a:pt x="3677" y="17241"/>
                    <a:pt x="3657" y="17241"/>
                  </a:cubicBezTo>
                  <a:cubicBezTo>
                    <a:pt x="2373" y="17241"/>
                    <a:pt x="0" y="26326"/>
                    <a:pt x="1182" y="26622"/>
                  </a:cubicBezTo>
                  <a:cubicBezTo>
                    <a:pt x="4017" y="27285"/>
                    <a:pt x="9610" y="28089"/>
                    <a:pt x="13869" y="28089"/>
                  </a:cubicBezTo>
                  <a:cubicBezTo>
                    <a:pt x="15824" y="28089"/>
                    <a:pt x="17498" y="27919"/>
                    <a:pt x="18495" y="27489"/>
                  </a:cubicBezTo>
                  <a:cubicBezTo>
                    <a:pt x="21964" y="26021"/>
                    <a:pt x="16060" y="10277"/>
                    <a:pt x="8854" y="2671"/>
                  </a:cubicBezTo>
                  <a:cubicBezTo>
                    <a:pt x="7443" y="1190"/>
                    <a:pt x="5986" y="0"/>
                    <a:pt x="5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4"/>
            <p:cNvSpPr/>
            <p:nvPr/>
          </p:nvSpPr>
          <p:spPr>
            <a:xfrm>
              <a:off x="7262959" y="2043675"/>
              <a:ext cx="320149" cy="293055"/>
            </a:xfrm>
            <a:custGeom>
              <a:rect b="b" l="l" r="r" t="t"/>
              <a:pathLst>
                <a:path extrusionOk="0" h="12947" w="14144">
                  <a:moveTo>
                    <a:pt x="5601" y="0"/>
                  </a:moveTo>
                  <a:cubicBezTo>
                    <a:pt x="4043" y="0"/>
                    <a:pt x="1808" y="340"/>
                    <a:pt x="1268" y="1164"/>
                  </a:cubicBezTo>
                  <a:cubicBezTo>
                    <a:pt x="968" y="1698"/>
                    <a:pt x="1001" y="2332"/>
                    <a:pt x="1401" y="2832"/>
                  </a:cubicBezTo>
                  <a:cubicBezTo>
                    <a:pt x="934" y="3032"/>
                    <a:pt x="567" y="3433"/>
                    <a:pt x="334" y="3900"/>
                  </a:cubicBezTo>
                  <a:cubicBezTo>
                    <a:pt x="0" y="4734"/>
                    <a:pt x="1168" y="5634"/>
                    <a:pt x="1168" y="5634"/>
                  </a:cubicBezTo>
                  <a:cubicBezTo>
                    <a:pt x="734" y="5968"/>
                    <a:pt x="434" y="6402"/>
                    <a:pt x="234" y="6935"/>
                  </a:cubicBezTo>
                  <a:cubicBezTo>
                    <a:pt x="0" y="7769"/>
                    <a:pt x="1034" y="8837"/>
                    <a:pt x="1034" y="8837"/>
                  </a:cubicBezTo>
                  <a:cubicBezTo>
                    <a:pt x="801" y="9370"/>
                    <a:pt x="767" y="9971"/>
                    <a:pt x="934" y="10504"/>
                  </a:cubicBezTo>
                  <a:cubicBezTo>
                    <a:pt x="1435" y="11939"/>
                    <a:pt x="3736" y="12473"/>
                    <a:pt x="5171" y="12806"/>
                  </a:cubicBezTo>
                  <a:cubicBezTo>
                    <a:pt x="5619" y="12910"/>
                    <a:pt x="6357" y="12946"/>
                    <a:pt x="7187" y="12946"/>
                  </a:cubicBezTo>
                  <a:cubicBezTo>
                    <a:pt x="9012" y="12946"/>
                    <a:pt x="11279" y="12773"/>
                    <a:pt x="11875" y="12773"/>
                  </a:cubicBezTo>
                  <a:lnTo>
                    <a:pt x="14144" y="3566"/>
                  </a:lnTo>
                  <a:cubicBezTo>
                    <a:pt x="14144" y="3566"/>
                    <a:pt x="8106" y="197"/>
                    <a:pt x="6338" y="30"/>
                  </a:cubicBezTo>
                  <a:cubicBezTo>
                    <a:pt x="6121" y="11"/>
                    <a:pt x="5871" y="0"/>
                    <a:pt x="56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4"/>
            <p:cNvSpPr/>
            <p:nvPr/>
          </p:nvSpPr>
          <p:spPr>
            <a:xfrm>
              <a:off x="7295417" y="2103002"/>
              <a:ext cx="110255" cy="7809"/>
            </a:xfrm>
            <a:custGeom>
              <a:rect b="b" l="l" r="r" t="t"/>
              <a:pathLst>
                <a:path extrusionOk="0" h="345" w="4871">
                  <a:moveTo>
                    <a:pt x="1378" y="1"/>
                  </a:moveTo>
                  <a:cubicBezTo>
                    <a:pt x="943" y="1"/>
                    <a:pt x="506" y="23"/>
                    <a:pt x="67" y="78"/>
                  </a:cubicBezTo>
                  <a:cubicBezTo>
                    <a:pt x="1" y="111"/>
                    <a:pt x="34" y="178"/>
                    <a:pt x="67" y="178"/>
                  </a:cubicBezTo>
                  <a:cubicBezTo>
                    <a:pt x="1668" y="278"/>
                    <a:pt x="3270" y="145"/>
                    <a:pt x="4837" y="345"/>
                  </a:cubicBezTo>
                  <a:cubicBezTo>
                    <a:pt x="4871" y="311"/>
                    <a:pt x="4871" y="278"/>
                    <a:pt x="4837" y="278"/>
                  </a:cubicBezTo>
                  <a:cubicBezTo>
                    <a:pt x="3675" y="157"/>
                    <a:pt x="2531"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4"/>
            <p:cNvSpPr/>
            <p:nvPr/>
          </p:nvSpPr>
          <p:spPr>
            <a:xfrm>
              <a:off x="7289374" y="2168643"/>
              <a:ext cx="104981" cy="19194"/>
            </a:xfrm>
            <a:custGeom>
              <a:rect b="b" l="l" r="r" t="t"/>
              <a:pathLst>
                <a:path extrusionOk="0" h="848" w="4638">
                  <a:moveTo>
                    <a:pt x="343" y="1"/>
                  </a:moveTo>
                  <a:cubicBezTo>
                    <a:pt x="251" y="1"/>
                    <a:pt x="159" y="5"/>
                    <a:pt x="67" y="13"/>
                  </a:cubicBezTo>
                  <a:cubicBezTo>
                    <a:pt x="1" y="13"/>
                    <a:pt x="1" y="113"/>
                    <a:pt x="34" y="113"/>
                  </a:cubicBezTo>
                  <a:cubicBezTo>
                    <a:pt x="401" y="213"/>
                    <a:pt x="768" y="280"/>
                    <a:pt x="1135" y="313"/>
                  </a:cubicBezTo>
                  <a:lnTo>
                    <a:pt x="2302" y="480"/>
                  </a:lnTo>
                  <a:cubicBezTo>
                    <a:pt x="3070" y="580"/>
                    <a:pt x="3837" y="714"/>
                    <a:pt x="4604" y="847"/>
                  </a:cubicBezTo>
                  <a:cubicBezTo>
                    <a:pt x="4637" y="847"/>
                    <a:pt x="4637" y="814"/>
                    <a:pt x="4604" y="814"/>
                  </a:cubicBezTo>
                  <a:cubicBezTo>
                    <a:pt x="3870" y="614"/>
                    <a:pt x="3103" y="447"/>
                    <a:pt x="2302" y="313"/>
                  </a:cubicBezTo>
                  <a:cubicBezTo>
                    <a:pt x="1935" y="247"/>
                    <a:pt x="1535" y="180"/>
                    <a:pt x="1168" y="113"/>
                  </a:cubicBezTo>
                  <a:cubicBezTo>
                    <a:pt x="893" y="38"/>
                    <a:pt x="61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4"/>
            <p:cNvSpPr/>
            <p:nvPr/>
          </p:nvSpPr>
          <p:spPr>
            <a:xfrm>
              <a:off x="7287110" y="2244425"/>
              <a:ext cx="94411" cy="18153"/>
            </a:xfrm>
            <a:custGeom>
              <a:rect b="b" l="l" r="r" t="t"/>
              <a:pathLst>
                <a:path extrusionOk="0" h="802" w="4171">
                  <a:moveTo>
                    <a:pt x="1" y="1"/>
                  </a:moveTo>
                  <a:cubicBezTo>
                    <a:pt x="1" y="1"/>
                    <a:pt x="1" y="34"/>
                    <a:pt x="1" y="34"/>
                  </a:cubicBezTo>
                  <a:cubicBezTo>
                    <a:pt x="301" y="168"/>
                    <a:pt x="601" y="268"/>
                    <a:pt x="935" y="268"/>
                  </a:cubicBezTo>
                  <a:lnTo>
                    <a:pt x="2002" y="468"/>
                  </a:lnTo>
                  <a:cubicBezTo>
                    <a:pt x="2703" y="568"/>
                    <a:pt x="3436" y="668"/>
                    <a:pt x="4137" y="802"/>
                  </a:cubicBezTo>
                  <a:cubicBezTo>
                    <a:pt x="4170" y="802"/>
                    <a:pt x="4170" y="735"/>
                    <a:pt x="4137" y="735"/>
                  </a:cubicBezTo>
                  <a:cubicBezTo>
                    <a:pt x="3436" y="635"/>
                    <a:pt x="2736" y="501"/>
                    <a:pt x="2035" y="335"/>
                  </a:cubicBezTo>
                  <a:lnTo>
                    <a:pt x="1001" y="134"/>
                  </a:lnTo>
                  <a:cubicBezTo>
                    <a:pt x="668" y="34"/>
                    <a:pt x="33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4"/>
            <p:cNvSpPr/>
            <p:nvPr/>
          </p:nvSpPr>
          <p:spPr>
            <a:xfrm>
              <a:off x="7559681" y="1722191"/>
              <a:ext cx="395049" cy="648447"/>
            </a:xfrm>
            <a:custGeom>
              <a:rect b="b" l="l" r="r" t="t"/>
              <a:pathLst>
                <a:path extrusionOk="0" h="28648" w="17453">
                  <a:moveTo>
                    <a:pt x="2049" y="1"/>
                  </a:moveTo>
                  <a:cubicBezTo>
                    <a:pt x="1205" y="1"/>
                    <a:pt x="923" y="1056"/>
                    <a:pt x="1468" y="3359"/>
                  </a:cubicBezTo>
                  <a:cubicBezTo>
                    <a:pt x="2569" y="7862"/>
                    <a:pt x="6472" y="17736"/>
                    <a:pt x="5972" y="18136"/>
                  </a:cubicBezTo>
                  <a:cubicBezTo>
                    <a:pt x="5960" y="18148"/>
                    <a:pt x="5916" y="18153"/>
                    <a:pt x="5845" y="18153"/>
                  </a:cubicBezTo>
                  <a:cubicBezTo>
                    <a:pt x="5100" y="18153"/>
                    <a:pt x="1402" y="17569"/>
                    <a:pt x="1402" y="17569"/>
                  </a:cubicBezTo>
                  <a:lnTo>
                    <a:pt x="1" y="27676"/>
                  </a:lnTo>
                  <a:cubicBezTo>
                    <a:pt x="3670" y="28277"/>
                    <a:pt x="7373" y="28610"/>
                    <a:pt x="11075" y="28644"/>
                  </a:cubicBezTo>
                  <a:cubicBezTo>
                    <a:pt x="11231" y="28646"/>
                    <a:pt x="11383" y="28647"/>
                    <a:pt x="11531" y="28647"/>
                  </a:cubicBezTo>
                  <a:cubicBezTo>
                    <a:pt x="17452" y="28647"/>
                    <a:pt x="16903" y="26709"/>
                    <a:pt x="16512" y="24040"/>
                  </a:cubicBezTo>
                  <a:cubicBezTo>
                    <a:pt x="15178" y="15201"/>
                    <a:pt x="9307" y="6628"/>
                    <a:pt x="5771" y="2725"/>
                  </a:cubicBezTo>
                  <a:cubicBezTo>
                    <a:pt x="4174" y="965"/>
                    <a:pt x="2855" y="1"/>
                    <a:pt x="204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4"/>
            <p:cNvSpPr/>
            <p:nvPr/>
          </p:nvSpPr>
          <p:spPr>
            <a:xfrm>
              <a:off x="7609523" y="2141187"/>
              <a:ext cx="27954" cy="206454"/>
            </a:xfrm>
            <a:custGeom>
              <a:rect b="b" l="l" r="r" t="t"/>
              <a:pathLst>
                <a:path extrusionOk="0" h="9121" w="1235">
                  <a:moveTo>
                    <a:pt x="1201" y="0"/>
                  </a:moveTo>
                  <a:cubicBezTo>
                    <a:pt x="1184" y="0"/>
                    <a:pt x="1168" y="9"/>
                    <a:pt x="1168" y="25"/>
                  </a:cubicBezTo>
                  <a:cubicBezTo>
                    <a:pt x="1134" y="759"/>
                    <a:pt x="300" y="5663"/>
                    <a:pt x="0" y="9065"/>
                  </a:cubicBezTo>
                  <a:cubicBezTo>
                    <a:pt x="0" y="9104"/>
                    <a:pt x="23" y="9120"/>
                    <a:pt x="42" y="9120"/>
                  </a:cubicBezTo>
                  <a:cubicBezTo>
                    <a:pt x="55" y="9120"/>
                    <a:pt x="67" y="9112"/>
                    <a:pt x="67" y="9099"/>
                  </a:cubicBezTo>
                  <a:cubicBezTo>
                    <a:pt x="901" y="5096"/>
                    <a:pt x="1134" y="759"/>
                    <a:pt x="1234" y="25"/>
                  </a:cubicBezTo>
                  <a:cubicBezTo>
                    <a:pt x="1234" y="9"/>
                    <a:pt x="1218"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4"/>
            <p:cNvSpPr/>
            <p:nvPr/>
          </p:nvSpPr>
          <p:spPr>
            <a:xfrm>
              <a:off x="7590645" y="1917191"/>
              <a:ext cx="214444" cy="235155"/>
            </a:xfrm>
            <a:custGeom>
              <a:rect b="b" l="l" r="r" t="t"/>
              <a:pathLst>
                <a:path extrusionOk="0" h="10389" w="9474">
                  <a:moveTo>
                    <a:pt x="1754" y="0"/>
                  </a:moveTo>
                  <a:cubicBezTo>
                    <a:pt x="1735" y="0"/>
                    <a:pt x="1701" y="24"/>
                    <a:pt x="1701" y="48"/>
                  </a:cubicBezTo>
                  <a:cubicBezTo>
                    <a:pt x="1835" y="615"/>
                    <a:pt x="2602" y="2816"/>
                    <a:pt x="2702" y="3183"/>
                  </a:cubicBezTo>
                  <a:cubicBezTo>
                    <a:pt x="2769" y="3450"/>
                    <a:pt x="2869" y="3717"/>
                    <a:pt x="2936" y="3950"/>
                  </a:cubicBezTo>
                  <a:lnTo>
                    <a:pt x="2902" y="3917"/>
                  </a:lnTo>
                  <a:lnTo>
                    <a:pt x="2469" y="3350"/>
                  </a:lnTo>
                  <a:cubicBezTo>
                    <a:pt x="2202" y="2950"/>
                    <a:pt x="1902" y="2549"/>
                    <a:pt x="1635" y="2116"/>
                  </a:cubicBezTo>
                  <a:cubicBezTo>
                    <a:pt x="1635" y="2106"/>
                    <a:pt x="1629" y="2102"/>
                    <a:pt x="1622" y="2102"/>
                  </a:cubicBezTo>
                  <a:cubicBezTo>
                    <a:pt x="1604" y="2102"/>
                    <a:pt x="1578" y="2126"/>
                    <a:pt x="1601" y="2149"/>
                  </a:cubicBezTo>
                  <a:cubicBezTo>
                    <a:pt x="1835" y="2583"/>
                    <a:pt x="2068" y="3050"/>
                    <a:pt x="2302" y="3483"/>
                  </a:cubicBezTo>
                  <a:cubicBezTo>
                    <a:pt x="2435" y="3684"/>
                    <a:pt x="2569" y="3884"/>
                    <a:pt x="2736" y="4117"/>
                  </a:cubicBezTo>
                  <a:cubicBezTo>
                    <a:pt x="2869" y="4317"/>
                    <a:pt x="3002" y="4518"/>
                    <a:pt x="3169" y="4684"/>
                  </a:cubicBezTo>
                  <a:cubicBezTo>
                    <a:pt x="3236" y="4918"/>
                    <a:pt x="3303" y="5118"/>
                    <a:pt x="3369" y="5318"/>
                  </a:cubicBezTo>
                  <a:cubicBezTo>
                    <a:pt x="3603" y="6052"/>
                    <a:pt x="3836" y="6752"/>
                    <a:pt x="4070" y="7486"/>
                  </a:cubicBezTo>
                  <a:cubicBezTo>
                    <a:pt x="4270" y="8187"/>
                    <a:pt x="4437" y="8821"/>
                    <a:pt x="4670" y="9454"/>
                  </a:cubicBezTo>
                  <a:cubicBezTo>
                    <a:pt x="3936" y="9354"/>
                    <a:pt x="3203" y="9288"/>
                    <a:pt x="2435" y="9188"/>
                  </a:cubicBezTo>
                  <a:lnTo>
                    <a:pt x="1301" y="9054"/>
                  </a:lnTo>
                  <a:cubicBezTo>
                    <a:pt x="868" y="9021"/>
                    <a:pt x="467" y="9021"/>
                    <a:pt x="34" y="8921"/>
                  </a:cubicBezTo>
                  <a:cubicBezTo>
                    <a:pt x="0" y="8921"/>
                    <a:pt x="0" y="8987"/>
                    <a:pt x="34" y="8987"/>
                  </a:cubicBezTo>
                  <a:cubicBezTo>
                    <a:pt x="467" y="9021"/>
                    <a:pt x="868" y="9154"/>
                    <a:pt x="1268" y="9221"/>
                  </a:cubicBezTo>
                  <a:lnTo>
                    <a:pt x="2369" y="9421"/>
                  </a:lnTo>
                  <a:cubicBezTo>
                    <a:pt x="3169" y="9554"/>
                    <a:pt x="3970" y="9688"/>
                    <a:pt x="4770" y="9855"/>
                  </a:cubicBezTo>
                  <a:cubicBezTo>
                    <a:pt x="5571" y="9988"/>
                    <a:pt x="6338" y="10055"/>
                    <a:pt x="7139" y="10155"/>
                  </a:cubicBezTo>
                  <a:lnTo>
                    <a:pt x="8306" y="10288"/>
                  </a:lnTo>
                  <a:cubicBezTo>
                    <a:pt x="8706" y="10322"/>
                    <a:pt x="9107" y="10355"/>
                    <a:pt x="9474" y="10388"/>
                  </a:cubicBezTo>
                  <a:lnTo>
                    <a:pt x="9474" y="10322"/>
                  </a:lnTo>
                  <a:cubicBezTo>
                    <a:pt x="9073" y="10222"/>
                    <a:pt x="8673" y="10122"/>
                    <a:pt x="8273" y="10088"/>
                  </a:cubicBezTo>
                  <a:lnTo>
                    <a:pt x="7139" y="9855"/>
                  </a:lnTo>
                  <a:lnTo>
                    <a:pt x="6672" y="9788"/>
                  </a:lnTo>
                  <a:lnTo>
                    <a:pt x="6705" y="9788"/>
                  </a:lnTo>
                  <a:lnTo>
                    <a:pt x="7339" y="9688"/>
                  </a:lnTo>
                  <a:cubicBezTo>
                    <a:pt x="7572" y="9655"/>
                    <a:pt x="7772" y="9621"/>
                    <a:pt x="8006" y="9588"/>
                  </a:cubicBezTo>
                  <a:cubicBezTo>
                    <a:pt x="8039" y="9588"/>
                    <a:pt x="8039" y="9521"/>
                    <a:pt x="8006" y="9521"/>
                  </a:cubicBezTo>
                  <a:cubicBezTo>
                    <a:pt x="7806" y="9554"/>
                    <a:pt x="7606" y="9554"/>
                    <a:pt x="7372" y="9588"/>
                  </a:cubicBezTo>
                  <a:lnTo>
                    <a:pt x="6672" y="9621"/>
                  </a:lnTo>
                  <a:lnTo>
                    <a:pt x="6071" y="9688"/>
                  </a:lnTo>
                  <a:cubicBezTo>
                    <a:pt x="5738" y="9621"/>
                    <a:pt x="5371" y="9554"/>
                    <a:pt x="5004" y="9521"/>
                  </a:cubicBezTo>
                  <a:cubicBezTo>
                    <a:pt x="4837" y="8787"/>
                    <a:pt x="4570" y="8087"/>
                    <a:pt x="4370" y="7386"/>
                  </a:cubicBezTo>
                  <a:cubicBezTo>
                    <a:pt x="4170" y="6686"/>
                    <a:pt x="3903" y="5919"/>
                    <a:pt x="3636" y="5218"/>
                  </a:cubicBezTo>
                  <a:cubicBezTo>
                    <a:pt x="3403" y="4484"/>
                    <a:pt x="3136" y="3784"/>
                    <a:pt x="2869" y="3083"/>
                  </a:cubicBezTo>
                  <a:cubicBezTo>
                    <a:pt x="2736" y="2750"/>
                    <a:pt x="2002" y="581"/>
                    <a:pt x="1768" y="14"/>
                  </a:cubicBezTo>
                  <a:cubicBezTo>
                    <a:pt x="1768" y="5"/>
                    <a:pt x="1762"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4"/>
            <p:cNvSpPr/>
            <p:nvPr/>
          </p:nvSpPr>
          <p:spPr>
            <a:xfrm>
              <a:off x="7561220" y="2348478"/>
              <a:ext cx="285405" cy="26302"/>
            </a:xfrm>
            <a:custGeom>
              <a:rect b="b" l="l" r="r" t="t"/>
              <a:pathLst>
                <a:path extrusionOk="0" h="1162" w="12609">
                  <a:moveTo>
                    <a:pt x="20" y="0"/>
                  </a:moveTo>
                  <a:cubicBezTo>
                    <a:pt x="0" y="0"/>
                    <a:pt x="4" y="74"/>
                    <a:pt x="33" y="74"/>
                  </a:cubicBezTo>
                  <a:cubicBezTo>
                    <a:pt x="3404" y="787"/>
                    <a:pt x="6843" y="1161"/>
                    <a:pt x="10293" y="1161"/>
                  </a:cubicBezTo>
                  <a:cubicBezTo>
                    <a:pt x="11042" y="1161"/>
                    <a:pt x="11792" y="1144"/>
                    <a:pt x="12542" y="1108"/>
                  </a:cubicBezTo>
                  <a:cubicBezTo>
                    <a:pt x="12608" y="1108"/>
                    <a:pt x="12608" y="975"/>
                    <a:pt x="12542" y="975"/>
                  </a:cubicBezTo>
                  <a:cubicBezTo>
                    <a:pt x="9106" y="875"/>
                    <a:pt x="2901" y="374"/>
                    <a:pt x="33" y="7"/>
                  </a:cubicBezTo>
                  <a:cubicBezTo>
                    <a:pt x="28" y="3"/>
                    <a:pt x="24"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4"/>
            <p:cNvSpPr/>
            <p:nvPr/>
          </p:nvSpPr>
          <p:spPr>
            <a:xfrm>
              <a:off x="7871297" y="2063707"/>
              <a:ext cx="78000" cy="253806"/>
            </a:xfrm>
            <a:custGeom>
              <a:rect b="b" l="l" r="r" t="t"/>
              <a:pathLst>
                <a:path extrusionOk="0" h="11213" w="3446">
                  <a:moveTo>
                    <a:pt x="23" y="1"/>
                  </a:moveTo>
                  <a:cubicBezTo>
                    <a:pt x="1" y="1"/>
                    <a:pt x="49" y="153"/>
                    <a:pt x="177" y="446"/>
                  </a:cubicBezTo>
                  <a:cubicBezTo>
                    <a:pt x="377" y="980"/>
                    <a:pt x="544" y="1447"/>
                    <a:pt x="744" y="1947"/>
                  </a:cubicBezTo>
                  <a:cubicBezTo>
                    <a:pt x="1111" y="2948"/>
                    <a:pt x="3112" y="9052"/>
                    <a:pt x="2879" y="11187"/>
                  </a:cubicBezTo>
                  <a:cubicBezTo>
                    <a:pt x="2879" y="11204"/>
                    <a:pt x="2896" y="11212"/>
                    <a:pt x="2912" y="11212"/>
                  </a:cubicBezTo>
                  <a:cubicBezTo>
                    <a:pt x="2929" y="11212"/>
                    <a:pt x="2946" y="11204"/>
                    <a:pt x="2946" y="11187"/>
                  </a:cubicBezTo>
                  <a:cubicBezTo>
                    <a:pt x="3446" y="8319"/>
                    <a:pt x="1478" y="3148"/>
                    <a:pt x="777" y="1580"/>
                  </a:cubicBezTo>
                  <a:cubicBezTo>
                    <a:pt x="611" y="1147"/>
                    <a:pt x="410" y="746"/>
                    <a:pt x="210" y="313"/>
                  </a:cubicBezTo>
                  <a:cubicBezTo>
                    <a:pt x="105" y="103"/>
                    <a:pt x="41"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4"/>
            <p:cNvSpPr/>
            <p:nvPr/>
          </p:nvSpPr>
          <p:spPr>
            <a:xfrm>
              <a:off x="5370061" y="1445908"/>
              <a:ext cx="733170" cy="721559"/>
            </a:xfrm>
            <a:custGeom>
              <a:rect b="b" l="l" r="r" t="t"/>
              <a:pathLst>
                <a:path extrusionOk="0" h="31878" w="32391">
                  <a:moveTo>
                    <a:pt x="23589" y="1"/>
                  </a:moveTo>
                  <a:cubicBezTo>
                    <a:pt x="21772" y="1"/>
                    <a:pt x="19933" y="1048"/>
                    <a:pt x="18814" y="2622"/>
                  </a:cubicBezTo>
                  <a:cubicBezTo>
                    <a:pt x="17213" y="4891"/>
                    <a:pt x="16813" y="7993"/>
                    <a:pt x="15645" y="9460"/>
                  </a:cubicBezTo>
                  <a:cubicBezTo>
                    <a:pt x="13277" y="12563"/>
                    <a:pt x="8540" y="11629"/>
                    <a:pt x="4604" y="15098"/>
                  </a:cubicBezTo>
                  <a:cubicBezTo>
                    <a:pt x="768" y="18434"/>
                    <a:pt x="1" y="25339"/>
                    <a:pt x="5238" y="29608"/>
                  </a:cubicBezTo>
                  <a:cubicBezTo>
                    <a:pt x="7099" y="31118"/>
                    <a:pt x="9886" y="31878"/>
                    <a:pt x="12899" y="31878"/>
                  </a:cubicBezTo>
                  <a:cubicBezTo>
                    <a:pt x="17878" y="31878"/>
                    <a:pt x="23478" y="29803"/>
                    <a:pt x="26553" y="25605"/>
                  </a:cubicBezTo>
                  <a:cubicBezTo>
                    <a:pt x="32391" y="17666"/>
                    <a:pt x="31423" y="5858"/>
                    <a:pt x="26720" y="1288"/>
                  </a:cubicBezTo>
                  <a:cubicBezTo>
                    <a:pt x="25797" y="391"/>
                    <a:pt x="24697" y="1"/>
                    <a:pt x="23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4"/>
            <p:cNvSpPr/>
            <p:nvPr/>
          </p:nvSpPr>
          <p:spPr>
            <a:xfrm>
              <a:off x="5762688" y="1340904"/>
              <a:ext cx="136693" cy="116797"/>
            </a:xfrm>
            <a:custGeom>
              <a:rect b="b" l="l" r="r" t="t"/>
              <a:pathLst>
                <a:path extrusionOk="0" h="5160" w="6039">
                  <a:moveTo>
                    <a:pt x="2590" y="0"/>
                  </a:moveTo>
                  <a:cubicBezTo>
                    <a:pt x="1163" y="0"/>
                    <a:pt x="0" y="1342"/>
                    <a:pt x="768" y="3125"/>
                  </a:cubicBezTo>
                  <a:cubicBezTo>
                    <a:pt x="1295" y="4373"/>
                    <a:pt x="3112" y="5160"/>
                    <a:pt x="4343" y="5160"/>
                  </a:cubicBezTo>
                  <a:cubicBezTo>
                    <a:pt x="4593" y="5160"/>
                    <a:pt x="4818" y="5127"/>
                    <a:pt x="5004" y="5060"/>
                  </a:cubicBezTo>
                  <a:cubicBezTo>
                    <a:pt x="5538" y="4860"/>
                    <a:pt x="6038" y="1924"/>
                    <a:pt x="4104" y="523"/>
                  </a:cubicBezTo>
                  <a:cubicBezTo>
                    <a:pt x="3614" y="162"/>
                    <a:pt x="3086" y="0"/>
                    <a:pt x="2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4"/>
            <p:cNvSpPr/>
            <p:nvPr/>
          </p:nvSpPr>
          <p:spPr>
            <a:xfrm>
              <a:off x="5400279" y="1552813"/>
              <a:ext cx="370739" cy="413790"/>
            </a:xfrm>
            <a:custGeom>
              <a:rect b="b" l="l" r="r" t="t"/>
              <a:pathLst>
                <a:path extrusionOk="0" h="18281" w="16379">
                  <a:moveTo>
                    <a:pt x="16379" y="1"/>
                  </a:moveTo>
                  <a:lnTo>
                    <a:pt x="16379" y="1"/>
                  </a:lnTo>
                  <a:cubicBezTo>
                    <a:pt x="15945" y="1035"/>
                    <a:pt x="15445" y="2036"/>
                    <a:pt x="14877" y="3003"/>
                  </a:cubicBezTo>
                  <a:cubicBezTo>
                    <a:pt x="14344" y="3970"/>
                    <a:pt x="13610" y="4804"/>
                    <a:pt x="12743" y="5471"/>
                  </a:cubicBezTo>
                  <a:cubicBezTo>
                    <a:pt x="12276" y="5738"/>
                    <a:pt x="11775" y="5972"/>
                    <a:pt x="11242" y="6105"/>
                  </a:cubicBezTo>
                  <a:cubicBezTo>
                    <a:pt x="10708" y="6272"/>
                    <a:pt x="10174" y="6439"/>
                    <a:pt x="9640" y="6572"/>
                  </a:cubicBezTo>
                  <a:cubicBezTo>
                    <a:pt x="8540" y="6839"/>
                    <a:pt x="7472" y="7173"/>
                    <a:pt x="6405" y="7540"/>
                  </a:cubicBezTo>
                  <a:cubicBezTo>
                    <a:pt x="5337" y="7973"/>
                    <a:pt x="4337" y="8507"/>
                    <a:pt x="3403" y="9174"/>
                  </a:cubicBezTo>
                  <a:cubicBezTo>
                    <a:pt x="2469" y="9841"/>
                    <a:pt x="1701" y="10675"/>
                    <a:pt x="1134" y="11676"/>
                  </a:cubicBezTo>
                  <a:cubicBezTo>
                    <a:pt x="567" y="12677"/>
                    <a:pt x="234" y="13777"/>
                    <a:pt x="100" y="14911"/>
                  </a:cubicBezTo>
                  <a:cubicBezTo>
                    <a:pt x="0" y="16046"/>
                    <a:pt x="34" y="17180"/>
                    <a:pt x="200" y="18281"/>
                  </a:cubicBezTo>
                  <a:cubicBezTo>
                    <a:pt x="100" y="17180"/>
                    <a:pt x="134" y="16046"/>
                    <a:pt x="300" y="14945"/>
                  </a:cubicBezTo>
                  <a:cubicBezTo>
                    <a:pt x="601" y="12743"/>
                    <a:pt x="1801" y="10742"/>
                    <a:pt x="3636" y="9474"/>
                  </a:cubicBezTo>
                  <a:cubicBezTo>
                    <a:pt x="4537" y="8840"/>
                    <a:pt x="5537" y="8340"/>
                    <a:pt x="6538" y="7940"/>
                  </a:cubicBezTo>
                  <a:cubicBezTo>
                    <a:pt x="7606" y="7540"/>
                    <a:pt x="8673" y="7206"/>
                    <a:pt x="9740" y="6939"/>
                  </a:cubicBezTo>
                  <a:cubicBezTo>
                    <a:pt x="10274" y="6772"/>
                    <a:pt x="10808" y="6639"/>
                    <a:pt x="11342" y="6472"/>
                  </a:cubicBezTo>
                  <a:cubicBezTo>
                    <a:pt x="11909" y="6305"/>
                    <a:pt x="12442" y="6072"/>
                    <a:pt x="12909" y="5738"/>
                  </a:cubicBezTo>
                  <a:cubicBezTo>
                    <a:pt x="13810" y="5004"/>
                    <a:pt x="14544" y="4137"/>
                    <a:pt x="15078" y="3103"/>
                  </a:cubicBezTo>
                  <a:cubicBezTo>
                    <a:pt x="15578" y="2102"/>
                    <a:pt x="16012" y="1068"/>
                    <a:pt x="163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4"/>
            <p:cNvSpPr/>
            <p:nvPr/>
          </p:nvSpPr>
          <p:spPr>
            <a:xfrm>
              <a:off x="5919730" y="1497697"/>
              <a:ext cx="169151" cy="582172"/>
            </a:xfrm>
            <a:custGeom>
              <a:rect b="b" l="l" r="r" t="t"/>
              <a:pathLst>
                <a:path extrusionOk="0" h="25720" w="7473">
                  <a:moveTo>
                    <a:pt x="3337" y="1"/>
                  </a:moveTo>
                  <a:lnTo>
                    <a:pt x="3337" y="1"/>
                  </a:lnTo>
                  <a:cubicBezTo>
                    <a:pt x="3937" y="1035"/>
                    <a:pt x="4504" y="2102"/>
                    <a:pt x="4971" y="3203"/>
                  </a:cubicBezTo>
                  <a:cubicBezTo>
                    <a:pt x="5438" y="4304"/>
                    <a:pt x="5838" y="5438"/>
                    <a:pt x="6172" y="6572"/>
                  </a:cubicBezTo>
                  <a:cubicBezTo>
                    <a:pt x="6839" y="8874"/>
                    <a:pt x="7073" y="11275"/>
                    <a:pt x="6906" y="13644"/>
                  </a:cubicBezTo>
                  <a:cubicBezTo>
                    <a:pt x="6706" y="16012"/>
                    <a:pt x="5972" y="18347"/>
                    <a:pt x="4704" y="20382"/>
                  </a:cubicBezTo>
                  <a:cubicBezTo>
                    <a:pt x="4104" y="21416"/>
                    <a:pt x="3403" y="22350"/>
                    <a:pt x="2603" y="23251"/>
                  </a:cubicBezTo>
                  <a:cubicBezTo>
                    <a:pt x="2202" y="23684"/>
                    <a:pt x="1769" y="24118"/>
                    <a:pt x="1335" y="24518"/>
                  </a:cubicBezTo>
                  <a:cubicBezTo>
                    <a:pt x="902" y="24952"/>
                    <a:pt x="435" y="25285"/>
                    <a:pt x="1" y="25719"/>
                  </a:cubicBezTo>
                  <a:cubicBezTo>
                    <a:pt x="1969" y="24318"/>
                    <a:pt x="3670" y="22584"/>
                    <a:pt x="5004" y="20549"/>
                  </a:cubicBezTo>
                  <a:lnTo>
                    <a:pt x="5471" y="19782"/>
                  </a:lnTo>
                  <a:cubicBezTo>
                    <a:pt x="5605" y="19481"/>
                    <a:pt x="5738" y="19214"/>
                    <a:pt x="5872" y="18948"/>
                  </a:cubicBezTo>
                  <a:cubicBezTo>
                    <a:pt x="6039" y="18681"/>
                    <a:pt x="6139" y="18381"/>
                    <a:pt x="6239" y="18114"/>
                  </a:cubicBezTo>
                  <a:cubicBezTo>
                    <a:pt x="6372" y="17813"/>
                    <a:pt x="6472" y="17547"/>
                    <a:pt x="6572" y="17246"/>
                  </a:cubicBezTo>
                  <a:cubicBezTo>
                    <a:pt x="6939" y="16079"/>
                    <a:pt x="7206" y="14911"/>
                    <a:pt x="7306" y="13677"/>
                  </a:cubicBezTo>
                  <a:cubicBezTo>
                    <a:pt x="7473" y="11242"/>
                    <a:pt x="7206" y="8807"/>
                    <a:pt x="6472" y="6505"/>
                  </a:cubicBezTo>
                  <a:cubicBezTo>
                    <a:pt x="5772" y="4204"/>
                    <a:pt x="4704" y="2002"/>
                    <a:pt x="3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4"/>
            <p:cNvSpPr/>
            <p:nvPr/>
          </p:nvSpPr>
          <p:spPr>
            <a:xfrm>
              <a:off x="5373728" y="1784573"/>
              <a:ext cx="485362" cy="754289"/>
            </a:xfrm>
            <a:custGeom>
              <a:rect b="b" l="l" r="r" t="t"/>
              <a:pathLst>
                <a:path extrusionOk="0" h="33324" w="21443">
                  <a:moveTo>
                    <a:pt x="20915" y="1"/>
                  </a:moveTo>
                  <a:cubicBezTo>
                    <a:pt x="20060" y="1"/>
                    <a:pt x="18147" y="1586"/>
                    <a:pt x="16284" y="4039"/>
                  </a:cubicBezTo>
                  <a:cubicBezTo>
                    <a:pt x="11547" y="10343"/>
                    <a:pt x="1640" y="27756"/>
                    <a:pt x="673" y="29123"/>
                  </a:cubicBezTo>
                  <a:cubicBezTo>
                    <a:pt x="1" y="30048"/>
                    <a:pt x="6407" y="33324"/>
                    <a:pt x="8992" y="33324"/>
                  </a:cubicBezTo>
                  <a:cubicBezTo>
                    <a:pt x="9486" y="33324"/>
                    <a:pt x="9840" y="33204"/>
                    <a:pt x="9979" y="32926"/>
                  </a:cubicBezTo>
                  <a:cubicBezTo>
                    <a:pt x="11280" y="30391"/>
                    <a:pt x="19853" y="10577"/>
                    <a:pt x="21354" y="870"/>
                  </a:cubicBezTo>
                  <a:cubicBezTo>
                    <a:pt x="21442" y="273"/>
                    <a:pt x="21269" y="1"/>
                    <a:pt x="209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4"/>
            <p:cNvSpPr/>
            <p:nvPr/>
          </p:nvSpPr>
          <p:spPr>
            <a:xfrm>
              <a:off x="5294574" y="2437728"/>
              <a:ext cx="282394" cy="325899"/>
            </a:xfrm>
            <a:custGeom>
              <a:rect b="b" l="l" r="r" t="t"/>
              <a:pathLst>
                <a:path extrusionOk="0" h="14398" w="12476">
                  <a:moveTo>
                    <a:pt x="4370" y="0"/>
                  </a:moveTo>
                  <a:cubicBezTo>
                    <a:pt x="3269" y="1435"/>
                    <a:pt x="1601" y="5471"/>
                    <a:pt x="1201" y="6805"/>
                  </a:cubicBezTo>
                  <a:cubicBezTo>
                    <a:pt x="834" y="8173"/>
                    <a:pt x="0" y="12142"/>
                    <a:pt x="1034" y="12576"/>
                  </a:cubicBezTo>
                  <a:cubicBezTo>
                    <a:pt x="1181" y="12635"/>
                    <a:pt x="1313" y="12660"/>
                    <a:pt x="1432" y="12660"/>
                  </a:cubicBezTo>
                  <a:cubicBezTo>
                    <a:pt x="2125" y="12660"/>
                    <a:pt x="2368" y="11809"/>
                    <a:pt x="2369" y="11809"/>
                  </a:cubicBezTo>
                  <a:lnTo>
                    <a:pt x="2369" y="11809"/>
                  </a:lnTo>
                  <a:cubicBezTo>
                    <a:pt x="2369" y="11809"/>
                    <a:pt x="2269" y="13543"/>
                    <a:pt x="3336" y="13877"/>
                  </a:cubicBezTo>
                  <a:cubicBezTo>
                    <a:pt x="3415" y="13900"/>
                    <a:pt x="3492" y="13911"/>
                    <a:pt x="3564" y="13911"/>
                  </a:cubicBezTo>
                  <a:cubicBezTo>
                    <a:pt x="4439" y="13911"/>
                    <a:pt x="4837" y="12376"/>
                    <a:pt x="4837" y="12376"/>
                  </a:cubicBezTo>
                  <a:cubicBezTo>
                    <a:pt x="4837" y="12376"/>
                    <a:pt x="4870" y="14144"/>
                    <a:pt x="5938" y="14377"/>
                  </a:cubicBezTo>
                  <a:cubicBezTo>
                    <a:pt x="5999" y="14391"/>
                    <a:pt x="6058" y="14397"/>
                    <a:pt x="6114" y="14397"/>
                  </a:cubicBezTo>
                  <a:cubicBezTo>
                    <a:pt x="7027" y="14397"/>
                    <a:pt x="7205" y="12710"/>
                    <a:pt x="7205" y="12710"/>
                  </a:cubicBezTo>
                  <a:lnTo>
                    <a:pt x="7205" y="12710"/>
                  </a:lnTo>
                  <a:cubicBezTo>
                    <a:pt x="7205" y="12710"/>
                    <a:pt x="7146" y="14194"/>
                    <a:pt x="7951" y="14194"/>
                  </a:cubicBezTo>
                  <a:cubicBezTo>
                    <a:pt x="8000" y="14194"/>
                    <a:pt x="8051" y="14189"/>
                    <a:pt x="8106" y="14177"/>
                  </a:cubicBezTo>
                  <a:cubicBezTo>
                    <a:pt x="9273" y="13977"/>
                    <a:pt x="9007" y="10942"/>
                    <a:pt x="9540" y="9507"/>
                  </a:cubicBezTo>
                  <a:cubicBezTo>
                    <a:pt x="9674" y="9174"/>
                    <a:pt x="12476" y="2936"/>
                    <a:pt x="12476" y="2936"/>
                  </a:cubicBezTo>
                  <a:lnTo>
                    <a:pt x="4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4"/>
            <p:cNvSpPr/>
            <p:nvPr/>
          </p:nvSpPr>
          <p:spPr>
            <a:xfrm>
              <a:off x="5437265" y="2608803"/>
              <a:ext cx="40041" cy="120260"/>
            </a:xfrm>
            <a:custGeom>
              <a:rect b="b" l="l" r="r" t="t"/>
              <a:pathLst>
                <a:path extrusionOk="0" h="5313" w="1769">
                  <a:moveTo>
                    <a:pt x="1730" y="1"/>
                  </a:moveTo>
                  <a:cubicBezTo>
                    <a:pt x="1721" y="1"/>
                    <a:pt x="1712" y="5"/>
                    <a:pt x="1702" y="15"/>
                  </a:cubicBezTo>
                  <a:cubicBezTo>
                    <a:pt x="568" y="1816"/>
                    <a:pt x="1" y="3050"/>
                    <a:pt x="568" y="5252"/>
                  </a:cubicBezTo>
                  <a:cubicBezTo>
                    <a:pt x="568" y="5294"/>
                    <a:pt x="585" y="5312"/>
                    <a:pt x="606" y="5312"/>
                  </a:cubicBezTo>
                  <a:cubicBezTo>
                    <a:pt x="634" y="5312"/>
                    <a:pt x="668" y="5276"/>
                    <a:pt x="668" y="5218"/>
                  </a:cubicBezTo>
                  <a:cubicBezTo>
                    <a:pt x="468" y="3017"/>
                    <a:pt x="768" y="1983"/>
                    <a:pt x="1769" y="48"/>
                  </a:cubicBezTo>
                  <a:cubicBezTo>
                    <a:pt x="1769" y="24"/>
                    <a:pt x="1752" y="1"/>
                    <a:pt x="1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4"/>
            <p:cNvSpPr/>
            <p:nvPr/>
          </p:nvSpPr>
          <p:spPr>
            <a:xfrm>
              <a:off x="5390456" y="2592936"/>
              <a:ext cx="37031" cy="127820"/>
            </a:xfrm>
            <a:custGeom>
              <a:rect b="b" l="l" r="r" t="t"/>
              <a:pathLst>
                <a:path extrusionOk="0" h="5647" w="1636">
                  <a:moveTo>
                    <a:pt x="1610" y="0"/>
                  </a:moveTo>
                  <a:cubicBezTo>
                    <a:pt x="1605" y="0"/>
                    <a:pt x="1602" y="4"/>
                    <a:pt x="1602" y="15"/>
                  </a:cubicBezTo>
                  <a:cubicBezTo>
                    <a:pt x="534" y="2016"/>
                    <a:pt x="1" y="3217"/>
                    <a:pt x="301" y="5552"/>
                  </a:cubicBezTo>
                  <a:cubicBezTo>
                    <a:pt x="320" y="5610"/>
                    <a:pt x="362" y="5646"/>
                    <a:pt x="394" y="5646"/>
                  </a:cubicBezTo>
                  <a:cubicBezTo>
                    <a:pt x="417" y="5646"/>
                    <a:pt x="434" y="5628"/>
                    <a:pt x="434" y="5586"/>
                  </a:cubicBezTo>
                  <a:cubicBezTo>
                    <a:pt x="434" y="3251"/>
                    <a:pt x="734" y="2150"/>
                    <a:pt x="1635" y="15"/>
                  </a:cubicBezTo>
                  <a:cubicBezTo>
                    <a:pt x="1635" y="15"/>
                    <a:pt x="1620" y="0"/>
                    <a:pt x="1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4"/>
            <p:cNvSpPr/>
            <p:nvPr/>
          </p:nvSpPr>
          <p:spPr>
            <a:xfrm>
              <a:off x="5338350" y="2575892"/>
              <a:ext cx="43074" cy="126688"/>
            </a:xfrm>
            <a:custGeom>
              <a:rect b="b" l="l" r="r" t="t"/>
              <a:pathLst>
                <a:path extrusionOk="0" h="5597" w="1903">
                  <a:moveTo>
                    <a:pt x="1802" y="1"/>
                  </a:moveTo>
                  <a:cubicBezTo>
                    <a:pt x="568" y="1535"/>
                    <a:pt x="1" y="3503"/>
                    <a:pt x="201" y="5471"/>
                  </a:cubicBezTo>
                  <a:cubicBezTo>
                    <a:pt x="218" y="5555"/>
                    <a:pt x="234" y="5596"/>
                    <a:pt x="247" y="5596"/>
                  </a:cubicBezTo>
                  <a:cubicBezTo>
                    <a:pt x="259" y="5596"/>
                    <a:pt x="268" y="5555"/>
                    <a:pt x="268" y="5471"/>
                  </a:cubicBezTo>
                  <a:cubicBezTo>
                    <a:pt x="435" y="3236"/>
                    <a:pt x="735" y="2002"/>
                    <a:pt x="1869" y="68"/>
                  </a:cubicBezTo>
                  <a:cubicBezTo>
                    <a:pt x="1902" y="34"/>
                    <a:pt x="1836"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4"/>
            <p:cNvSpPr/>
            <p:nvPr/>
          </p:nvSpPr>
          <p:spPr>
            <a:xfrm>
              <a:off x="5465196" y="2469689"/>
              <a:ext cx="148010" cy="216187"/>
            </a:xfrm>
            <a:custGeom>
              <a:rect b="b" l="l" r="r" t="t"/>
              <a:pathLst>
                <a:path extrusionOk="0" h="9551" w="6539">
                  <a:moveTo>
                    <a:pt x="2484" y="0"/>
                  </a:moveTo>
                  <a:cubicBezTo>
                    <a:pt x="1471" y="0"/>
                    <a:pt x="626" y="247"/>
                    <a:pt x="468" y="1024"/>
                  </a:cubicBezTo>
                  <a:cubicBezTo>
                    <a:pt x="1" y="3125"/>
                    <a:pt x="2736" y="4826"/>
                    <a:pt x="2736" y="4826"/>
                  </a:cubicBezTo>
                  <a:cubicBezTo>
                    <a:pt x="1969" y="6060"/>
                    <a:pt x="801" y="8762"/>
                    <a:pt x="1969" y="9496"/>
                  </a:cubicBezTo>
                  <a:cubicBezTo>
                    <a:pt x="2027" y="9533"/>
                    <a:pt x="2093" y="9550"/>
                    <a:pt x="2167" y="9550"/>
                  </a:cubicBezTo>
                  <a:cubicBezTo>
                    <a:pt x="3233" y="9550"/>
                    <a:pt x="5791" y="5914"/>
                    <a:pt x="6072" y="4760"/>
                  </a:cubicBezTo>
                  <a:cubicBezTo>
                    <a:pt x="6405" y="3559"/>
                    <a:pt x="6539" y="757"/>
                    <a:pt x="6539" y="757"/>
                  </a:cubicBezTo>
                  <a:cubicBezTo>
                    <a:pt x="6539" y="757"/>
                    <a:pt x="4256" y="0"/>
                    <a:pt x="2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4"/>
            <p:cNvSpPr/>
            <p:nvPr/>
          </p:nvSpPr>
          <p:spPr>
            <a:xfrm>
              <a:off x="5466713" y="2493025"/>
              <a:ext cx="64193" cy="184837"/>
            </a:xfrm>
            <a:custGeom>
              <a:rect b="b" l="l" r="r" t="t"/>
              <a:pathLst>
                <a:path extrusionOk="0" h="8166" w="2836">
                  <a:moveTo>
                    <a:pt x="267" y="1"/>
                  </a:moveTo>
                  <a:cubicBezTo>
                    <a:pt x="251" y="1"/>
                    <a:pt x="234" y="9"/>
                    <a:pt x="234" y="26"/>
                  </a:cubicBezTo>
                  <a:cubicBezTo>
                    <a:pt x="1" y="1560"/>
                    <a:pt x="1201" y="3061"/>
                    <a:pt x="2469" y="3862"/>
                  </a:cubicBezTo>
                  <a:cubicBezTo>
                    <a:pt x="1769" y="5130"/>
                    <a:pt x="734" y="6764"/>
                    <a:pt x="1635" y="8165"/>
                  </a:cubicBezTo>
                  <a:cubicBezTo>
                    <a:pt x="1635" y="8165"/>
                    <a:pt x="1635" y="8165"/>
                    <a:pt x="1635" y="8132"/>
                  </a:cubicBezTo>
                  <a:cubicBezTo>
                    <a:pt x="1035" y="6697"/>
                    <a:pt x="2135" y="5130"/>
                    <a:pt x="2803" y="3862"/>
                  </a:cubicBezTo>
                  <a:cubicBezTo>
                    <a:pt x="2836" y="3795"/>
                    <a:pt x="2803" y="3695"/>
                    <a:pt x="2703" y="3695"/>
                  </a:cubicBezTo>
                  <a:cubicBezTo>
                    <a:pt x="1602" y="2895"/>
                    <a:pt x="301" y="1460"/>
                    <a:pt x="301" y="26"/>
                  </a:cubicBezTo>
                  <a:cubicBezTo>
                    <a:pt x="301" y="9"/>
                    <a:pt x="28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4"/>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4"/>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4"/>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4"/>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4"/>
            <p:cNvSpPr/>
            <p:nvPr/>
          </p:nvSpPr>
          <p:spPr>
            <a:xfrm>
              <a:off x="5644149" y="1776469"/>
              <a:ext cx="221732" cy="370580"/>
            </a:xfrm>
            <a:custGeom>
              <a:rect b="b" l="l" r="r" t="t"/>
              <a:pathLst>
                <a:path extrusionOk="0" h="16372" w="9796">
                  <a:moveTo>
                    <a:pt x="8919" y="0"/>
                  </a:moveTo>
                  <a:cubicBezTo>
                    <a:pt x="8480" y="0"/>
                    <a:pt x="7824" y="364"/>
                    <a:pt x="6905" y="1094"/>
                  </a:cubicBezTo>
                  <a:cubicBezTo>
                    <a:pt x="4871" y="4630"/>
                    <a:pt x="1702" y="10101"/>
                    <a:pt x="1" y="13070"/>
                  </a:cubicBezTo>
                  <a:lnTo>
                    <a:pt x="1168" y="13670"/>
                  </a:lnTo>
                  <a:cubicBezTo>
                    <a:pt x="3303" y="14804"/>
                    <a:pt x="5838" y="16138"/>
                    <a:pt x="6072" y="16372"/>
                  </a:cubicBezTo>
                  <a:cubicBezTo>
                    <a:pt x="6072" y="16372"/>
                    <a:pt x="8807" y="7599"/>
                    <a:pt x="9407" y="3663"/>
                  </a:cubicBezTo>
                  <a:cubicBezTo>
                    <a:pt x="9796" y="1224"/>
                    <a:pt x="9723" y="0"/>
                    <a:pt x="8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4"/>
            <p:cNvSpPr/>
            <p:nvPr/>
          </p:nvSpPr>
          <p:spPr>
            <a:xfrm>
              <a:off x="5626788" y="2020180"/>
              <a:ext cx="163832" cy="83297"/>
            </a:xfrm>
            <a:custGeom>
              <a:rect b="b" l="l" r="r" t="t"/>
              <a:pathLst>
                <a:path extrusionOk="0" h="3680" w="7238">
                  <a:moveTo>
                    <a:pt x="34" y="1"/>
                  </a:moveTo>
                  <a:cubicBezTo>
                    <a:pt x="0" y="1"/>
                    <a:pt x="0" y="34"/>
                    <a:pt x="34" y="34"/>
                  </a:cubicBezTo>
                  <a:cubicBezTo>
                    <a:pt x="634" y="301"/>
                    <a:pt x="4470" y="2436"/>
                    <a:pt x="7205" y="3670"/>
                  </a:cubicBezTo>
                  <a:cubicBezTo>
                    <a:pt x="7212" y="3677"/>
                    <a:pt x="7217" y="3680"/>
                    <a:pt x="7221" y="3680"/>
                  </a:cubicBezTo>
                  <a:cubicBezTo>
                    <a:pt x="7237" y="3680"/>
                    <a:pt x="7232" y="3637"/>
                    <a:pt x="7205" y="3637"/>
                  </a:cubicBezTo>
                  <a:cubicBezTo>
                    <a:pt x="4904" y="2303"/>
                    <a:pt x="2502" y="1068"/>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4"/>
            <p:cNvSpPr/>
            <p:nvPr/>
          </p:nvSpPr>
          <p:spPr>
            <a:xfrm>
              <a:off x="5862350" y="1615489"/>
              <a:ext cx="114805" cy="209917"/>
            </a:xfrm>
            <a:custGeom>
              <a:rect b="b" l="l" r="r" t="t"/>
              <a:pathLst>
                <a:path extrusionOk="0" h="9274" w="5072">
                  <a:moveTo>
                    <a:pt x="1035" y="0"/>
                  </a:moveTo>
                  <a:cubicBezTo>
                    <a:pt x="1035" y="0"/>
                    <a:pt x="868" y="868"/>
                    <a:pt x="635" y="1935"/>
                  </a:cubicBezTo>
                  <a:cubicBezTo>
                    <a:pt x="635" y="2002"/>
                    <a:pt x="601" y="2035"/>
                    <a:pt x="601" y="2102"/>
                  </a:cubicBezTo>
                  <a:cubicBezTo>
                    <a:pt x="601" y="2169"/>
                    <a:pt x="568" y="2202"/>
                    <a:pt x="568" y="2269"/>
                  </a:cubicBezTo>
                  <a:cubicBezTo>
                    <a:pt x="534" y="2436"/>
                    <a:pt x="468" y="2602"/>
                    <a:pt x="434" y="2769"/>
                  </a:cubicBezTo>
                  <a:cubicBezTo>
                    <a:pt x="401" y="2936"/>
                    <a:pt x="401" y="3003"/>
                    <a:pt x="368" y="3136"/>
                  </a:cubicBezTo>
                  <a:cubicBezTo>
                    <a:pt x="368" y="3269"/>
                    <a:pt x="334" y="3403"/>
                    <a:pt x="301" y="3536"/>
                  </a:cubicBezTo>
                  <a:cubicBezTo>
                    <a:pt x="134" y="4470"/>
                    <a:pt x="34" y="5404"/>
                    <a:pt x="1" y="6372"/>
                  </a:cubicBezTo>
                  <a:cubicBezTo>
                    <a:pt x="67" y="6739"/>
                    <a:pt x="1702" y="9240"/>
                    <a:pt x="3403" y="9274"/>
                  </a:cubicBezTo>
                  <a:cubicBezTo>
                    <a:pt x="3970" y="9274"/>
                    <a:pt x="4137" y="6272"/>
                    <a:pt x="4137" y="6272"/>
                  </a:cubicBezTo>
                  <a:lnTo>
                    <a:pt x="4204" y="6038"/>
                  </a:lnTo>
                  <a:lnTo>
                    <a:pt x="5071" y="2936"/>
                  </a:lnTo>
                  <a:lnTo>
                    <a:pt x="1569" y="367"/>
                  </a:lnTo>
                  <a:lnTo>
                    <a:pt x="1035"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4"/>
            <p:cNvSpPr/>
            <p:nvPr/>
          </p:nvSpPr>
          <p:spPr>
            <a:xfrm>
              <a:off x="5876701" y="1615489"/>
              <a:ext cx="100454" cy="136693"/>
            </a:xfrm>
            <a:custGeom>
              <a:rect b="b" l="l" r="r" t="t"/>
              <a:pathLst>
                <a:path extrusionOk="0" h="6039" w="4438">
                  <a:moveTo>
                    <a:pt x="401" y="0"/>
                  </a:moveTo>
                  <a:cubicBezTo>
                    <a:pt x="401" y="0"/>
                    <a:pt x="234" y="868"/>
                    <a:pt x="1" y="1935"/>
                  </a:cubicBezTo>
                  <a:cubicBezTo>
                    <a:pt x="534" y="3770"/>
                    <a:pt x="1835" y="5238"/>
                    <a:pt x="3570" y="6038"/>
                  </a:cubicBezTo>
                  <a:lnTo>
                    <a:pt x="4437" y="2936"/>
                  </a:lnTo>
                  <a:lnTo>
                    <a:pt x="935" y="367"/>
                  </a:ln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4"/>
            <p:cNvSpPr/>
            <p:nvPr/>
          </p:nvSpPr>
          <p:spPr>
            <a:xfrm>
              <a:off x="5808750" y="1429339"/>
              <a:ext cx="290701" cy="296632"/>
            </a:xfrm>
            <a:custGeom>
              <a:rect b="b" l="l" r="r" t="t"/>
              <a:pathLst>
                <a:path extrusionOk="0" h="13105" w="12843">
                  <a:moveTo>
                    <a:pt x="6070" y="1"/>
                  </a:moveTo>
                  <a:cubicBezTo>
                    <a:pt x="5554" y="1"/>
                    <a:pt x="5047" y="81"/>
                    <a:pt x="4570" y="219"/>
                  </a:cubicBezTo>
                  <a:cubicBezTo>
                    <a:pt x="2135" y="953"/>
                    <a:pt x="0" y="3288"/>
                    <a:pt x="1868" y="8625"/>
                  </a:cubicBezTo>
                  <a:cubicBezTo>
                    <a:pt x="3203" y="12414"/>
                    <a:pt x="5475" y="13105"/>
                    <a:pt x="7052" y="13105"/>
                  </a:cubicBezTo>
                  <a:cubicBezTo>
                    <a:pt x="7682" y="13105"/>
                    <a:pt x="8202" y="12994"/>
                    <a:pt x="8506" y="12928"/>
                  </a:cubicBezTo>
                  <a:cubicBezTo>
                    <a:pt x="9741" y="12728"/>
                    <a:pt x="12843" y="11260"/>
                    <a:pt x="11542" y="5789"/>
                  </a:cubicBezTo>
                  <a:cubicBezTo>
                    <a:pt x="10469" y="1364"/>
                    <a:pt x="8188" y="1"/>
                    <a:pt x="60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4"/>
            <p:cNvSpPr/>
            <p:nvPr/>
          </p:nvSpPr>
          <p:spPr>
            <a:xfrm>
              <a:off x="6037522" y="1522482"/>
              <a:ext cx="24944" cy="12246"/>
            </a:xfrm>
            <a:custGeom>
              <a:rect b="b" l="l" r="r" t="t"/>
              <a:pathLst>
                <a:path extrusionOk="0" h="541" w="1102">
                  <a:moveTo>
                    <a:pt x="434" y="0"/>
                  </a:moveTo>
                  <a:cubicBezTo>
                    <a:pt x="283" y="0"/>
                    <a:pt x="121" y="91"/>
                    <a:pt x="34" y="207"/>
                  </a:cubicBezTo>
                  <a:cubicBezTo>
                    <a:pt x="1" y="273"/>
                    <a:pt x="1" y="373"/>
                    <a:pt x="67" y="440"/>
                  </a:cubicBezTo>
                  <a:cubicBezTo>
                    <a:pt x="201" y="507"/>
                    <a:pt x="334" y="540"/>
                    <a:pt x="468" y="540"/>
                  </a:cubicBezTo>
                  <a:lnTo>
                    <a:pt x="868" y="540"/>
                  </a:lnTo>
                  <a:cubicBezTo>
                    <a:pt x="1035" y="507"/>
                    <a:pt x="1101" y="307"/>
                    <a:pt x="1001" y="173"/>
                  </a:cubicBezTo>
                  <a:cubicBezTo>
                    <a:pt x="868" y="73"/>
                    <a:pt x="701" y="6"/>
                    <a:pt x="501" y="6"/>
                  </a:cubicBezTo>
                  <a:cubicBezTo>
                    <a:pt x="479" y="2"/>
                    <a:pt x="457"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4"/>
            <p:cNvSpPr/>
            <p:nvPr/>
          </p:nvSpPr>
          <p:spPr>
            <a:xfrm>
              <a:off x="5969006" y="1537104"/>
              <a:ext cx="23993" cy="15844"/>
            </a:xfrm>
            <a:custGeom>
              <a:rect b="b" l="l" r="r" t="t"/>
              <a:pathLst>
                <a:path extrusionOk="0" h="700" w="1060">
                  <a:moveTo>
                    <a:pt x="712" y="1"/>
                  </a:moveTo>
                  <a:cubicBezTo>
                    <a:pt x="638" y="1"/>
                    <a:pt x="562" y="19"/>
                    <a:pt x="492" y="61"/>
                  </a:cubicBezTo>
                  <a:cubicBezTo>
                    <a:pt x="326" y="94"/>
                    <a:pt x="159" y="228"/>
                    <a:pt x="92" y="361"/>
                  </a:cubicBezTo>
                  <a:cubicBezTo>
                    <a:pt x="1" y="544"/>
                    <a:pt x="132" y="699"/>
                    <a:pt x="283" y="699"/>
                  </a:cubicBezTo>
                  <a:cubicBezTo>
                    <a:pt x="297" y="699"/>
                    <a:pt x="311" y="698"/>
                    <a:pt x="326" y="695"/>
                  </a:cubicBezTo>
                  <a:cubicBezTo>
                    <a:pt x="459" y="628"/>
                    <a:pt x="559" y="595"/>
                    <a:pt x="693" y="528"/>
                  </a:cubicBezTo>
                  <a:cubicBezTo>
                    <a:pt x="826" y="495"/>
                    <a:pt x="959" y="428"/>
                    <a:pt x="1026" y="328"/>
                  </a:cubicBezTo>
                  <a:cubicBezTo>
                    <a:pt x="1060" y="228"/>
                    <a:pt x="1060" y="128"/>
                    <a:pt x="993" y="94"/>
                  </a:cubicBezTo>
                  <a:cubicBezTo>
                    <a:pt x="915" y="36"/>
                    <a:pt x="815" y="1"/>
                    <a:pt x="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4"/>
            <p:cNvSpPr/>
            <p:nvPr/>
          </p:nvSpPr>
          <p:spPr>
            <a:xfrm>
              <a:off x="5995240" y="1580744"/>
              <a:ext cx="9077" cy="24197"/>
            </a:xfrm>
            <a:custGeom>
              <a:rect b="b" l="l" r="r" t="t"/>
              <a:pathLst>
                <a:path extrusionOk="0" h="1069" w="401">
                  <a:moveTo>
                    <a:pt x="234" y="1"/>
                  </a:moveTo>
                  <a:cubicBezTo>
                    <a:pt x="234" y="1"/>
                    <a:pt x="201" y="1"/>
                    <a:pt x="234" y="34"/>
                  </a:cubicBezTo>
                  <a:cubicBezTo>
                    <a:pt x="301" y="401"/>
                    <a:pt x="334" y="868"/>
                    <a:pt x="1" y="1035"/>
                  </a:cubicBezTo>
                  <a:lnTo>
                    <a:pt x="1" y="1068"/>
                  </a:lnTo>
                  <a:cubicBezTo>
                    <a:pt x="401" y="935"/>
                    <a:pt x="368" y="335"/>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4"/>
            <p:cNvSpPr/>
            <p:nvPr/>
          </p:nvSpPr>
          <p:spPr>
            <a:xfrm>
              <a:off x="5977313" y="1573139"/>
              <a:ext cx="28950" cy="28045"/>
            </a:xfrm>
            <a:custGeom>
              <a:rect b="b" l="l" r="r" t="t"/>
              <a:pathLst>
                <a:path extrusionOk="0" h="1239" w="1279">
                  <a:moveTo>
                    <a:pt x="633" y="1"/>
                  </a:moveTo>
                  <a:cubicBezTo>
                    <a:pt x="620" y="1"/>
                    <a:pt x="606" y="2"/>
                    <a:pt x="592" y="3"/>
                  </a:cubicBezTo>
                  <a:cubicBezTo>
                    <a:pt x="0" y="69"/>
                    <a:pt x="187" y="1238"/>
                    <a:pt x="704" y="1238"/>
                  </a:cubicBezTo>
                  <a:cubicBezTo>
                    <a:pt x="711" y="1238"/>
                    <a:pt x="719" y="1238"/>
                    <a:pt x="726" y="1238"/>
                  </a:cubicBezTo>
                  <a:cubicBezTo>
                    <a:pt x="1278" y="1205"/>
                    <a:pt x="1134"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4"/>
            <p:cNvSpPr/>
            <p:nvPr/>
          </p:nvSpPr>
          <p:spPr>
            <a:xfrm>
              <a:off x="5969572" y="1575267"/>
              <a:ext cx="18153" cy="12313"/>
            </a:xfrm>
            <a:custGeom>
              <a:rect b="b" l="l" r="r" t="t"/>
              <a:pathLst>
                <a:path extrusionOk="0" h="544" w="802">
                  <a:moveTo>
                    <a:pt x="724" y="0"/>
                  </a:moveTo>
                  <a:cubicBezTo>
                    <a:pt x="716" y="0"/>
                    <a:pt x="708" y="3"/>
                    <a:pt x="701" y="9"/>
                  </a:cubicBezTo>
                  <a:cubicBezTo>
                    <a:pt x="601" y="76"/>
                    <a:pt x="534" y="210"/>
                    <a:pt x="401" y="243"/>
                  </a:cubicBezTo>
                  <a:cubicBezTo>
                    <a:pt x="383" y="247"/>
                    <a:pt x="365" y="250"/>
                    <a:pt x="347" y="250"/>
                  </a:cubicBezTo>
                  <a:cubicBezTo>
                    <a:pt x="232" y="250"/>
                    <a:pt x="116" y="163"/>
                    <a:pt x="0" y="76"/>
                  </a:cubicBezTo>
                  <a:lnTo>
                    <a:pt x="0" y="76"/>
                  </a:lnTo>
                  <a:cubicBezTo>
                    <a:pt x="34" y="310"/>
                    <a:pt x="134" y="543"/>
                    <a:pt x="401" y="543"/>
                  </a:cubicBezTo>
                  <a:cubicBezTo>
                    <a:pt x="668" y="543"/>
                    <a:pt x="768" y="310"/>
                    <a:pt x="801" y="43"/>
                  </a:cubicBezTo>
                  <a:cubicBezTo>
                    <a:pt x="801" y="43"/>
                    <a:pt x="758"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4"/>
            <p:cNvSpPr/>
            <p:nvPr/>
          </p:nvSpPr>
          <p:spPr>
            <a:xfrm>
              <a:off x="6045082" y="1568680"/>
              <a:ext cx="12857" cy="21164"/>
            </a:xfrm>
            <a:custGeom>
              <a:rect b="b" l="l" r="r" t="t"/>
              <a:pathLst>
                <a:path extrusionOk="0" h="935" w="568">
                  <a:moveTo>
                    <a:pt x="34" y="0"/>
                  </a:moveTo>
                  <a:cubicBezTo>
                    <a:pt x="0" y="367"/>
                    <a:pt x="134" y="934"/>
                    <a:pt x="567" y="934"/>
                  </a:cubicBezTo>
                  <a:cubicBezTo>
                    <a:pt x="200" y="868"/>
                    <a:pt x="100" y="401"/>
                    <a:pt x="67" y="34"/>
                  </a:cubicBezTo>
                  <a:cubicBezTo>
                    <a:pt x="67" y="0"/>
                    <a:pt x="34"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4"/>
            <p:cNvSpPr/>
            <p:nvPr/>
          </p:nvSpPr>
          <p:spPr>
            <a:xfrm>
              <a:off x="6041121" y="1558630"/>
              <a:ext cx="28973" cy="27660"/>
            </a:xfrm>
            <a:custGeom>
              <a:rect b="b" l="l" r="r" t="t"/>
              <a:pathLst>
                <a:path extrusionOk="0" h="1222" w="1280">
                  <a:moveTo>
                    <a:pt x="567" y="0"/>
                  </a:moveTo>
                  <a:cubicBezTo>
                    <a:pt x="537" y="0"/>
                    <a:pt x="507" y="4"/>
                    <a:pt x="475" y="11"/>
                  </a:cubicBezTo>
                  <a:cubicBezTo>
                    <a:pt x="1" y="106"/>
                    <a:pt x="157" y="1222"/>
                    <a:pt x="658" y="1222"/>
                  </a:cubicBezTo>
                  <a:cubicBezTo>
                    <a:pt x="685" y="1222"/>
                    <a:pt x="713" y="1218"/>
                    <a:pt x="742" y="1211"/>
                  </a:cubicBezTo>
                  <a:cubicBezTo>
                    <a:pt x="1280" y="1085"/>
                    <a:pt x="1098" y="0"/>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4"/>
            <p:cNvSpPr/>
            <p:nvPr/>
          </p:nvSpPr>
          <p:spPr>
            <a:xfrm>
              <a:off x="6056513" y="1555076"/>
              <a:ext cx="17271" cy="13966"/>
            </a:xfrm>
            <a:custGeom>
              <a:rect b="b" l="l" r="r" t="t"/>
              <a:pathLst>
                <a:path extrusionOk="0" h="617" w="763">
                  <a:moveTo>
                    <a:pt x="696" y="1"/>
                  </a:moveTo>
                  <a:cubicBezTo>
                    <a:pt x="629" y="168"/>
                    <a:pt x="529" y="301"/>
                    <a:pt x="429" y="334"/>
                  </a:cubicBezTo>
                  <a:cubicBezTo>
                    <a:pt x="296" y="334"/>
                    <a:pt x="196" y="234"/>
                    <a:pt x="62" y="201"/>
                  </a:cubicBezTo>
                  <a:cubicBezTo>
                    <a:pt x="57" y="196"/>
                    <a:pt x="53" y="194"/>
                    <a:pt x="48" y="194"/>
                  </a:cubicBezTo>
                  <a:cubicBezTo>
                    <a:pt x="21" y="194"/>
                    <a:pt x="0" y="268"/>
                    <a:pt x="29" y="268"/>
                  </a:cubicBezTo>
                  <a:cubicBezTo>
                    <a:pt x="114" y="466"/>
                    <a:pt x="247" y="616"/>
                    <a:pt x="408" y="616"/>
                  </a:cubicBezTo>
                  <a:cubicBezTo>
                    <a:pt x="436" y="616"/>
                    <a:pt x="466" y="611"/>
                    <a:pt x="496" y="601"/>
                  </a:cubicBezTo>
                  <a:cubicBezTo>
                    <a:pt x="696" y="501"/>
                    <a:pt x="763" y="234"/>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4"/>
            <p:cNvSpPr/>
            <p:nvPr/>
          </p:nvSpPr>
          <p:spPr>
            <a:xfrm>
              <a:off x="6009591" y="1646861"/>
              <a:ext cx="17384" cy="7153"/>
            </a:xfrm>
            <a:custGeom>
              <a:rect b="b" l="l" r="r" t="t"/>
              <a:pathLst>
                <a:path extrusionOk="0" h="316" w="768">
                  <a:moveTo>
                    <a:pt x="10" y="1"/>
                  </a:moveTo>
                  <a:cubicBezTo>
                    <a:pt x="0" y="1"/>
                    <a:pt x="0" y="15"/>
                    <a:pt x="0" y="15"/>
                  </a:cubicBezTo>
                  <a:cubicBezTo>
                    <a:pt x="34" y="149"/>
                    <a:pt x="167" y="282"/>
                    <a:pt x="334" y="316"/>
                  </a:cubicBezTo>
                  <a:cubicBezTo>
                    <a:pt x="501" y="316"/>
                    <a:pt x="701" y="216"/>
                    <a:pt x="768" y="49"/>
                  </a:cubicBezTo>
                  <a:lnTo>
                    <a:pt x="768" y="49"/>
                  </a:lnTo>
                  <a:cubicBezTo>
                    <a:pt x="668" y="115"/>
                    <a:pt x="501" y="182"/>
                    <a:pt x="367" y="182"/>
                  </a:cubicBezTo>
                  <a:cubicBezTo>
                    <a:pt x="234" y="182"/>
                    <a:pt x="134" y="82"/>
                    <a:pt x="34" y="15"/>
                  </a:cubicBezTo>
                  <a:cubicBezTo>
                    <a:pt x="23" y="4"/>
                    <a:pt x="15"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4"/>
            <p:cNvSpPr/>
            <p:nvPr/>
          </p:nvSpPr>
          <p:spPr>
            <a:xfrm>
              <a:off x="6011854" y="1527416"/>
              <a:ext cx="44093" cy="104845"/>
            </a:xfrm>
            <a:custGeom>
              <a:rect b="b" l="l" r="r" t="t"/>
              <a:pathLst>
                <a:path extrusionOk="0" h="4632" w="1948">
                  <a:moveTo>
                    <a:pt x="543" y="0"/>
                  </a:moveTo>
                  <a:cubicBezTo>
                    <a:pt x="524" y="0"/>
                    <a:pt x="501" y="16"/>
                    <a:pt x="501" y="55"/>
                  </a:cubicBezTo>
                  <a:cubicBezTo>
                    <a:pt x="801" y="1189"/>
                    <a:pt x="1301" y="2290"/>
                    <a:pt x="1635" y="3458"/>
                  </a:cubicBezTo>
                  <a:cubicBezTo>
                    <a:pt x="1435" y="3424"/>
                    <a:pt x="1201" y="3424"/>
                    <a:pt x="1001" y="3424"/>
                  </a:cubicBezTo>
                  <a:cubicBezTo>
                    <a:pt x="968" y="3424"/>
                    <a:pt x="1268" y="4292"/>
                    <a:pt x="1268" y="4392"/>
                  </a:cubicBezTo>
                  <a:cubicBezTo>
                    <a:pt x="1147" y="4412"/>
                    <a:pt x="1023" y="4423"/>
                    <a:pt x="898" y="4423"/>
                  </a:cubicBezTo>
                  <a:cubicBezTo>
                    <a:pt x="611" y="4423"/>
                    <a:pt x="323" y="4365"/>
                    <a:pt x="67" y="4225"/>
                  </a:cubicBezTo>
                  <a:cubicBezTo>
                    <a:pt x="34" y="4225"/>
                    <a:pt x="0" y="4258"/>
                    <a:pt x="34" y="4292"/>
                  </a:cubicBezTo>
                  <a:cubicBezTo>
                    <a:pt x="292" y="4503"/>
                    <a:pt x="615" y="4631"/>
                    <a:pt x="935" y="4631"/>
                  </a:cubicBezTo>
                  <a:cubicBezTo>
                    <a:pt x="1071" y="4631"/>
                    <a:pt x="1206" y="4608"/>
                    <a:pt x="1335" y="4559"/>
                  </a:cubicBezTo>
                  <a:cubicBezTo>
                    <a:pt x="1435" y="4525"/>
                    <a:pt x="1502" y="4525"/>
                    <a:pt x="1502" y="4492"/>
                  </a:cubicBezTo>
                  <a:cubicBezTo>
                    <a:pt x="1468" y="4192"/>
                    <a:pt x="1268" y="3658"/>
                    <a:pt x="1268" y="3658"/>
                  </a:cubicBezTo>
                  <a:lnTo>
                    <a:pt x="1268" y="3658"/>
                  </a:lnTo>
                  <a:cubicBezTo>
                    <a:pt x="1351" y="3679"/>
                    <a:pt x="1602" y="3725"/>
                    <a:pt x="1772" y="3725"/>
                  </a:cubicBezTo>
                  <a:cubicBezTo>
                    <a:pt x="1875" y="3725"/>
                    <a:pt x="1948" y="3708"/>
                    <a:pt x="1935" y="3658"/>
                  </a:cubicBezTo>
                  <a:cubicBezTo>
                    <a:pt x="1602" y="2390"/>
                    <a:pt x="1135" y="1189"/>
                    <a:pt x="568" y="22"/>
                  </a:cubicBezTo>
                  <a:cubicBezTo>
                    <a:pt x="568" y="8"/>
                    <a:pt x="556"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4"/>
            <p:cNvSpPr/>
            <p:nvPr/>
          </p:nvSpPr>
          <p:spPr>
            <a:xfrm>
              <a:off x="6011107" y="1622280"/>
              <a:ext cx="30218" cy="21164"/>
            </a:xfrm>
            <a:custGeom>
              <a:rect b="b" l="l" r="r" t="t"/>
              <a:pathLst>
                <a:path extrusionOk="0" h="935" w="1335">
                  <a:moveTo>
                    <a:pt x="67" y="1"/>
                  </a:moveTo>
                  <a:cubicBezTo>
                    <a:pt x="33" y="134"/>
                    <a:pt x="0" y="267"/>
                    <a:pt x="33" y="401"/>
                  </a:cubicBezTo>
                  <a:cubicBezTo>
                    <a:pt x="33" y="668"/>
                    <a:pt x="100" y="935"/>
                    <a:pt x="434" y="935"/>
                  </a:cubicBezTo>
                  <a:cubicBezTo>
                    <a:pt x="601" y="935"/>
                    <a:pt x="734" y="868"/>
                    <a:pt x="867" y="801"/>
                  </a:cubicBezTo>
                  <a:cubicBezTo>
                    <a:pt x="1068" y="601"/>
                    <a:pt x="1234" y="401"/>
                    <a:pt x="1334" y="134"/>
                  </a:cubicBezTo>
                  <a:lnTo>
                    <a:pt x="1334" y="134"/>
                  </a:lnTo>
                  <a:cubicBezTo>
                    <a:pt x="1195" y="166"/>
                    <a:pt x="1053" y="181"/>
                    <a:pt x="911" y="181"/>
                  </a:cubicBezTo>
                  <a:cubicBezTo>
                    <a:pt x="612" y="181"/>
                    <a:pt x="316" y="114"/>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4"/>
            <p:cNvSpPr/>
            <p:nvPr/>
          </p:nvSpPr>
          <p:spPr>
            <a:xfrm>
              <a:off x="6011854" y="1630971"/>
              <a:ext cx="18900" cy="12472"/>
            </a:xfrm>
            <a:custGeom>
              <a:rect b="b" l="l" r="r" t="t"/>
              <a:pathLst>
                <a:path extrusionOk="0" h="551" w="835">
                  <a:moveTo>
                    <a:pt x="155" y="0"/>
                  </a:moveTo>
                  <a:cubicBezTo>
                    <a:pt x="102" y="0"/>
                    <a:pt x="50" y="6"/>
                    <a:pt x="0" y="17"/>
                  </a:cubicBezTo>
                  <a:cubicBezTo>
                    <a:pt x="0" y="284"/>
                    <a:pt x="67" y="551"/>
                    <a:pt x="401" y="551"/>
                  </a:cubicBezTo>
                  <a:cubicBezTo>
                    <a:pt x="568" y="551"/>
                    <a:pt x="701" y="484"/>
                    <a:pt x="834" y="417"/>
                  </a:cubicBezTo>
                  <a:cubicBezTo>
                    <a:pt x="695" y="139"/>
                    <a:pt x="417" y="0"/>
                    <a:pt x="15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4"/>
            <p:cNvSpPr/>
            <p:nvPr/>
          </p:nvSpPr>
          <p:spPr>
            <a:xfrm>
              <a:off x="5808003" y="1600618"/>
              <a:ext cx="78543" cy="74492"/>
            </a:xfrm>
            <a:custGeom>
              <a:rect b="b" l="l" r="r" t="t"/>
              <a:pathLst>
                <a:path extrusionOk="0" h="3291" w="3470">
                  <a:moveTo>
                    <a:pt x="1115" y="0"/>
                  </a:moveTo>
                  <a:cubicBezTo>
                    <a:pt x="976" y="0"/>
                    <a:pt x="846" y="37"/>
                    <a:pt x="734" y="124"/>
                  </a:cubicBezTo>
                  <a:cubicBezTo>
                    <a:pt x="0" y="657"/>
                    <a:pt x="1301" y="3026"/>
                    <a:pt x="2268" y="3259"/>
                  </a:cubicBezTo>
                  <a:cubicBezTo>
                    <a:pt x="2354" y="3281"/>
                    <a:pt x="2439" y="3291"/>
                    <a:pt x="2522" y="3291"/>
                  </a:cubicBezTo>
                  <a:cubicBezTo>
                    <a:pt x="2962" y="3291"/>
                    <a:pt x="3357" y="3007"/>
                    <a:pt x="3469" y="2559"/>
                  </a:cubicBezTo>
                  <a:lnTo>
                    <a:pt x="2935" y="1124"/>
                  </a:lnTo>
                  <a:cubicBezTo>
                    <a:pt x="2935" y="1124"/>
                    <a:pt x="1883" y="0"/>
                    <a:pt x="111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4"/>
            <p:cNvSpPr/>
            <p:nvPr/>
          </p:nvSpPr>
          <p:spPr>
            <a:xfrm>
              <a:off x="5833672" y="1618500"/>
              <a:ext cx="42101" cy="44116"/>
            </a:xfrm>
            <a:custGeom>
              <a:rect b="b" l="l" r="r" t="t"/>
              <a:pathLst>
                <a:path extrusionOk="0" h="1949" w="1860">
                  <a:moveTo>
                    <a:pt x="43" y="0"/>
                  </a:moveTo>
                  <a:cubicBezTo>
                    <a:pt x="29" y="0"/>
                    <a:pt x="14" y="0"/>
                    <a:pt x="0" y="1"/>
                  </a:cubicBezTo>
                  <a:lnTo>
                    <a:pt x="0" y="34"/>
                  </a:lnTo>
                  <a:cubicBezTo>
                    <a:pt x="667" y="234"/>
                    <a:pt x="1168" y="701"/>
                    <a:pt x="1468" y="1335"/>
                  </a:cubicBezTo>
                  <a:cubicBezTo>
                    <a:pt x="1364" y="1197"/>
                    <a:pt x="1208" y="1131"/>
                    <a:pt x="1053" y="1131"/>
                  </a:cubicBezTo>
                  <a:cubicBezTo>
                    <a:pt x="908" y="1131"/>
                    <a:pt x="764" y="1189"/>
                    <a:pt x="667" y="1302"/>
                  </a:cubicBezTo>
                  <a:lnTo>
                    <a:pt x="667" y="1335"/>
                  </a:lnTo>
                  <a:cubicBezTo>
                    <a:pt x="755" y="1298"/>
                    <a:pt x="847" y="1279"/>
                    <a:pt x="939" y="1279"/>
                  </a:cubicBezTo>
                  <a:cubicBezTo>
                    <a:pt x="1092" y="1279"/>
                    <a:pt x="1243" y="1331"/>
                    <a:pt x="1368" y="1435"/>
                  </a:cubicBezTo>
                  <a:cubicBezTo>
                    <a:pt x="1501" y="1602"/>
                    <a:pt x="1635" y="1735"/>
                    <a:pt x="1735" y="1936"/>
                  </a:cubicBezTo>
                  <a:cubicBezTo>
                    <a:pt x="1744" y="1945"/>
                    <a:pt x="1757" y="1949"/>
                    <a:pt x="1772" y="1949"/>
                  </a:cubicBezTo>
                  <a:cubicBezTo>
                    <a:pt x="1812" y="1949"/>
                    <a:pt x="1859" y="1918"/>
                    <a:pt x="1835" y="1869"/>
                  </a:cubicBezTo>
                  <a:cubicBezTo>
                    <a:pt x="1736" y="1015"/>
                    <a:pt x="927"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4"/>
            <p:cNvSpPr/>
            <p:nvPr/>
          </p:nvSpPr>
          <p:spPr>
            <a:xfrm>
              <a:off x="4992555" y="2270116"/>
              <a:ext cx="1078965" cy="1466295"/>
            </a:xfrm>
            <a:custGeom>
              <a:rect b="b" l="l" r="r" t="t"/>
              <a:pathLst>
                <a:path extrusionOk="0" h="64780" w="47668">
                  <a:moveTo>
                    <a:pt x="29221" y="0"/>
                  </a:moveTo>
                  <a:cubicBezTo>
                    <a:pt x="29221" y="0"/>
                    <a:pt x="24418" y="9240"/>
                    <a:pt x="26886" y="15778"/>
                  </a:cubicBezTo>
                  <a:cubicBezTo>
                    <a:pt x="27120" y="16379"/>
                    <a:pt x="22783" y="36893"/>
                    <a:pt x="20682" y="39328"/>
                  </a:cubicBezTo>
                  <a:cubicBezTo>
                    <a:pt x="18347" y="42030"/>
                    <a:pt x="301" y="51070"/>
                    <a:pt x="0" y="51237"/>
                  </a:cubicBezTo>
                  <a:lnTo>
                    <a:pt x="7339" y="64780"/>
                  </a:lnTo>
                  <a:cubicBezTo>
                    <a:pt x="7506" y="64713"/>
                    <a:pt x="30389" y="53438"/>
                    <a:pt x="34158" y="46333"/>
                  </a:cubicBezTo>
                  <a:cubicBezTo>
                    <a:pt x="40930" y="33658"/>
                    <a:pt x="43265" y="17479"/>
                    <a:pt x="44132" y="13677"/>
                  </a:cubicBezTo>
                  <a:cubicBezTo>
                    <a:pt x="45866" y="9273"/>
                    <a:pt x="47067" y="4670"/>
                    <a:pt x="47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4"/>
            <p:cNvSpPr/>
            <p:nvPr/>
          </p:nvSpPr>
          <p:spPr>
            <a:xfrm>
              <a:off x="5092579" y="2322652"/>
              <a:ext cx="785435" cy="1254816"/>
            </a:xfrm>
            <a:custGeom>
              <a:rect b="b" l="l" r="r" t="t"/>
              <a:pathLst>
                <a:path extrusionOk="0" h="55437" w="34700">
                  <a:moveTo>
                    <a:pt x="34656" y="0"/>
                  </a:moveTo>
                  <a:cubicBezTo>
                    <a:pt x="34648" y="0"/>
                    <a:pt x="34643" y="4"/>
                    <a:pt x="34643" y="14"/>
                  </a:cubicBezTo>
                  <a:cubicBezTo>
                    <a:pt x="33742" y="4684"/>
                    <a:pt x="32708" y="9321"/>
                    <a:pt x="31640" y="13924"/>
                  </a:cubicBezTo>
                  <a:cubicBezTo>
                    <a:pt x="30606" y="18561"/>
                    <a:pt x="29506" y="23097"/>
                    <a:pt x="28371" y="27667"/>
                  </a:cubicBezTo>
                  <a:cubicBezTo>
                    <a:pt x="27771" y="29969"/>
                    <a:pt x="27171" y="32271"/>
                    <a:pt x="26570" y="34539"/>
                  </a:cubicBezTo>
                  <a:cubicBezTo>
                    <a:pt x="26003" y="36640"/>
                    <a:pt x="25436" y="38775"/>
                    <a:pt x="24035" y="40443"/>
                  </a:cubicBezTo>
                  <a:cubicBezTo>
                    <a:pt x="22601" y="42144"/>
                    <a:pt x="20799" y="43278"/>
                    <a:pt x="19065" y="44479"/>
                  </a:cubicBezTo>
                  <a:cubicBezTo>
                    <a:pt x="17230" y="45747"/>
                    <a:pt x="15362" y="46948"/>
                    <a:pt x="13427" y="48082"/>
                  </a:cubicBezTo>
                  <a:cubicBezTo>
                    <a:pt x="9558" y="50384"/>
                    <a:pt x="5555" y="52485"/>
                    <a:pt x="1552" y="54520"/>
                  </a:cubicBezTo>
                  <a:lnTo>
                    <a:pt x="85" y="55287"/>
                  </a:lnTo>
                  <a:cubicBezTo>
                    <a:pt x="1" y="55315"/>
                    <a:pt x="57" y="55436"/>
                    <a:pt x="136" y="55436"/>
                  </a:cubicBezTo>
                  <a:cubicBezTo>
                    <a:pt x="152" y="55436"/>
                    <a:pt x="168" y="55431"/>
                    <a:pt x="185" y="55420"/>
                  </a:cubicBezTo>
                  <a:cubicBezTo>
                    <a:pt x="4254" y="53419"/>
                    <a:pt x="8290" y="51351"/>
                    <a:pt x="12227" y="49083"/>
                  </a:cubicBezTo>
                  <a:cubicBezTo>
                    <a:pt x="14195" y="47948"/>
                    <a:pt x="16129" y="46781"/>
                    <a:pt x="18031" y="45513"/>
                  </a:cubicBezTo>
                  <a:cubicBezTo>
                    <a:pt x="18965" y="44913"/>
                    <a:pt x="19865" y="44279"/>
                    <a:pt x="20766" y="43645"/>
                  </a:cubicBezTo>
                  <a:cubicBezTo>
                    <a:pt x="21633" y="43045"/>
                    <a:pt x="22467" y="42411"/>
                    <a:pt x="23234" y="41711"/>
                  </a:cubicBezTo>
                  <a:cubicBezTo>
                    <a:pt x="24002" y="41044"/>
                    <a:pt x="24669" y="40243"/>
                    <a:pt x="25202" y="39342"/>
                  </a:cubicBezTo>
                  <a:cubicBezTo>
                    <a:pt x="25703" y="38442"/>
                    <a:pt x="26103" y="37474"/>
                    <a:pt x="26370" y="36474"/>
                  </a:cubicBezTo>
                  <a:cubicBezTo>
                    <a:pt x="27070" y="34239"/>
                    <a:pt x="27604" y="32004"/>
                    <a:pt x="28205" y="29735"/>
                  </a:cubicBezTo>
                  <a:cubicBezTo>
                    <a:pt x="29405" y="25132"/>
                    <a:pt x="30506" y="20462"/>
                    <a:pt x="31540" y="15792"/>
                  </a:cubicBezTo>
                  <a:cubicBezTo>
                    <a:pt x="32574" y="11155"/>
                    <a:pt x="33542" y="6452"/>
                    <a:pt x="34376" y="1749"/>
                  </a:cubicBezTo>
                  <a:cubicBezTo>
                    <a:pt x="34476" y="1182"/>
                    <a:pt x="34576" y="615"/>
                    <a:pt x="34676" y="47"/>
                  </a:cubicBezTo>
                  <a:cubicBezTo>
                    <a:pt x="34699" y="24"/>
                    <a:pt x="34673" y="0"/>
                    <a:pt x="34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4"/>
            <p:cNvSpPr/>
            <p:nvPr/>
          </p:nvSpPr>
          <p:spPr>
            <a:xfrm>
              <a:off x="5688694" y="2270116"/>
              <a:ext cx="382826" cy="876608"/>
            </a:xfrm>
            <a:custGeom>
              <a:rect b="b" l="l" r="r" t="t"/>
              <a:pathLst>
                <a:path extrusionOk="0" h="38728" w="16913">
                  <a:moveTo>
                    <a:pt x="1" y="0"/>
                  </a:moveTo>
                  <a:lnTo>
                    <a:pt x="6839" y="38728"/>
                  </a:lnTo>
                  <a:cubicBezTo>
                    <a:pt x="7072" y="38027"/>
                    <a:pt x="7339" y="37360"/>
                    <a:pt x="7573" y="36693"/>
                  </a:cubicBezTo>
                  <a:cubicBezTo>
                    <a:pt x="7706" y="36326"/>
                    <a:pt x="7806" y="35993"/>
                    <a:pt x="7940" y="35659"/>
                  </a:cubicBezTo>
                  <a:cubicBezTo>
                    <a:pt x="8407" y="34291"/>
                    <a:pt x="8840" y="32957"/>
                    <a:pt x="9207" y="31656"/>
                  </a:cubicBezTo>
                  <a:cubicBezTo>
                    <a:pt x="9307" y="31356"/>
                    <a:pt x="9407" y="31056"/>
                    <a:pt x="9474" y="30755"/>
                  </a:cubicBezTo>
                  <a:cubicBezTo>
                    <a:pt x="9874" y="29421"/>
                    <a:pt x="10208" y="28087"/>
                    <a:pt x="10541" y="26853"/>
                  </a:cubicBezTo>
                  <a:cubicBezTo>
                    <a:pt x="10608" y="26586"/>
                    <a:pt x="10675" y="26352"/>
                    <a:pt x="10708" y="26119"/>
                  </a:cubicBezTo>
                  <a:cubicBezTo>
                    <a:pt x="10875" y="25552"/>
                    <a:pt x="11008" y="24985"/>
                    <a:pt x="11142" y="24451"/>
                  </a:cubicBezTo>
                  <a:cubicBezTo>
                    <a:pt x="11275" y="23917"/>
                    <a:pt x="11375" y="23384"/>
                    <a:pt x="11509" y="22850"/>
                  </a:cubicBezTo>
                  <a:cubicBezTo>
                    <a:pt x="11776" y="21649"/>
                    <a:pt x="12009" y="20515"/>
                    <a:pt x="12209" y="19447"/>
                  </a:cubicBezTo>
                  <a:cubicBezTo>
                    <a:pt x="12276" y="19214"/>
                    <a:pt x="12309" y="18947"/>
                    <a:pt x="12376" y="18714"/>
                  </a:cubicBezTo>
                  <a:cubicBezTo>
                    <a:pt x="12409" y="18580"/>
                    <a:pt x="12409" y="18447"/>
                    <a:pt x="12443" y="18313"/>
                  </a:cubicBezTo>
                  <a:cubicBezTo>
                    <a:pt x="12510" y="17980"/>
                    <a:pt x="12576" y="17679"/>
                    <a:pt x="12643" y="17379"/>
                  </a:cubicBezTo>
                  <a:lnTo>
                    <a:pt x="12710" y="16946"/>
                  </a:lnTo>
                  <a:cubicBezTo>
                    <a:pt x="12776" y="16712"/>
                    <a:pt x="12776" y="16545"/>
                    <a:pt x="12843" y="16278"/>
                  </a:cubicBezTo>
                  <a:cubicBezTo>
                    <a:pt x="12876" y="16045"/>
                    <a:pt x="12943" y="15811"/>
                    <a:pt x="12977" y="15645"/>
                  </a:cubicBezTo>
                  <a:cubicBezTo>
                    <a:pt x="13010" y="15478"/>
                    <a:pt x="13043" y="15311"/>
                    <a:pt x="13043" y="15178"/>
                  </a:cubicBezTo>
                  <a:cubicBezTo>
                    <a:pt x="13177" y="14544"/>
                    <a:pt x="13277" y="14044"/>
                    <a:pt x="13377" y="13677"/>
                  </a:cubicBezTo>
                  <a:cubicBezTo>
                    <a:pt x="15111" y="9273"/>
                    <a:pt x="16312" y="4670"/>
                    <a:pt x="16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4"/>
            <p:cNvSpPr/>
            <p:nvPr/>
          </p:nvSpPr>
          <p:spPr>
            <a:xfrm>
              <a:off x="4643727" y="3374727"/>
              <a:ext cx="615378" cy="760151"/>
            </a:xfrm>
            <a:custGeom>
              <a:rect b="b" l="l" r="r" t="t"/>
              <a:pathLst>
                <a:path extrusionOk="0" h="33583" w="27187">
                  <a:moveTo>
                    <a:pt x="20081" y="1"/>
                  </a:moveTo>
                  <a:cubicBezTo>
                    <a:pt x="20081" y="1"/>
                    <a:pt x="14377" y="2869"/>
                    <a:pt x="9073" y="5705"/>
                  </a:cubicBezTo>
                  <a:cubicBezTo>
                    <a:pt x="8240" y="6138"/>
                    <a:pt x="7439" y="6572"/>
                    <a:pt x="6672" y="7006"/>
                  </a:cubicBezTo>
                  <a:lnTo>
                    <a:pt x="5237" y="7773"/>
                  </a:lnTo>
                  <a:cubicBezTo>
                    <a:pt x="2335" y="9407"/>
                    <a:pt x="134" y="10742"/>
                    <a:pt x="100" y="11075"/>
                  </a:cubicBezTo>
                  <a:cubicBezTo>
                    <a:pt x="0" y="12109"/>
                    <a:pt x="10541" y="32824"/>
                    <a:pt x="11142" y="33458"/>
                  </a:cubicBezTo>
                  <a:cubicBezTo>
                    <a:pt x="11232" y="33544"/>
                    <a:pt x="11346" y="33583"/>
                    <a:pt x="11474" y="33583"/>
                  </a:cubicBezTo>
                  <a:cubicBezTo>
                    <a:pt x="12241" y="33583"/>
                    <a:pt x="13543" y="32195"/>
                    <a:pt x="13743" y="31223"/>
                  </a:cubicBezTo>
                  <a:cubicBezTo>
                    <a:pt x="13877" y="30523"/>
                    <a:pt x="13743" y="26653"/>
                    <a:pt x="13643" y="23718"/>
                  </a:cubicBezTo>
                  <a:cubicBezTo>
                    <a:pt x="13577" y="21850"/>
                    <a:pt x="13477" y="20349"/>
                    <a:pt x="13477" y="20349"/>
                  </a:cubicBezTo>
                  <a:lnTo>
                    <a:pt x="15945" y="19181"/>
                  </a:lnTo>
                  <a:lnTo>
                    <a:pt x="27186" y="13844"/>
                  </a:lnTo>
                  <a:lnTo>
                    <a:pt x="200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4"/>
            <p:cNvSpPr/>
            <p:nvPr/>
          </p:nvSpPr>
          <p:spPr>
            <a:xfrm>
              <a:off x="4631640" y="3398901"/>
              <a:ext cx="569316" cy="749422"/>
            </a:xfrm>
            <a:custGeom>
              <a:rect b="b" l="l" r="r" t="t"/>
              <a:pathLst>
                <a:path extrusionOk="0" h="33109" w="25152">
                  <a:moveTo>
                    <a:pt x="17413" y="0"/>
                  </a:moveTo>
                  <a:cubicBezTo>
                    <a:pt x="17413" y="0"/>
                    <a:pt x="868" y="8573"/>
                    <a:pt x="434" y="9907"/>
                  </a:cubicBezTo>
                  <a:cubicBezTo>
                    <a:pt x="1" y="11208"/>
                    <a:pt x="11475" y="32857"/>
                    <a:pt x="11976" y="33091"/>
                  </a:cubicBezTo>
                  <a:cubicBezTo>
                    <a:pt x="12004" y="33103"/>
                    <a:pt x="12038" y="33109"/>
                    <a:pt x="12077" y="33109"/>
                  </a:cubicBezTo>
                  <a:cubicBezTo>
                    <a:pt x="12670" y="33109"/>
                    <a:pt x="14379" y="31687"/>
                    <a:pt x="14911" y="29588"/>
                  </a:cubicBezTo>
                  <a:cubicBezTo>
                    <a:pt x="15312" y="27954"/>
                    <a:pt x="14778" y="19914"/>
                    <a:pt x="14778" y="19914"/>
                  </a:cubicBezTo>
                  <a:lnTo>
                    <a:pt x="25152" y="15078"/>
                  </a:lnTo>
                  <a:cubicBezTo>
                    <a:pt x="24852" y="14711"/>
                    <a:pt x="17413" y="0"/>
                    <a:pt x="174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4"/>
            <p:cNvSpPr/>
            <p:nvPr/>
          </p:nvSpPr>
          <p:spPr>
            <a:xfrm>
              <a:off x="4942713" y="3765633"/>
              <a:ext cx="46832" cy="99254"/>
            </a:xfrm>
            <a:custGeom>
              <a:rect b="b" l="l" r="r" t="t"/>
              <a:pathLst>
                <a:path extrusionOk="0" h="4385" w="2069">
                  <a:moveTo>
                    <a:pt x="67" y="1"/>
                  </a:moveTo>
                  <a:cubicBezTo>
                    <a:pt x="23" y="1"/>
                    <a:pt x="1" y="55"/>
                    <a:pt x="1" y="110"/>
                  </a:cubicBezTo>
                  <a:cubicBezTo>
                    <a:pt x="768" y="1444"/>
                    <a:pt x="1402" y="2845"/>
                    <a:pt x="1869" y="4313"/>
                  </a:cubicBezTo>
                  <a:cubicBezTo>
                    <a:pt x="1884" y="4359"/>
                    <a:pt x="1928" y="4384"/>
                    <a:pt x="1971" y="4384"/>
                  </a:cubicBezTo>
                  <a:cubicBezTo>
                    <a:pt x="2021" y="4384"/>
                    <a:pt x="2069" y="4351"/>
                    <a:pt x="2069" y="4279"/>
                  </a:cubicBezTo>
                  <a:cubicBezTo>
                    <a:pt x="2002" y="2712"/>
                    <a:pt x="1402" y="944"/>
                    <a:pt x="101" y="10"/>
                  </a:cubicBezTo>
                  <a:cubicBezTo>
                    <a:pt x="89" y="4"/>
                    <a:pt x="7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4"/>
            <p:cNvSpPr/>
            <p:nvPr/>
          </p:nvSpPr>
          <p:spPr>
            <a:xfrm>
              <a:off x="4967770" y="3752799"/>
              <a:ext cx="47466" cy="99005"/>
            </a:xfrm>
            <a:custGeom>
              <a:rect b="b" l="l" r="r" t="t"/>
              <a:pathLst>
                <a:path extrusionOk="0" h="4374" w="2097">
                  <a:moveTo>
                    <a:pt x="73" y="1"/>
                  </a:moveTo>
                  <a:cubicBezTo>
                    <a:pt x="39" y="1"/>
                    <a:pt x="1" y="49"/>
                    <a:pt x="28" y="76"/>
                  </a:cubicBezTo>
                  <a:cubicBezTo>
                    <a:pt x="795" y="1411"/>
                    <a:pt x="1429" y="2845"/>
                    <a:pt x="1896" y="4313"/>
                  </a:cubicBezTo>
                  <a:cubicBezTo>
                    <a:pt x="1910" y="4355"/>
                    <a:pt x="1941" y="4373"/>
                    <a:pt x="1976" y="4373"/>
                  </a:cubicBezTo>
                  <a:cubicBezTo>
                    <a:pt x="2023" y="4373"/>
                    <a:pt x="2077" y="4338"/>
                    <a:pt x="2096" y="4279"/>
                  </a:cubicBezTo>
                  <a:cubicBezTo>
                    <a:pt x="2029" y="2712"/>
                    <a:pt x="1429" y="944"/>
                    <a:pt x="95" y="10"/>
                  </a:cubicBezTo>
                  <a:cubicBezTo>
                    <a:pt x="88" y="3"/>
                    <a:pt x="81" y="1"/>
                    <a:pt x="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4"/>
            <p:cNvSpPr/>
            <p:nvPr/>
          </p:nvSpPr>
          <p:spPr>
            <a:xfrm>
              <a:off x="4993460" y="3739965"/>
              <a:ext cx="46673" cy="98485"/>
            </a:xfrm>
            <a:custGeom>
              <a:rect b="b" l="l" r="r" t="t"/>
              <a:pathLst>
                <a:path extrusionOk="0" h="4351" w="2062">
                  <a:moveTo>
                    <a:pt x="72" y="1"/>
                  </a:moveTo>
                  <a:cubicBezTo>
                    <a:pt x="39" y="1"/>
                    <a:pt x="0" y="49"/>
                    <a:pt x="27" y="76"/>
                  </a:cubicBezTo>
                  <a:cubicBezTo>
                    <a:pt x="794" y="1411"/>
                    <a:pt x="1428" y="2812"/>
                    <a:pt x="1895" y="4279"/>
                  </a:cubicBezTo>
                  <a:cubicBezTo>
                    <a:pt x="1910" y="4326"/>
                    <a:pt x="1948" y="4351"/>
                    <a:pt x="1983" y="4351"/>
                  </a:cubicBezTo>
                  <a:cubicBezTo>
                    <a:pt x="2023" y="4351"/>
                    <a:pt x="2062" y="4317"/>
                    <a:pt x="2062" y="4246"/>
                  </a:cubicBezTo>
                  <a:cubicBezTo>
                    <a:pt x="2028" y="2712"/>
                    <a:pt x="1428" y="910"/>
                    <a:pt x="94" y="10"/>
                  </a:cubicBezTo>
                  <a:cubicBezTo>
                    <a:pt x="87" y="3"/>
                    <a:pt x="80"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4"/>
            <p:cNvSpPr/>
            <p:nvPr/>
          </p:nvSpPr>
          <p:spPr>
            <a:xfrm>
              <a:off x="5019106" y="3726384"/>
              <a:ext cx="46696" cy="98983"/>
            </a:xfrm>
            <a:custGeom>
              <a:rect b="b" l="l" r="r" t="t"/>
              <a:pathLst>
                <a:path extrusionOk="0" h="4373" w="2063">
                  <a:moveTo>
                    <a:pt x="74" y="0"/>
                  </a:moveTo>
                  <a:cubicBezTo>
                    <a:pt x="40" y="0"/>
                    <a:pt x="1" y="55"/>
                    <a:pt x="28" y="109"/>
                  </a:cubicBezTo>
                  <a:cubicBezTo>
                    <a:pt x="795" y="1444"/>
                    <a:pt x="1429" y="2845"/>
                    <a:pt x="1896" y="4312"/>
                  </a:cubicBezTo>
                  <a:cubicBezTo>
                    <a:pt x="1910" y="4354"/>
                    <a:pt x="1942" y="4373"/>
                    <a:pt x="1974" y="4373"/>
                  </a:cubicBezTo>
                  <a:cubicBezTo>
                    <a:pt x="2018" y="4373"/>
                    <a:pt x="2063" y="4337"/>
                    <a:pt x="2063" y="4279"/>
                  </a:cubicBezTo>
                  <a:cubicBezTo>
                    <a:pt x="2030" y="2711"/>
                    <a:pt x="1429" y="943"/>
                    <a:pt x="95" y="9"/>
                  </a:cubicBezTo>
                  <a:cubicBezTo>
                    <a:pt x="89" y="3"/>
                    <a:pt x="82"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4"/>
            <p:cNvSpPr/>
            <p:nvPr/>
          </p:nvSpPr>
          <p:spPr>
            <a:xfrm>
              <a:off x="5044796" y="3713550"/>
              <a:ext cx="46696" cy="98983"/>
            </a:xfrm>
            <a:custGeom>
              <a:rect b="b" l="l" r="r" t="t"/>
              <a:pathLst>
                <a:path extrusionOk="0" h="4373" w="2063">
                  <a:moveTo>
                    <a:pt x="72" y="0"/>
                  </a:moveTo>
                  <a:cubicBezTo>
                    <a:pt x="39" y="0"/>
                    <a:pt x="0" y="49"/>
                    <a:pt x="27" y="76"/>
                  </a:cubicBezTo>
                  <a:cubicBezTo>
                    <a:pt x="795" y="1410"/>
                    <a:pt x="1428" y="2844"/>
                    <a:pt x="1862" y="4312"/>
                  </a:cubicBezTo>
                  <a:cubicBezTo>
                    <a:pt x="1890" y="4354"/>
                    <a:pt x="1930" y="4373"/>
                    <a:pt x="1966" y="4373"/>
                  </a:cubicBezTo>
                  <a:cubicBezTo>
                    <a:pt x="2017" y="4373"/>
                    <a:pt x="2062" y="4337"/>
                    <a:pt x="2062" y="4279"/>
                  </a:cubicBezTo>
                  <a:cubicBezTo>
                    <a:pt x="2029" y="2711"/>
                    <a:pt x="1428" y="943"/>
                    <a:pt x="94" y="9"/>
                  </a:cubicBezTo>
                  <a:cubicBezTo>
                    <a:pt x="88" y="3"/>
                    <a:pt x="80"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4"/>
            <p:cNvSpPr/>
            <p:nvPr/>
          </p:nvSpPr>
          <p:spPr>
            <a:xfrm>
              <a:off x="5653972" y="2269346"/>
              <a:ext cx="581403" cy="1750206"/>
            </a:xfrm>
            <a:custGeom>
              <a:rect b="b" l="l" r="r" t="t"/>
              <a:pathLst>
                <a:path extrusionOk="0" h="77323" w="25686">
                  <a:moveTo>
                    <a:pt x="0" y="1"/>
                  </a:moveTo>
                  <a:cubicBezTo>
                    <a:pt x="0" y="1"/>
                    <a:pt x="167" y="8707"/>
                    <a:pt x="4103" y="15012"/>
                  </a:cubicBezTo>
                  <a:cubicBezTo>
                    <a:pt x="5271" y="15445"/>
                    <a:pt x="6371" y="15946"/>
                    <a:pt x="7472" y="16513"/>
                  </a:cubicBezTo>
                  <a:cubicBezTo>
                    <a:pt x="7472" y="16513"/>
                    <a:pt x="9040" y="31457"/>
                    <a:pt x="9774" y="38995"/>
                  </a:cubicBezTo>
                  <a:cubicBezTo>
                    <a:pt x="9941" y="40863"/>
                    <a:pt x="10074" y="42264"/>
                    <a:pt x="10141" y="42865"/>
                  </a:cubicBezTo>
                  <a:cubicBezTo>
                    <a:pt x="10141" y="43132"/>
                    <a:pt x="10141" y="47034"/>
                    <a:pt x="10174" y="52138"/>
                  </a:cubicBezTo>
                  <a:lnTo>
                    <a:pt x="10174" y="66648"/>
                  </a:lnTo>
                  <a:lnTo>
                    <a:pt x="10174" y="69984"/>
                  </a:lnTo>
                  <a:lnTo>
                    <a:pt x="10174" y="77323"/>
                  </a:lnTo>
                  <a:lnTo>
                    <a:pt x="25352" y="77323"/>
                  </a:lnTo>
                  <a:lnTo>
                    <a:pt x="25352" y="76923"/>
                  </a:lnTo>
                  <a:lnTo>
                    <a:pt x="25352" y="76389"/>
                  </a:lnTo>
                  <a:lnTo>
                    <a:pt x="25352" y="75655"/>
                  </a:lnTo>
                  <a:lnTo>
                    <a:pt x="25352" y="75121"/>
                  </a:lnTo>
                  <a:cubicBezTo>
                    <a:pt x="25352" y="73854"/>
                    <a:pt x="25385" y="72052"/>
                    <a:pt x="25418" y="70018"/>
                  </a:cubicBezTo>
                  <a:cubicBezTo>
                    <a:pt x="25418" y="68950"/>
                    <a:pt x="25452" y="67816"/>
                    <a:pt x="25485" y="66615"/>
                  </a:cubicBezTo>
                  <a:cubicBezTo>
                    <a:pt x="25585" y="57442"/>
                    <a:pt x="25685" y="45066"/>
                    <a:pt x="25418" y="41430"/>
                  </a:cubicBezTo>
                  <a:cubicBezTo>
                    <a:pt x="25385" y="41030"/>
                    <a:pt x="25352" y="40596"/>
                    <a:pt x="25318" y="40129"/>
                  </a:cubicBezTo>
                  <a:cubicBezTo>
                    <a:pt x="24651" y="29822"/>
                    <a:pt x="24251" y="14845"/>
                    <a:pt x="19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4"/>
            <p:cNvSpPr/>
            <p:nvPr/>
          </p:nvSpPr>
          <p:spPr>
            <a:xfrm>
              <a:off x="6009115" y="2310814"/>
              <a:ext cx="139432" cy="1657968"/>
            </a:xfrm>
            <a:custGeom>
              <a:rect b="b" l="l" r="r" t="t"/>
              <a:pathLst>
                <a:path extrusionOk="0" h="73248" w="6160">
                  <a:moveTo>
                    <a:pt x="65" y="0"/>
                  </a:moveTo>
                  <a:cubicBezTo>
                    <a:pt x="31" y="0"/>
                    <a:pt x="1" y="29"/>
                    <a:pt x="21" y="70"/>
                  </a:cubicBezTo>
                  <a:cubicBezTo>
                    <a:pt x="1222" y="4673"/>
                    <a:pt x="2290" y="9310"/>
                    <a:pt x="3090" y="14013"/>
                  </a:cubicBezTo>
                  <a:cubicBezTo>
                    <a:pt x="3891" y="18717"/>
                    <a:pt x="4425" y="23520"/>
                    <a:pt x="4825" y="28290"/>
                  </a:cubicBezTo>
                  <a:cubicBezTo>
                    <a:pt x="5225" y="33060"/>
                    <a:pt x="5459" y="37864"/>
                    <a:pt x="5592" y="42667"/>
                  </a:cubicBezTo>
                  <a:cubicBezTo>
                    <a:pt x="5692" y="47437"/>
                    <a:pt x="5692" y="52241"/>
                    <a:pt x="5659" y="57044"/>
                  </a:cubicBezTo>
                  <a:cubicBezTo>
                    <a:pt x="5625" y="61814"/>
                    <a:pt x="5425" y="66618"/>
                    <a:pt x="5425" y="71421"/>
                  </a:cubicBezTo>
                  <a:lnTo>
                    <a:pt x="5425" y="73222"/>
                  </a:lnTo>
                  <a:cubicBezTo>
                    <a:pt x="5425" y="73239"/>
                    <a:pt x="5442" y="73248"/>
                    <a:pt x="5459" y="73248"/>
                  </a:cubicBezTo>
                  <a:cubicBezTo>
                    <a:pt x="5475" y="73248"/>
                    <a:pt x="5492" y="73239"/>
                    <a:pt x="5492" y="73222"/>
                  </a:cubicBezTo>
                  <a:cubicBezTo>
                    <a:pt x="5559" y="70821"/>
                    <a:pt x="5692" y="68419"/>
                    <a:pt x="5792" y="65984"/>
                  </a:cubicBezTo>
                  <a:cubicBezTo>
                    <a:pt x="5859" y="63582"/>
                    <a:pt x="5926" y="61181"/>
                    <a:pt x="5992" y="58779"/>
                  </a:cubicBezTo>
                  <a:cubicBezTo>
                    <a:pt x="6092" y="53942"/>
                    <a:pt x="6159" y="49139"/>
                    <a:pt x="6059" y="44302"/>
                  </a:cubicBezTo>
                  <a:cubicBezTo>
                    <a:pt x="5992" y="39498"/>
                    <a:pt x="5792" y="34728"/>
                    <a:pt x="5425" y="29925"/>
                  </a:cubicBezTo>
                  <a:cubicBezTo>
                    <a:pt x="5058" y="25121"/>
                    <a:pt x="4458" y="20451"/>
                    <a:pt x="3691" y="15781"/>
                  </a:cubicBezTo>
                  <a:cubicBezTo>
                    <a:pt x="2957" y="11045"/>
                    <a:pt x="1956" y="6375"/>
                    <a:pt x="655" y="1771"/>
                  </a:cubicBezTo>
                  <a:cubicBezTo>
                    <a:pt x="455" y="1204"/>
                    <a:pt x="288" y="604"/>
                    <a:pt x="121" y="37"/>
                  </a:cubicBezTo>
                  <a:cubicBezTo>
                    <a:pt x="109" y="11"/>
                    <a:pt x="8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4"/>
            <p:cNvSpPr/>
            <p:nvPr/>
          </p:nvSpPr>
          <p:spPr>
            <a:xfrm>
              <a:off x="5745327" y="2609867"/>
              <a:ext cx="136580" cy="62857"/>
            </a:xfrm>
            <a:custGeom>
              <a:rect b="b" l="l" r="r" t="t"/>
              <a:pathLst>
                <a:path extrusionOk="0" h="2777" w="6034">
                  <a:moveTo>
                    <a:pt x="67" y="1"/>
                  </a:moveTo>
                  <a:cubicBezTo>
                    <a:pt x="34" y="1"/>
                    <a:pt x="0" y="34"/>
                    <a:pt x="34" y="68"/>
                  </a:cubicBezTo>
                  <a:cubicBezTo>
                    <a:pt x="1001" y="568"/>
                    <a:pt x="1968" y="1102"/>
                    <a:pt x="2969" y="1569"/>
                  </a:cubicBezTo>
                  <a:cubicBezTo>
                    <a:pt x="3937" y="2036"/>
                    <a:pt x="4937" y="2436"/>
                    <a:pt x="5938" y="2770"/>
                  </a:cubicBezTo>
                  <a:cubicBezTo>
                    <a:pt x="5947" y="2774"/>
                    <a:pt x="5956" y="2776"/>
                    <a:pt x="5964" y="2776"/>
                  </a:cubicBezTo>
                  <a:cubicBezTo>
                    <a:pt x="6013" y="2776"/>
                    <a:pt x="6033" y="2698"/>
                    <a:pt x="6005" y="2669"/>
                  </a:cubicBezTo>
                  <a:cubicBezTo>
                    <a:pt x="5037" y="2136"/>
                    <a:pt x="4070" y="1669"/>
                    <a:pt x="3069" y="1235"/>
                  </a:cubicBezTo>
                  <a:cubicBezTo>
                    <a:pt x="2069" y="835"/>
                    <a:pt x="1068" y="435"/>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4"/>
            <p:cNvSpPr/>
            <p:nvPr/>
          </p:nvSpPr>
          <p:spPr>
            <a:xfrm>
              <a:off x="5882744" y="3777924"/>
              <a:ext cx="601027" cy="528935"/>
            </a:xfrm>
            <a:custGeom>
              <a:rect b="b" l="l" r="r" t="t"/>
              <a:pathLst>
                <a:path extrusionOk="0" h="23368" w="26553">
                  <a:moveTo>
                    <a:pt x="34" y="0"/>
                  </a:moveTo>
                  <a:cubicBezTo>
                    <a:pt x="34" y="0"/>
                    <a:pt x="0" y="6405"/>
                    <a:pt x="100" y="12443"/>
                  </a:cubicBezTo>
                  <a:cubicBezTo>
                    <a:pt x="100" y="13343"/>
                    <a:pt x="134" y="14277"/>
                    <a:pt x="134" y="15145"/>
                  </a:cubicBezTo>
                  <a:cubicBezTo>
                    <a:pt x="134" y="15712"/>
                    <a:pt x="167" y="16245"/>
                    <a:pt x="201" y="16779"/>
                  </a:cubicBezTo>
                  <a:cubicBezTo>
                    <a:pt x="301" y="20115"/>
                    <a:pt x="501" y="22683"/>
                    <a:pt x="768" y="22850"/>
                  </a:cubicBezTo>
                  <a:cubicBezTo>
                    <a:pt x="1338" y="23209"/>
                    <a:pt x="10880" y="23368"/>
                    <a:pt x="18000" y="23368"/>
                  </a:cubicBezTo>
                  <a:cubicBezTo>
                    <a:pt x="22118" y="23368"/>
                    <a:pt x="25425" y="23315"/>
                    <a:pt x="25719" y="23217"/>
                  </a:cubicBezTo>
                  <a:cubicBezTo>
                    <a:pt x="26553" y="22950"/>
                    <a:pt x="25819" y="20615"/>
                    <a:pt x="24918" y="19881"/>
                  </a:cubicBezTo>
                  <a:cubicBezTo>
                    <a:pt x="24384" y="19448"/>
                    <a:pt x="20882" y="17780"/>
                    <a:pt x="18213" y="16579"/>
                  </a:cubicBezTo>
                  <a:cubicBezTo>
                    <a:pt x="16512" y="15778"/>
                    <a:pt x="15145" y="15178"/>
                    <a:pt x="15145" y="15178"/>
                  </a:cubicBezTo>
                  <a:lnTo>
                    <a:pt x="15211" y="12443"/>
                  </a:lnTo>
                  <a:lnTo>
                    <a:pt x="15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4"/>
            <p:cNvSpPr/>
            <p:nvPr/>
          </p:nvSpPr>
          <p:spPr>
            <a:xfrm>
              <a:off x="5872174" y="3854181"/>
              <a:ext cx="619158" cy="458427"/>
            </a:xfrm>
            <a:custGeom>
              <a:rect b="b" l="l" r="r" t="t"/>
              <a:pathLst>
                <a:path extrusionOk="0" h="20253" w="27354">
                  <a:moveTo>
                    <a:pt x="0" y="1"/>
                  </a:moveTo>
                  <a:cubicBezTo>
                    <a:pt x="0" y="1"/>
                    <a:pt x="67" y="18647"/>
                    <a:pt x="1068" y="19615"/>
                  </a:cubicBezTo>
                  <a:cubicBezTo>
                    <a:pt x="1545" y="20092"/>
                    <a:pt x="7753" y="20253"/>
                    <a:pt x="13970" y="20253"/>
                  </a:cubicBezTo>
                  <a:cubicBezTo>
                    <a:pt x="20347" y="20253"/>
                    <a:pt x="26733" y="20084"/>
                    <a:pt x="26953" y="19915"/>
                  </a:cubicBezTo>
                  <a:cubicBezTo>
                    <a:pt x="27353" y="19615"/>
                    <a:pt x="26920" y="17246"/>
                    <a:pt x="25185" y="15712"/>
                  </a:cubicBezTo>
                  <a:cubicBezTo>
                    <a:pt x="23917" y="14611"/>
                    <a:pt x="16512" y="11409"/>
                    <a:pt x="16512" y="11409"/>
                  </a:cubicBezTo>
                  <a:lnTo>
                    <a:pt x="16946" y="1"/>
                  </a:lnTo>
                  <a:lnTo>
                    <a:pt x="16946" y="1"/>
                  </a:lnTo>
                  <a:cubicBezTo>
                    <a:pt x="16790" y="23"/>
                    <a:pt x="14855" y="30"/>
                    <a:pt x="12345" y="30"/>
                  </a:cubicBezTo>
                  <a:cubicBezTo>
                    <a:pt x="7324" y="30"/>
                    <a:pt x="1"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4"/>
            <p:cNvSpPr/>
            <p:nvPr/>
          </p:nvSpPr>
          <p:spPr>
            <a:xfrm>
              <a:off x="6160589" y="4083338"/>
              <a:ext cx="109848" cy="18832"/>
            </a:xfrm>
            <a:custGeom>
              <a:rect b="b" l="l" r="r" t="t"/>
              <a:pathLst>
                <a:path extrusionOk="0" h="832" w="4853">
                  <a:moveTo>
                    <a:pt x="2042" y="1"/>
                  </a:moveTo>
                  <a:cubicBezTo>
                    <a:pt x="1347" y="1"/>
                    <a:pt x="665" y="138"/>
                    <a:pt x="68" y="451"/>
                  </a:cubicBezTo>
                  <a:cubicBezTo>
                    <a:pt x="1" y="484"/>
                    <a:pt x="68" y="551"/>
                    <a:pt x="101" y="551"/>
                  </a:cubicBezTo>
                  <a:cubicBezTo>
                    <a:pt x="414" y="537"/>
                    <a:pt x="727" y="531"/>
                    <a:pt x="1040" y="531"/>
                  </a:cubicBezTo>
                  <a:cubicBezTo>
                    <a:pt x="2260" y="531"/>
                    <a:pt x="3476" y="632"/>
                    <a:pt x="4671" y="818"/>
                  </a:cubicBezTo>
                  <a:cubicBezTo>
                    <a:pt x="4690" y="827"/>
                    <a:pt x="4707" y="831"/>
                    <a:pt x="4723" y="831"/>
                  </a:cubicBezTo>
                  <a:cubicBezTo>
                    <a:pt x="4819" y="831"/>
                    <a:pt x="4852" y="680"/>
                    <a:pt x="4738" y="651"/>
                  </a:cubicBezTo>
                  <a:cubicBezTo>
                    <a:pt x="3934" y="249"/>
                    <a:pt x="2976" y="1"/>
                    <a:pt x="20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4"/>
            <p:cNvSpPr/>
            <p:nvPr/>
          </p:nvSpPr>
          <p:spPr>
            <a:xfrm>
              <a:off x="6160589" y="4054343"/>
              <a:ext cx="109848" cy="19127"/>
            </a:xfrm>
            <a:custGeom>
              <a:rect b="b" l="l" r="r" t="t"/>
              <a:pathLst>
                <a:path extrusionOk="0" h="845" w="4853">
                  <a:moveTo>
                    <a:pt x="2025" y="0"/>
                  </a:moveTo>
                  <a:cubicBezTo>
                    <a:pt x="1336" y="0"/>
                    <a:pt x="660" y="140"/>
                    <a:pt x="68" y="464"/>
                  </a:cubicBezTo>
                  <a:cubicBezTo>
                    <a:pt x="1" y="498"/>
                    <a:pt x="68" y="564"/>
                    <a:pt x="101" y="564"/>
                  </a:cubicBezTo>
                  <a:cubicBezTo>
                    <a:pt x="414" y="551"/>
                    <a:pt x="727" y="544"/>
                    <a:pt x="1040" y="544"/>
                  </a:cubicBezTo>
                  <a:cubicBezTo>
                    <a:pt x="2260" y="544"/>
                    <a:pt x="3476" y="645"/>
                    <a:pt x="4671" y="831"/>
                  </a:cubicBezTo>
                  <a:cubicBezTo>
                    <a:pt x="4690" y="841"/>
                    <a:pt x="4707" y="845"/>
                    <a:pt x="4723" y="845"/>
                  </a:cubicBezTo>
                  <a:cubicBezTo>
                    <a:pt x="4819" y="845"/>
                    <a:pt x="4852" y="693"/>
                    <a:pt x="4738" y="664"/>
                  </a:cubicBezTo>
                  <a:cubicBezTo>
                    <a:pt x="3929" y="260"/>
                    <a:pt x="2965" y="0"/>
                    <a:pt x="20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4"/>
            <p:cNvSpPr/>
            <p:nvPr/>
          </p:nvSpPr>
          <p:spPr>
            <a:xfrm>
              <a:off x="6160589" y="4025641"/>
              <a:ext cx="109983" cy="18923"/>
            </a:xfrm>
            <a:custGeom>
              <a:rect b="b" l="l" r="r" t="t"/>
              <a:pathLst>
                <a:path extrusionOk="0" h="836" w="4859">
                  <a:moveTo>
                    <a:pt x="2025" y="1"/>
                  </a:moveTo>
                  <a:cubicBezTo>
                    <a:pt x="1336" y="1"/>
                    <a:pt x="660" y="140"/>
                    <a:pt x="68" y="465"/>
                  </a:cubicBezTo>
                  <a:cubicBezTo>
                    <a:pt x="1" y="498"/>
                    <a:pt x="68" y="565"/>
                    <a:pt x="101" y="565"/>
                  </a:cubicBezTo>
                  <a:cubicBezTo>
                    <a:pt x="463" y="549"/>
                    <a:pt x="825" y="541"/>
                    <a:pt x="1187" y="541"/>
                  </a:cubicBezTo>
                  <a:cubicBezTo>
                    <a:pt x="2358" y="541"/>
                    <a:pt x="3524" y="628"/>
                    <a:pt x="4671" y="832"/>
                  </a:cubicBezTo>
                  <a:cubicBezTo>
                    <a:pt x="4683" y="835"/>
                    <a:pt x="4694" y="836"/>
                    <a:pt x="4705" y="836"/>
                  </a:cubicBezTo>
                  <a:cubicBezTo>
                    <a:pt x="4815" y="836"/>
                    <a:pt x="4859" y="695"/>
                    <a:pt x="4738" y="665"/>
                  </a:cubicBezTo>
                  <a:cubicBezTo>
                    <a:pt x="3929" y="261"/>
                    <a:pt x="2965" y="1"/>
                    <a:pt x="20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6160589" y="3996895"/>
              <a:ext cx="110006" cy="18991"/>
            </a:xfrm>
            <a:custGeom>
              <a:rect b="b" l="l" r="r" t="t"/>
              <a:pathLst>
                <a:path extrusionOk="0" h="839" w="4860">
                  <a:moveTo>
                    <a:pt x="2044" y="1"/>
                  </a:moveTo>
                  <a:cubicBezTo>
                    <a:pt x="1348" y="1"/>
                    <a:pt x="665" y="140"/>
                    <a:pt x="68" y="467"/>
                  </a:cubicBezTo>
                  <a:cubicBezTo>
                    <a:pt x="1" y="500"/>
                    <a:pt x="68" y="567"/>
                    <a:pt x="101" y="567"/>
                  </a:cubicBezTo>
                  <a:cubicBezTo>
                    <a:pt x="463" y="551"/>
                    <a:pt x="825" y="543"/>
                    <a:pt x="1187" y="543"/>
                  </a:cubicBezTo>
                  <a:cubicBezTo>
                    <a:pt x="2358" y="543"/>
                    <a:pt x="3524" y="630"/>
                    <a:pt x="4671" y="834"/>
                  </a:cubicBezTo>
                  <a:cubicBezTo>
                    <a:pt x="4683" y="837"/>
                    <a:pt x="4694" y="838"/>
                    <a:pt x="4705" y="838"/>
                  </a:cubicBezTo>
                  <a:cubicBezTo>
                    <a:pt x="4815" y="838"/>
                    <a:pt x="4859" y="695"/>
                    <a:pt x="4738" y="634"/>
                  </a:cubicBezTo>
                  <a:cubicBezTo>
                    <a:pt x="3934" y="251"/>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160589" y="3968194"/>
              <a:ext cx="110006" cy="18991"/>
            </a:xfrm>
            <a:custGeom>
              <a:rect b="b" l="l" r="r" t="t"/>
              <a:pathLst>
                <a:path extrusionOk="0" h="839" w="4860">
                  <a:moveTo>
                    <a:pt x="2044" y="1"/>
                  </a:moveTo>
                  <a:cubicBezTo>
                    <a:pt x="1348" y="1"/>
                    <a:pt x="665" y="140"/>
                    <a:pt x="68" y="467"/>
                  </a:cubicBezTo>
                  <a:cubicBezTo>
                    <a:pt x="1" y="467"/>
                    <a:pt x="68" y="568"/>
                    <a:pt x="101" y="568"/>
                  </a:cubicBezTo>
                  <a:cubicBezTo>
                    <a:pt x="493" y="542"/>
                    <a:pt x="885" y="530"/>
                    <a:pt x="1276" y="530"/>
                  </a:cubicBezTo>
                  <a:cubicBezTo>
                    <a:pt x="2417" y="530"/>
                    <a:pt x="3553" y="636"/>
                    <a:pt x="4671" y="834"/>
                  </a:cubicBezTo>
                  <a:cubicBezTo>
                    <a:pt x="4683" y="837"/>
                    <a:pt x="4694" y="839"/>
                    <a:pt x="4705" y="839"/>
                  </a:cubicBezTo>
                  <a:cubicBezTo>
                    <a:pt x="4815" y="839"/>
                    <a:pt x="4859" y="695"/>
                    <a:pt x="4738" y="634"/>
                  </a:cubicBezTo>
                  <a:cubicBezTo>
                    <a:pt x="3934" y="252"/>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4"/>
            <p:cNvSpPr/>
            <p:nvPr/>
          </p:nvSpPr>
          <p:spPr>
            <a:xfrm>
              <a:off x="5576198" y="1751322"/>
              <a:ext cx="562525" cy="669611"/>
            </a:xfrm>
            <a:custGeom>
              <a:rect b="b" l="l" r="r" t="t"/>
              <a:pathLst>
                <a:path extrusionOk="0" h="29583" w="24852">
                  <a:moveTo>
                    <a:pt x="14145" y="0"/>
                  </a:moveTo>
                  <a:cubicBezTo>
                    <a:pt x="12796" y="0"/>
                    <a:pt x="11347" y="628"/>
                    <a:pt x="10008" y="2072"/>
                  </a:cubicBezTo>
                  <a:cubicBezTo>
                    <a:pt x="4937" y="7576"/>
                    <a:pt x="0" y="29425"/>
                    <a:pt x="0" y="29425"/>
                  </a:cubicBezTo>
                  <a:cubicBezTo>
                    <a:pt x="1692" y="29544"/>
                    <a:pt x="5345" y="29582"/>
                    <a:pt x="9343" y="29582"/>
                  </a:cubicBezTo>
                  <a:cubicBezTo>
                    <a:pt x="16539" y="29582"/>
                    <a:pt x="24851" y="29458"/>
                    <a:pt x="24851" y="29458"/>
                  </a:cubicBezTo>
                  <a:lnTo>
                    <a:pt x="23150" y="17783"/>
                  </a:lnTo>
                  <a:cubicBezTo>
                    <a:pt x="23150" y="17783"/>
                    <a:pt x="24818" y="14981"/>
                    <a:pt x="24251" y="12413"/>
                  </a:cubicBezTo>
                  <a:cubicBezTo>
                    <a:pt x="23651" y="9511"/>
                    <a:pt x="17913" y="1938"/>
                    <a:pt x="17446" y="1438"/>
                  </a:cubicBezTo>
                  <a:cubicBezTo>
                    <a:pt x="16536" y="528"/>
                    <a:pt x="15382" y="0"/>
                    <a:pt x="1414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4"/>
            <p:cNvSpPr/>
            <p:nvPr/>
          </p:nvSpPr>
          <p:spPr>
            <a:xfrm>
              <a:off x="5848769" y="1325603"/>
              <a:ext cx="772917" cy="547020"/>
            </a:xfrm>
            <a:custGeom>
              <a:rect b="b" l="l" r="r" t="t"/>
              <a:pathLst>
                <a:path extrusionOk="0" h="24167" w="34147">
                  <a:moveTo>
                    <a:pt x="26181" y="1"/>
                  </a:moveTo>
                  <a:cubicBezTo>
                    <a:pt x="25808" y="1"/>
                    <a:pt x="25556" y="112"/>
                    <a:pt x="25485" y="365"/>
                  </a:cubicBezTo>
                  <a:cubicBezTo>
                    <a:pt x="24751" y="2967"/>
                    <a:pt x="18313" y="12841"/>
                    <a:pt x="17780" y="13708"/>
                  </a:cubicBezTo>
                  <a:cubicBezTo>
                    <a:pt x="17279" y="14575"/>
                    <a:pt x="9874" y="17144"/>
                    <a:pt x="5538" y="19279"/>
                  </a:cubicBezTo>
                  <a:cubicBezTo>
                    <a:pt x="1668" y="21213"/>
                    <a:pt x="0" y="23782"/>
                    <a:pt x="2002" y="24082"/>
                  </a:cubicBezTo>
                  <a:cubicBezTo>
                    <a:pt x="2394" y="24138"/>
                    <a:pt x="3052" y="24167"/>
                    <a:pt x="3903" y="24167"/>
                  </a:cubicBezTo>
                  <a:cubicBezTo>
                    <a:pt x="9200" y="24167"/>
                    <a:pt x="21960" y="23035"/>
                    <a:pt x="24518" y="20046"/>
                  </a:cubicBezTo>
                  <a:cubicBezTo>
                    <a:pt x="28087" y="15843"/>
                    <a:pt x="32423" y="7604"/>
                    <a:pt x="33524" y="4935"/>
                  </a:cubicBezTo>
                  <a:cubicBezTo>
                    <a:pt x="34147" y="3464"/>
                    <a:pt x="28266" y="1"/>
                    <a:pt x="261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6423359" y="1021479"/>
              <a:ext cx="310326" cy="429092"/>
            </a:xfrm>
            <a:custGeom>
              <a:rect b="b" l="l" r="r" t="t"/>
              <a:pathLst>
                <a:path extrusionOk="0" h="18957" w="13710">
                  <a:moveTo>
                    <a:pt x="10435" y="0"/>
                  </a:moveTo>
                  <a:cubicBezTo>
                    <a:pt x="8722" y="0"/>
                    <a:pt x="4603" y="3341"/>
                    <a:pt x="3669" y="4361"/>
                  </a:cubicBezTo>
                  <a:cubicBezTo>
                    <a:pt x="2969" y="5128"/>
                    <a:pt x="2102" y="7230"/>
                    <a:pt x="1668" y="8464"/>
                  </a:cubicBezTo>
                  <a:cubicBezTo>
                    <a:pt x="934" y="10699"/>
                    <a:pt x="0" y="14168"/>
                    <a:pt x="0" y="14168"/>
                  </a:cubicBezTo>
                  <a:cubicBezTo>
                    <a:pt x="0" y="14168"/>
                    <a:pt x="7059" y="18957"/>
                    <a:pt x="7756" y="18957"/>
                  </a:cubicBezTo>
                  <a:cubicBezTo>
                    <a:pt x="7781" y="18957"/>
                    <a:pt x="7798" y="18951"/>
                    <a:pt x="7806" y="18938"/>
                  </a:cubicBezTo>
                  <a:cubicBezTo>
                    <a:pt x="8740" y="17537"/>
                    <a:pt x="9807" y="15436"/>
                    <a:pt x="8940" y="11766"/>
                  </a:cubicBezTo>
                  <a:cubicBezTo>
                    <a:pt x="8940" y="11766"/>
                    <a:pt x="13710" y="8898"/>
                    <a:pt x="13076" y="7430"/>
                  </a:cubicBezTo>
                  <a:cubicBezTo>
                    <a:pt x="12965" y="7176"/>
                    <a:pt x="12728" y="7073"/>
                    <a:pt x="12417" y="7073"/>
                  </a:cubicBezTo>
                  <a:cubicBezTo>
                    <a:pt x="11966" y="7073"/>
                    <a:pt x="11359" y="7289"/>
                    <a:pt x="10747" y="7579"/>
                  </a:cubicBezTo>
                  <a:lnTo>
                    <a:pt x="10747" y="7579"/>
                  </a:lnTo>
                  <a:cubicBezTo>
                    <a:pt x="12054" y="6707"/>
                    <a:pt x="13333" y="5646"/>
                    <a:pt x="13076" y="4962"/>
                  </a:cubicBezTo>
                  <a:cubicBezTo>
                    <a:pt x="12944" y="4617"/>
                    <a:pt x="12643" y="4479"/>
                    <a:pt x="12246" y="4479"/>
                  </a:cubicBezTo>
                  <a:cubicBezTo>
                    <a:pt x="11904" y="4479"/>
                    <a:pt x="11490" y="4582"/>
                    <a:pt x="11051" y="4743"/>
                  </a:cubicBezTo>
                  <a:lnTo>
                    <a:pt x="11051" y="4743"/>
                  </a:lnTo>
                  <a:cubicBezTo>
                    <a:pt x="12159" y="3971"/>
                    <a:pt x="13005" y="3116"/>
                    <a:pt x="12642" y="2460"/>
                  </a:cubicBezTo>
                  <a:cubicBezTo>
                    <a:pt x="12478" y="2173"/>
                    <a:pt x="12185" y="2056"/>
                    <a:pt x="11816" y="2056"/>
                  </a:cubicBezTo>
                  <a:cubicBezTo>
                    <a:pt x="10891" y="2056"/>
                    <a:pt x="9489" y="2793"/>
                    <a:pt x="8436" y="3439"/>
                  </a:cubicBezTo>
                  <a:lnTo>
                    <a:pt x="8436" y="3439"/>
                  </a:lnTo>
                  <a:cubicBezTo>
                    <a:pt x="9821" y="2450"/>
                    <a:pt x="11626" y="949"/>
                    <a:pt x="11008" y="225"/>
                  </a:cubicBezTo>
                  <a:cubicBezTo>
                    <a:pt x="10878" y="69"/>
                    <a:pt x="10681" y="0"/>
                    <a:pt x="10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543392" y="1069601"/>
              <a:ext cx="134429" cy="77027"/>
            </a:xfrm>
            <a:custGeom>
              <a:rect b="b" l="l" r="r" t="t"/>
              <a:pathLst>
                <a:path extrusionOk="0" h="3403" w="5939">
                  <a:moveTo>
                    <a:pt x="5938" y="0"/>
                  </a:moveTo>
                  <a:cubicBezTo>
                    <a:pt x="5071" y="234"/>
                    <a:pt x="4237" y="601"/>
                    <a:pt x="3437" y="1034"/>
                  </a:cubicBezTo>
                  <a:cubicBezTo>
                    <a:pt x="2836" y="1368"/>
                    <a:pt x="2236" y="1735"/>
                    <a:pt x="1669" y="2135"/>
                  </a:cubicBezTo>
                  <a:cubicBezTo>
                    <a:pt x="1068" y="2502"/>
                    <a:pt x="535" y="2969"/>
                    <a:pt x="1" y="3369"/>
                  </a:cubicBezTo>
                  <a:cubicBezTo>
                    <a:pt x="1" y="3403"/>
                    <a:pt x="1" y="3403"/>
                    <a:pt x="34" y="3403"/>
                  </a:cubicBezTo>
                  <a:cubicBezTo>
                    <a:pt x="601" y="3002"/>
                    <a:pt x="1202" y="2669"/>
                    <a:pt x="1769" y="2268"/>
                  </a:cubicBezTo>
                  <a:cubicBezTo>
                    <a:pt x="3103" y="1401"/>
                    <a:pt x="4471" y="634"/>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573610" y="1128180"/>
              <a:ext cx="100296" cy="66026"/>
            </a:xfrm>
            <a:custGeom>
              <a:rect b="b" l="l" r="r" t="t"/>
              <a:pathLst>
                <a:path extrusionOk="0" h="2917" w="4431">
                  <a:moveTo>
                    <a:pt x="4411" y="0"/>
                  </a:moveTo>
                  <a:cubicBezTo>
                    <a:pt x="4403" y="0"/>
                    <a:pt x="4390" y="4"/>
                    <a:pt x="4370" y="14"/>
                  </a:cubicBezTo>
                  <a:cubicBezTo>
                    <a:pt x="3636" y="448"/>
                    <a:pt x="2869" y="848"/>
                    <a:pt x="2135" y="1348"/>
                  </a:cubicBezTo>
                  <a:cubicBezTo>
                    <a:pt x="1401" y="1849"/>
                    <a:pt x="734" y="2382"/>
                    <a:pt x="0" y="2916"/>
                  </a:cubicBezTo>
                  <a:lnTo>
                    <a:pt x="34" y="2916"/>
                  </a:lnTo>
                  <a:cubicBezTo>
                    <a:pt x="734" y="2416"/>
                    <a:pt x="1501" y="1982"/>
                    <a:pt x="2235" y="1482"/>
                  </a:cubicBezTo>
                  <a:cubicBezTo>
                    <a:pt x="2969" y="1015"/>
                    <a:pt x="3636" y="514"/>
                    <a:pt x="4370" y="47"/>
                  </a:cubicBezTo>
                  <a:cubicBezTo>
                    <a:pt x="4417" y="24"/>
                    <a:pt x="4431"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4"/>
            <p:cNvSpPr/>
            <p:nvPr/>
          </p:nvSpPr>
          <p:spPr>
            <a:xfrm>
              <a:off x="6591718" y="1190947"/>
              <a:ext cx="80535" cy="49299"/>
            </a:xfrm>
            <a:custGeom>
              <a:rect b="b" l="l" r="r" t="t"/>
              <a:pathLst>
                <a:path extrusionOk="0" h="2178" w="3558">
                  <a:moveTo>
                    <a:pt x="3531" y="1"/>
                  </a:moveTo>
                  <a:cubicBezTo>
                    <a:pt x="3525" y="1"/>
                    <a:pt x="3516" y="3"/>
                    <a:pt x="3503" y="10"/>
                  </a:cubicBezTo>
                  <a:cubicBezTo>
                    <a:pt x="2269" y="610"/>
                    <a:pt x="1102" y="1311"/>
                    <a:pt x="34" y="2145"/>
                  </a:cubicBezTo>
                  <a:cubicBezTo>
                    <a:pt x="1" y="2178"/>
                    <a:pt x="34" y="2178"/>
                    <a:pt x="67" y="2178"/>
                  </a:cubicBezTo>
                  <a:cubicBezTo>
                    <a:pt x="1402" y="1277"/>
                    <a:pt x="2336" y="744"/>
                    <a:pt x="3503" y="76"/>
                  </a:cubicBezTo>
                  <a:cubicBezTo>
                    <a:pt x="3530" y="49"/>
                    <a:pt x="3557"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4"/>
            <p:cNvSpPr/>
            <p:nvPr/>
          </p:nvSpPr>
          <p:spPr>
            <a:xfrm>
              <a:off x="5833672" y="1657024"/>
              <a:ext cx="415284" cy="247038"/>
            </a:xfrm>
            <a:custGeom>
              <a:rect b="b" l="l" r="r" t="t"/>
              <a:pathLst>
                <a:path extrusionOk="0" h="10914" w="18347">
                  <a:moveTo>
                    <a:pt x="14277" y="0"/>
                  </a:moveTo>
                  <a:cubicBezTo>
                    <a:pt x="14277" y="0"/>
                    <a:pt x="8706" y="2469"/>
                    <a:pt x="4904" y="4737"/>
                  </a:cubicBezTo>
                  <a:cubicBezTo>
                    <a:pt x="100" y="7572"/>
                    <a:pt x="0" y="10341"/>
                    <a:pt x="3469" y="10808"/>
                  </a:cubicBezTo>
                  <a:cubicBezTo>
                    <a:pt x="3997" y="10881"/>
                    <a:pt x="4589" y="10914"/>
                    <a:pt x="5223" y="10914"/>
                  </a:cubicBezTo>
                  <a:cubicBezTo>
                    <a:pt x="10365" y="10914"/>
                    <a:pt x="18347" y="8773"/>
                    <a:pt x="18347" y="8773"/>
                  </a:cubicBezTo>
                  <a:lnTo>
                    <a:pt x="14277"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4"/>
            <p:cNvSpPr/>
            <p:nvPr/>
          </p:nvSpPr>
          <p:spPr>
            <a:xfrm>
              <a:off x="6124350" y="1676332"/>
              <a:ext cx="83070" cy="181850"/>
            </a:xfrm>
            <a:custGeom>
              <a:rect b="b" l="l" r="r" t="t"/>
              <a:pathLst>
                <a:path extrusionOk="0" h="8034" w="3670">
                  <a:moveTo>
                    <a:pt x="54" y="1"/>
                  </a:moveTo>
                  <a:cubicBezTo>
                    <a:pt x="34" y="1"/>
                    <a:pt x="1" y="24"/>
                    <a:pt x="1" y="48"/>
                  </a:cubicBezTo>
                  <a:cubicBezTo>
                    <a:pt x="334" y="682"/>
                    <a:pt x="2136" y="5085"/>
                    <a:pt x="3603" y="8020"/>
                  </a:cubicBezTo>
                  <a:cubicBezTo>
                    <a:pt x="3603" y="8030"/>
                    <a:pt x="3609" y="8034"/>
                    <a:pt x="3617" y="8034"/>
                  </a:cubicBezTo>
                  <a:cubicBezTo>
                    <a:pt x="3637" y="8034"/>
                    <a:pt x="3670" y="8010"/>
                    <a:pt x="3670" y="7987"/>
                  </a:cubicBezTo>
                  <a:cubicBezTo>
                    <a:pt x="2603" y="5285"/>
                    <a:pt x="1402" y="2616"/>
                    <a:pt x="67" y="14"/>
                  </a:cubicBezTo>
                  <a:cubicBezTo>
                    <a:pt x="67" y="5"/>
                    <a:pt x="6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4"/>
            <p:cNvSpPr/>
            <p:nvPr/>
          </p:nvSpPr>
          <p:spPr>
            <a:xfrm>
              <a:off x="5950694" y="1895597"/>
              <a:ext cx="104981" cy="33251"/>
            </a:xfrm>
            <a:custGeom>
              <a:rect b="b" l="l" r="r" t="t"/>
              <a:pathLst>
                <a:path extrusionOk="0" h="1469" w="4638">
                  <a:moveTo>
                    <a:pt x="4604" y="1"/>
                  </a:moveTo>
                  <a:cubicBezTo>
                    <a:pt x="3036" y="234"/>
                    <a:pt x="1535" y="835"/>
                    <a:pt x="34" y="1302"/>
                  </a:cubicBezTo>
                  <a:cubicBezTo>
                    <a:pt x="1" y="1335"/>
                    <a:pt x="1" y="1369"/>
                    <a:pt x="34" y="1369"/>
                  </a:cubicBezTo>
                  <a:cubicBezTo>
                    <a:pt x="634" y="1202"/>
                    <a:pt x="1235" y="1068"/>
                    <a:pt x="1802" y="902"/>
                  </a:cubicBezTo>
                  <a:lnTo>
                    <a:pt x="1802" y="902"/>
                  </a:lnTo>
                  <a:cubicBezTo>
                    <a:pt x="1535" y="1068"/>
                    <a:pt x="1268" y="1235"/>
                    <a:pt x="1001" y="1402"/>
                  </a:cubicBezTo>
                  <a:cubicBezTo>
                    <a:pt x="968" y="1402"/>
                    <a:pt x="1001" y="1469"/>
                    <a:pt x="1035" y="1469"/>
                  </a:cubicBezTo>
                  <a:cubicBezTo>
                    <a:pt x="1468" y="1235"/>
                    <a:pt x="1869" y="1035"/>
                    <a:pt x="2302" y="768"/>
                  </a:cubicBezTo>
                  <a:cubicBezTo>
                    <a:pt x="3069" y="568"/>
                    <a:pt x="3870" y="335"/>
                    <a:pt x="4637" y="34"/>
                  </a:cubicBezTo>
                  <a:cubicBezTo>
                    <a:pt x="4637" y="34"/>
                    <a:pt x="4637" y="1"/>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4"/>
            <p:cNvSpPr/>
            <p:nvPr/>
          </p:nvSpPr>
          <p:spPr>
            <a:xfrm>
              <a:off x="5756645" y="1348962"/>
              <a:ext cx="119332" cy="114397"/>
            </a:xfrm>
            <a:custGeom>
              <a:rect b="b" l="l" r="r" t="t"/>
              <a:pathLst>
                <a:path extrusionOk="0" h="5054" w="5272">
                  <a:moveTo>
                    <a:pt x="1702" y="0"/>
                  </a:moveTo>
                  <a:cubicBezTo>
                    <a:pt x="1001" y="367"/>
                    <a:pt x="468" y="1034"/>
                    <a:pt x="268" y="1802"/>
                  </a:cubicBezTo>
                  <a:cubicBezTo>
                    <a:pt x="1" y="2602"/>
                    <a:pt x="268" y="3503"/>
                    <a:pt x="868" y="4070"/>
                  </a:cubicBezTo>
                  <a:cubicBezTo>
                    <a:pt x="1468" y="4604"/>
                    <a:pt x="2236" y="4937"/>
                    <a:pt x="3036" y="5004"/>
                  </a:cubicBezTo>
                  <a:cubicBezTo>
                    <a:pt x="3220" y="5037"/>
                    <a:pt x="3412" y="5054"/>
                    <a:pt x="3603" y="5054"/>
                  </a:cubicBezTo>
                  <a:cubicBezTo>
                    <a:pt x="3795" y="5054"/>
                    <a:pt x="3987" y="5037"/>
                    <a:pt x="4170" y="5004"/>
                  </a:cubicBezTo>
                  <a:cubicBezTo>
                    <a:pt x="4571" y="4971"/>
                    <a:pt x="4938" y="4870"/>
                    <a:pt x="5271" y="4704"/>
                  </a:cubicBezTo>
                  <a:lnTo>
                    <a:pt x="5271" y="4704"/>
                  </a:lnTo>
                  <a:cubicBezTo>
                    <a:pt x="5021" y="4779"/>
                    <a:pt x="4733" y="4816"/>
                    <a:pt x="4450" y="4816"/>
                  </a:cubicBezTo>
                  <a:cubicBezTo>
                    <a:pt x="4356" y="4816"/>
                    <a:pt x="4262" y="4812"/>
                    <a:pt x="4170" y="4804"/>
                  </a:cubicBezTo>
                  <a:cubicBezTo>
                    <a:pt x="3803" y="4804"/>
                    <a:pt x="3437" y="4737"/>
                    <a:pt x="3070" y="4670"/>
                  </a:cubicBezTo>
                  <a:cubicBezTo>
                    <a:pt x="2369" y="4537"/>
                    <a:pt x="1702" y="4203"/>
                    <a:pt x="1168" y="3736"/>
                  </a:cubicBezTo>
                  <a:cubicBezTo>
                    <a:pt x="635" y="3269"/>
                    <a:pt x="434" y="2535"/>
                    <a:pt x="568" y="1868"/>
                  </a:cubicBezTo>
                  <a:cubicBezTo>
                    <a:pt x="735" y="1134"/>
                    <a:pt x="1135" y="467"/>
                    <a:pt x="1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4"/>
            <p:cNvSpPr/>
            <p:nvPr/>
          </p:nvSpPr>
          <p:spPr>
            <a:xfrm>
              <a:off x="5795577" y="1412951"/>
              <a:ext cx="266142" cy="207178"/>
            </a:xfrm>
            <a:custGeom>
              <a:rect b="b" l="l" r="r" t="t"/>
              <a:pathLst>
                <a:path extrusionOk="0" h="9153" w="11758">
                  <a:moveTo>
                    <a:pt x="7657" y="1"/>
                  </a:moveTo>
                  <a:cubicBezTo>
                    <a:pt x="5633" y="1"/>
                    <a:pt x="3496" y="1413"/>
                    <a:pt x="2884" y="2210"/>
                  </a:cubicBezTo>
                  <a:cubicBezTo>
                    <a:pt x="2884" y="2210"/>
                    <a:pt x="1850" y="2510"/>
                    <a:pt x="916" y="4245"/>
                  </a:cubicBezTo>
                  <a:cubicBezTo>
                    <a:pt x="0" y="5945"/>
                    <a:pt x="1842" y="9152"/>
                    <a:pt x="2512" y="9152"/>
                  </a:cubicBezTo>
                  <a:cubicBezTo>
                    <a:pt x="2525" y="9152"/>
                    <a:pt x="2538" y="9151"/>
                    <a:pt x="2550" y="9149"/>
                  </a:cubicBezTo>
                  <a:cubicBezTo>
                    <a:pt x="3050" y="9038"/>
                    <a:pt x="4081" y="7702"/>
                    <a:pt x="4202" y="5564"/>
                  </a:cubicBezTo>
                  <a:lnTo>
                    <a:pt x="4202" y="5564"/>
                  </a:lnTo>
                  <a:cubicBezTo>
                    <a:pt x="4218" y="6281"/>
                    <a:pt x="4218" y="7047"/>
                    <a:pt x="4152" y="7247"/>
                  </a:cubicBezTo>
                  <a:cubicBezTo>
                    <a:pt x="4132" y="7297"/>
                    <a:pt x="4127" y="7322"/>
                    <a:pt x="4133" y="7322"/>
                  </a:cubicBezTo>
                  <a:cubicBezTo>
                    <a:pt x="4178" y="7322"/>
                    <a:pt x="4858" y="5906"/>
                    <a:pt x="4652" y="3811"/>
                  </a:cubicBezTo>
                  <a:lnTo>
                    <a:pt x="4652" y="3811"/>
                  </a:lnTo>
                  <a:cubicBezTo>
                    <a:pt x="5453" y="4245"/>
                    <a:pt x="6353" y="4545"/>
                    <a:pt x="7254" y="4712"/>
                  </a:cubicBezTo>
                  <a:cubicBezTo>
                    <a:pt x="7706" y="4777"/>
                    <a:pt x="8089" y="4801"/>
                    <a:pt x="8391" y="4801"/>
                  </a:cubicBezTo>
                  <a:cubicBezTo>
                    <a:pt x="8869" y="4801"/>
                    <a:pt x="9148" y="4740"/>
                    <a:pt x="9189" y="4679"/>
                  </a:cubicBezTo>
                  <a:cubicBezTo>
                    <a:pt x="9255" y="4579"/>
                    <a:pt x="7521" y="4312"/>
                    <a:pt x="6987" y="3845"/>
                  </a:cubicBezTo>
                  <a:lnTo>
                    <a:pt x="6987" y="3845"/>
                  </a:lnTo>
                  <a:cubicBezTo>
                    <a:pt x="6987" y="3845"/>
                    <a:pt x="9882" y="4719"/>
                    <a:pt x="11371" y="4719"/>
                  </a:cubicBezTo>
                  <a:cubicBezTo>
                    <a:pt x="11448" y="4719"/>
                    <a:pt x="11521" y="4717"/>
                    <a:pt x="11590" y="4712"/>
                  </a:cubicBezTo>
                  <a:cubicBezTo>
                    <a:pt x="11757" y="4712"/>
                    <a:pt x="11457" y="1410"/>
                    <a:pt x="9155" y="309"/>
                  </a:cubicBezTo>
                  <a:cubicBezTo>
                    <a:pt x="8681" y="92"/>
                    <a:pt x="8173" y="1"/>
                    <a:pt x="7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4"/>
            <p:cNvSpPr/>
            <p:nvPr/>
          </p:nvSpPr>
          <p:spPr>
            <a:xfrm>
              <a:off x="6492056" y="2407194"/>
              <a:ext cx="152537" cy="130038"/>
            </a:xfrm>
            <a:custGeom>
              <a:rect b="b" l="l" r="r" t="t"/>
              <a:pathLst>
                <a:path extrusionOk="0" h="5745" w="6739">
                  <a:moveTo>
                    <a:pt x="6689" y="0"/>
                  </a:moveTo>
                  <a:cubicBezTo>
                    <a:pt x="6679" y="0"/>
                    <a:pt x="6672" y="4"/>
                    <a:pt x="6672" y="15"/>
                  </a:cubicBezTo>
                  <a:cubicBezTo>
                    <a:pt x="6572" y="249"/>
                    <a:pt x="6472" y="515"/>
                    <a:pt x="6338" y="716"/>
                  </a:cubicBezTo>
                  <a:cubicBezTo>
                    <a:pt x="6238" y="916"/>
                    <a:pt x="6172" y="1116"/>
                    <a:pt x="6072" y="1316"/>
                  </a:cubicBezTo>
                  <a:cubicBezTo>
                    <a:pt x="5905" y="1716"/>
                    <a:pt x="5705" y="2117"/>
                    <a:pt x="5538" y="2550"/>
                  </a:cubicBezTo>
                  <a:cubicBezTo>
                    <a:pt x="5304" y="3251"/>
                    <a:pt x="4871" y="3918"/>
                    <a:pt x="4337" y="4418"/>
                  </a:cubicBezTo>
                  <a:cubicBezTo>
                    <a:pt x="3770" y="4819"/>
                    <a:pt x="3136" y="5085"/>
                    <a:pt x="2469" y="5219"/>
                  </a:cubicBezTo>
                  <a:cubicBezTo>
                    <a:pt x="2102" y="5286"/>
                    <a:pt x="1769" y="5352"/>
                    <a:pt x="1402" y="5386"/>
                  </a:cubicBezTo>
                  <a:cubicBezTo>
                    <a:pt x="968" y="5452"/>
                    <a:pt x="501" y="5519"/>
                    <a:pt x="67" y="5619"/>
                  </a:cubicBezTo>
                  <a:cubicBezTo>
                    <a:pt x="1" y="5619"/>
                    <a:pt x="34" y="5719"/>
                    <a:pt x="101" y="5719"/>
                  </a:cubicBezTo>
                  <a:cubicBezTo>
                    <a:pt x="301" y="5736"/>
                    <a:pt x="509" y="5744"/>
                    <a:pt x="718" y="5744"/>
                  </a:cubicBezTo>
                  <a:cubicBezTo>
                    <a:pt x="926" y="5744"/>
                    <a:pt x="1135" y="5736"/>
                    <a:pt x="1335" y="5719"/>
                  </a:cubicBezTo>
                  <a:cubicBezTo>
                    <a:pt x="1702" y="5686"/>
                    <a:pt x="2035" y="5653"/>
                    <a:pt x="2369" y="5619"/>
                  </a:cubicBezTo>
                  <a:cubicBezTo>
                    <a:pt x="3503" y="5486"/>
                    <a:pt x="4671" y="5052"/>
                    <a:pt x="5304" y="4018"/>
                  </a:cubicBezTo>
                  <a:cubicBezTo>
                    <a:pt x="5638" y="3451"/>
                    <a:pt x="5905" y="2817"/>
                    <a:pt x="6072" y="2183"/>
                  </a:cubicBezTo>
                  <a:cubicBezTo>
                    <a:pt x="6172" y="1816"/>
                    <a:pt x="6305" y="1483"/>
                    <a:pt x="6405" y="1116"/>
                  </a:cubicBezTo>
                  <a:cubicBezTo>
                    <a:pt x="6472" y="949"/>
                    <a:pt x="6539" y="716"/>
                    <a:pt x="6572" y="549"/>
                  </a:cubicBezTo>
                  <a:cubicBezTo>
                    <a:pt x="6639" y="382"/>
                    <a:pt x="6672" y="182"/>
                    <a:pt x="6739" y="15"/>
                  </a:cubicBezTo>
                  <a:cubicBezTo>
                    <a:pt x="6739" y="15"/>
                    <a:pt x="6709" y="0"/>
                    <a:pt x="66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4"/>
            <p:cNvSpPr/>
            <p:nvPr/>
          </p:nvSpPr>
          <p:spPr>
            <a:xfrm>
              <a:off x="6477705" y="1669383"/>
              <a:ext cx="576876" cy="729187"/>
            </a:xfrm>
            <a:custGeom>
              <a:rect b="b" l="l" r="r" t="t"/>
              <a:pathLst>
                <a:path extrusionOk="0" h="32215" w="25486">
                  <a:moveTo>
                    <a:pt x="12779" y="1"/>
                  </a:moveTo>
                  <a:cubicBezTo>
                    <a:pt x="11716" y="1"/>
                    <a:pt x="10666" y="282"/>
                    <a:pt x="10041" y="922"/>
                  </a:cubicBezTo>
                  <a:cubicBezTo>
                    <a:pt x="6038" y="5091"/>
                    <a:pt x="5305" y="8094"/>
                    <a:pt x="4337" y="10862"/>
                  </a:cubicBezTo>
                  <a:cubicBezTo>
                    <a:pt x="3637" y="12930"/>
                    <a:pt x="2803" y="16433"/>
                    <a:pt x="2102" y="20002"/>
                  </a:cubicBezTo>
                  <a:cubicBezTo>
                    <a:pt x="935" y="25906"/>
                    <a:pt x="1" y="31977"/>
                    <a:pt x="234" y="32211"/>
                  </a:cubicBezTo>
                  <a:cubicBezTo>
                    <a:pt x="236" y="32214"/>
                    <a:pt x="279" y="32215"/>
                    <a:pt x="362" y="32215"/>
                  </a:cubicBezTo>
                  <a:cubicBezTo>
                    <a:pt x="2271" y="32215"/>
                    <a:pt x="24994" y="31499"/>
                    <a:pt x="25185" y="31243"/>
                  </a:cubicBezTo>
                  <a:cubicBezTo>
                    <a:pt x="25486" y="30877"/>
                    <a:pt x="20182" y="6326"/>
                    <a:pt x="16012" y="1155"/>
                  </a:cubicBezTo>
                  <a:cubicBezTo>
                    <a:pt x="15439" y="435"/>
                    <a:pt x="14099" y="1"/>
                    <a:pt x="12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5"/>
          <p:cNvSpPr txBox="1"/>
          <p:nvPr>
            <p:ph idx="1" type="subTitle"/>
          </p:nvPr>
        </p:nvSpPr>
        <p:spPr>
          <a:xfrm>
            <a:off x="544750" y="1928675"/>
            <a:ext cx="4353300" cy="3092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800"/>
              </a:spcBef>
              <a:spcAft>
                <a:spcPts val="0"/>
              </a:spcAft>
              <a:buClr>
                <a:srgbClr val="666666"/>
              </a:buClr>
              <a:buSzPts val="1400"/>
              <a:buChar char="●"/>
            </a:pPr>
            <a:r>
              <a:rPr lang="en" sz="1400">
                <a:solidFill>
                  <a:srgbClr val="666666"/>
                </a:solidFill>
              </a:rPr>
              <a:t>SnapClass is a learning management system (LMS) designed to help teachers manage and grade block-based programming assignments in Snap.</a:t>
            </a:r>
            <a:endParaRPr sz="1400">
              <a:solidFill>
                <a:srgbClr val="666666"/>
              </a:solidFill>
            </a:endParaRPr>
          </a:p>
          <a:p>
            <a:pPr indent="-317500" lvl="0" marL="457200" rtl="0" algn="l">
              <a:lnSpc>
                <a:spcPct val="115000"/>
              </a:lnSpc>
              <a:spcBef>
                <a:spcPts val="0"/>
              </a:spcBef>
              <a:spcAft>
                <a:spcPts val="0"/>
              </a:spcAft>
              <a:buClr>
                <a:srgbClr val="666666"/>
              </a:buClr>
              <a:buSzPts val="1400"/>
              <a:buChar char="●"/>
            </a:pPr>
            <a:r>
              <a:rPr lang="en" sz="1400">
                <a:solidFill>
                  <a:srgbClr val="666666"/>
                </a:solidFill>
              </a:rPr>
              <a:t>Using Participatory Design, we gather information from three teachers about additional features they would like to have in SnapClass. </a:t>
            </a:r>
            <a:endParaRPr sz="1400">
              <a:solidFill>
                <a:srgbClr val="666666"/>
              </a:solidFill>
            </a:endParaRPr>
          </a:p>
          <a:p>
            <a:pPr indent="0" lvl="0" marL="457200" rtl="0" algn="l">
              <a:lnSpc>
                <a:spcPct val="115000"/>
              </a:lnSpc>
              <a:spcBef>
                <a:spcPts val="600"/>
              </a:spcBef>
              <a:spcAft>
                <a:spcPts val="0"/>
              </a:spcAft>
              <a:buNone/>
            </a:pPr>
            <a:r>
              <a:t/>
            </a:r>
            <a:endParaRPr sz="1400">
              <a:solidFill>
                <a:srgbClr val="666666"/>
              </a:solidFill>
            </a:endParaRPr>
          </a:p>
        </p:txBody>
      </p:sp>
      <p:sp>
        <p:nvSpPr>
          <p:cNvPr id="968" name="Google Shape;968;p65"/>
          <p:cNvSpPr txBox="1"/>
          <p:nvPr>
            <p:ph type="title"/>
          </p:nvPr>
        </p:nvSpPr>
        <p:spPr>
          <a:xfrm>
            <a:off x="720000" y="1165225"/>
            <a:ext cx="28026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cxnSp>
        <p:nvCxnSpPr>
          <p:cNvPr id="969" name="Google Shape;969;p65"/>
          <p:cNvCxnSpPr/>
          <p:nvPr/>
        </p:nvCxnSpPr>
        <p:spPr>
          <a:xfrm>
            <a:off x="796200" y="1795500"/>
            <a:ext cx="2962800" cy="9600"/>
          </a:xfrm>
          <a:prstGeom prst="straightConnector1">
            <a:avLst/>
          </a:prstGeom>
          <a:noFill/>
          <a:ln cap="flat" cmpd="sng" w="28575">
            <a:solidFill>
              <a:schemeClr val="accent1"/>
            </a:solidFill>
            <a:prstDash val="solid"/>
            <a:round/>
            <a:headEnd len="med" w="med" type="none"/>
            <a:tailEnd len="med" w="med" type="none"/>
          </a:ln>
        </p:spPr>
      </p:cxnSp>
      <p:pic>
        <p:nvPicPr>
          <p:cNvPr id="970" name="Google Shape;970;p65"/>
          <p:cNvPicPr preferRelativeResize="0"/>
          <p:nvPr/>
        </p:nvPicPr>
        <p:blipFill>
          <a:blip r:embed="rId3">
            <a:alphaModFix/>
          </a:blip>
          <a:stretch>
            <a:fillRect/>
          </a:stretch>
        </p:blipFill>
        <p:spPr>
          <a:xfrm>
            <a:off x="5320700" y="2208463"/>
            <a:ext cx="3057525" cy="86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66"/>
          <p:cNvSpPr txBox="1"/>
          <p:nvPr>
            <p:ph idx="1" type="subTitle"/>
          </p:nvPr>
        </p:nvSpPr>
        <p:spPr>
          <a:xfrm>
            <a:off x="580425" y="30288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Hand-Raising </a:t>
            </a:r>
            <a:endParaRPr/>
          </a:p>
        </p:txBody>
      </p:sp>
      <p:sp>
        <p:nvSpPr>
          <p:cNvPr id="976" name="Google Shape;976;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Additional Features</a:t>
            </a:r>
            <a:endParaRPr/>
          </a:p>
        </p:txBody>
      </p:sp>
      <p:sp>
        <p:nvSpPr>
          <p:cNvPr id="977" name="Google Shape;977;p66"/>
          <p:cNvSpPr txBox="1"/>
          <p:nvPr>
            <p:ph idx="3" type="subTitle"/>
          </p:nvPr>
        </p:nvSpPr>
        <p:spPr>
          <a:xfrm>
            <a:off x="6135050" y="3038625"/>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Self-Assessment</a:t>
            </a:r>
            <a:endParaRPr/>
          </a:p>
        </p:txBody>
      </p:sp>
      <p:sp>
        <p:nvSpPr>
          <p:cNvPr id="978" name="Google Shape;978;p66"/>
          <p:cNvSpPr txBox="1"/>
          <p:nvPr>
            <p:ph idx="5" type="subTitle"/>
          </p:nvPr>
        </p:nvSpPr>
        <p:spPr>
          <a:xfrm>
            <a:off x="3341375" y="3028075"/>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Differentiated Assignment Level</a:t>
            </a:r>
            <a:endParaRPr/>
          </a:p>
        </p:txBody>
      </p:sp>
      <p:cxnSp>
        <p:nvCxnSpPr>
          <p:cNvPr id="979" name="Google Shape;979;p66"/>
          <p:cNvCxnSpPr/>
          <p:nvPr/>
        </p:nvCxnSpPr>
        <p:spPr>
          <a:xfrm>
            <a:off x="2130075" y="1048500"/>
            <a:ext cx="4922700" cy="0"/>
          </a:xfrm>
          <a:prstGeom prst="straightConnector1">
            <a:avLst/>
          </a:prstGeom>
          <a:noFill/>
          <a:ln cap="flat" cmpd="sng" w="28575">
            <a:solidFill>
              <a:schemeClr val="accent1"/>
            </a:solidFill>
            <a:prstDash val="solid"/>
            <a:round/>
            <a:headEnd len="med" w="med" type="none"/>
            <a:tailEnd len="med" w="med" type="none"/>
          </a:ln>
        </p:spPr>
      </p:cxnSp>
      <p:cxnSp>
        <p:nvCxnSpPr>
          <p:cNvPr id="980" name="Google Shape;980;p66"/>
          <p:cNvCxnSpPr/>
          <p:nvPr/>
        </p:nvCxnSpPr>
        <p:spPr>
          <a:xfrm>
            <a:off x="7079450" y="2962425"/>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981" name="Google Shape;981;p66"/>
          <p:cNvCxnSpPr/>
          <p:nvPr/>
        </p:nvCxnSpPr>
        <p:spPr>
          <a:xfrm>
            <a:off x="1524825" y="29526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982" name="Google Shape;982;p66"/>
          <p:cNvCxnSpPr/>
          <p:nvPr/>
        </p:nvCxnSpPr>
        <p:spPr>
          <a:xfrm>
            <a:off x="4285775" y="2951875"/>
            <a:ext cx="539700" cy="0"/>
          </a:xfrm>
          <a:prstGeom prst="straightConnector1">
            <a:avLst/>
          </a:prstGeom>
          <a:noFill/>
          <a:ln cap="flat" cmpd="sng" w="28575">
            <a:solidFill>
              <a:schemeClr val="accent3"/>
            </a:solidFill>
            <a:prstDash val="solid"/>
            <a:round/>
            <a:headEnd len="med" w="med" type="none"/>
            <a:tailEnd len="med" w="med" type="none"/>
          </a:ln>
        </p:spPr>
      </p:cxnSp>
      <p:grpSp>
        <p:nvGrpSpPr>
          <p:cNvPr id="983" name="Google Shape;983;p66"/>
          <p:cNvGrpSpPr/>
          <p:nvPr/>
        </p:nvGrpSpPr>
        <p:grpSpPr>
          <a:xfrm>
            <a:off x="1535484" y="2248094"/>
            <a:ext cx="518400" cy="485460"/>
            <a:chOff x="2141000" y="1954475"/>
            <a:chExt cx="296975" cy="296175"/>
          </a:xfrm>
        </p:grpSpPr>
        <p:sp>
          <p:nvSpPr>
            <p:cNvPr id="984" name="Google Shape;984;p66"/>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6"/>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66"/>
          <p:cNvGrpSpPr/>
          <p:nvPr/>
        </p:nvGrpSpPr>
        <p:grpSpPr>
          <a:xfrm>
            <a:off x="7090116" y="2229225"/>
            <a:ext cx="518407" cy="523196"/>
            <a:chOff x="-35136450" y="1912725"/>
            <a:chExt cx="292225" cy="293025"/>
          </a:xfrm>
        </p:grpSpPr>
        <p:sp>
          <p:nvSpPr>
            <p:cNvPr id="989" name="Google Shape;989;p66"/>
            <p:cNvSpPr/>
            <p:nvPr/>
          </p:nvSpPr>
          <p:spPr>
            <a:xfrm>
              <a:off x="-35136450" y="2050575"/>
              <a:ext cx="155975" cy="155175"/>
            </a:xfrm>
            <a:custGeom>
              <a:rect b="b" l="l" r="r" t="t"/>
              <a:pathLst>
                <a:path extrusionOk="0" h="6207" w="6239">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34964750" y="1947400"/>
              <a:ext cx="68550" cy="103200"/>
            </a:xfrm>
            <a:custGeom>
              <a:rect b="b" l="l" r="r" t="t"/>
              <a:pathLst>
                <a:path extrusionOk="0" h="4128" w="2742">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35016725" y="1912725"/>
              <a:ext cx="172500" cy="172025"/>
            </a:xfrm>
            <a:custGeom>
              <a:rect b="b" l="l" r="r" t="t"/>
              <a:pathLst>
                <a:path extrusionOk="0" h="6881" w="690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66"/>
          <p:cNvGrpSpPr/>
          <p:nvPr/>
        </p:nvGrpSpPr>
        <p:grpSpPr>
          <a:xfrm>
            <a:off x="4285789" y="2280446"/>
            <a:ext cx="421914" cy="420759"/>
            <a:chOff x="-2571737" y="2403625"/>
            <a:chExt cx="292225" cy="291425"/>
          </a:xfrm>
        </p:grpSpPr>
        <p:sp>
          <p:nvSpPr>
            <p:cNvPr id="993" name="Google Shape;993;p6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4" name="Google Shape;994;p6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5" name="Google Shape;995;p6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6" name="Google Shape;996;p6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7" name="Google Shape;997;p6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8" name="Google Shape;998;p6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999" name="Google Shape;999;p6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sp>
        <p:nvSpPr>
          <p:cNvPr id="1000" name="Google Shape;1000;p66"/>
          <p:cNvSpPr txBox="1"/>
          <p:nvPr/>
        </p:nvSpPr>
        <p:spPr>
          <a:xfrm>
            <a:off x="1039100" y="1197675"/>
            <a:ext cx="69153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600"/>
              </a:spcAft>
              <a:buNone/>
            </a:pPr>
            <a:r>
              <a:rPr lang="en">
                <a:solidFill>
                  <a:srgbClr val="434343"/>
                </a:solidFill>
                <a:latin typeface="Source Sans Pro"/>
                <a:ea typeface="Source Sans Pro"/>
                <a:cs typeface="Source Sans Pro"/>
                <a:sym typeface="Source Sans Pro"/>
              </a:rPr>
              <a:t>Out of the several features the teachers came up with, we narrowed them down and prioritized </a:t>
            </a:r>
            <a:r>
              <a:rPr lang="en">
                <a:solidFill>
                  <a:srgbClr val="434343"/>
                </a:solidFill>
                <a:latin typeface="Source Sans Pro"/>
                <a:ea typeface="Source Sans Pro"/>
                <a:cs typeface="Source Sans Pro"/>
                <a:sym typeface="Source Sans Pro"/>
              </a:rPr>
              <a:t>three</a:t>
            </a:r>
            <a:r>
              <a:rPr lang="en">
                <a:solidFill>
                  <a:srgbClr val="434343"/>
                </a:solidFill>
                <a:latin typeface="Source Sans Pro"/>
                <a:ea typeface="Source Sans Pro"/>
                <a:cs typeface="Source Sans Pro"/>
                <a:sym typeface="Source Sans Pro"/>
              </a:rPr>
              <a:t> features.</a:t>
            </a:r>
            <a:endParaRPr>
              <a:solidFill>
                <a:srgbClr val="434343"/>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7"/>
          <p:cNvSpPr txBox="1"/>
          <p:nvPr>
            <p:ph type="title"/>
          </p:nvPr>
        </p:nvSpPr>
        <p:spPr>
          <a:xfrm>
            <a:off x="659050" y="1016975"/>
            <a:ext cx="74751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Hand-Raising Feature</a:t>
            </a:r>
            <a:endParaRPr sz="3000"/>
          </a:p>
        </p:txBody>
      </p:sp>
      <p:sp>
        <p:nvSpPr>
          <p:cNvPr id="1006" name="Google Shape;1006;p67"/>
          <p:cNvSpPr txBox="1"/>
          <p:nvPr/>
        </p:nvSpPr>
        <p:spPr>
          <a:xfrm>
            <a:off x="659050" y="1819600"/>
            <a:ext cx="7475100" cy="294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 sz="1600">
                <a:solidFill>
                  <a:srgbClr val="434343"/>
                </a:solidFill>
                <a:latin typeface="Source Sans Pro"/>
                <a:ea typeface="Source Sans Pro"/>
                <a:cs typeface="Source Sans Pro"/>
                <a:sym typeface="Source Sans Pro"/>
              </a:rPr>
              <a:t>The teachers requested a real-time student help feature where students could assist each other with assignments to reduce the load on teachers and further student mastery of topics. Originally, the teacher requested there should be different types of helpers: hand and fist. The purpose of this is to allow assign students to help with multiple topics. For example, a teacher assigns hand helpers to help with conditionals and fist helpers to help with loops and students can request help form hand or fist depending on what they need help with. We decided to simplify this to helpers and non-helpers as a first step and then incrementally add the different helpers afterwards.</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68"/>
          <p:cNvSpPr txBox="1"/>
          <p:nvPr>
            <p:ph type="title"/>
          </p:nvPr>
        </p:nvSpPr>
        <p:spPr>
          <a:xfrm>
            <a:off x="548075" y="644475"/>
            <a:ext cx="74751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of the Hand-Raising Feature</a:t>
            </a:r>
            <a:endParaRPr/>
          </a:p>
        </p:txBody>
      </p:sp>
      <p:sp>
        <p:nvSpPr>
          <p:cNvPr id="1012" name="Google Shape;1012;p68"/>
          <p:cNvSpPr txBox="1"/>
          <p:nvPr/>
        </p:nvSpPr>
        <p:spPr>
          <a:xfrm>
            <a:off x="673375" y="1174875"/>
            <a:ext cx="7475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We decided to use a helper and a non-helper table as a queue in the database so that non-helpers could be assigned to helpers and removed from the queue of students waiting to be helped. Similarly, helpers are removed from the queue when they are helping a student and added back after they are done.</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On session start: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Initialize helper table with the assigned helpers in the session.</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On student request for help:</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Check if helper table is empty:</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If table is empty: add student to the Non-Helper table.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If table not empty: Remove the first helper in the Helper table. That helper will be assigned to help the student.</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On helper saying they are done helping a student: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Check if Student table is empty:</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If table is empty: add helper to the Helper table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If table is not empty: Remove the first student in the Non-Helper table. That helper will be assigned to that student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69"/>
          <p:cNvSpPr txBox="1"/>
          <p:nvPr>
            <p:ph idx="1" type="subTitle"/>
          </p:nvPr>
        </p:nvSpPr>
        <p:spPr>
          <a:xfrm>
            <a:off x="720000" y="2065900"/>
            <a:ext cx="7475100" cy="24330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1400">
                <a:solidFill>
                  <a:srgbClr val="434343"/>
                </a:solidFill>
              </a:rPr>
              <a:t>To implement the hand-raising feature we began by adding functionality where teachers could assign students as helpers and non-helpers using a drop down menu in the section roster. We used integer values to represent whether a student is a helper or non-helper. Non-helpers were given 1 as their role while helpers were given 2. The helper roles are saved into the database when the teacher updates the dropdown selection for the student. On system reload, the previously assigned roles for the students are loaded into the software form the database.</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1018" name="Google Shape;1018;p69"/>
          <p:cNvSpPr txBox="1"/>
          <p:nvPr>
            <p:ph type="title"/>
          </p:nvPr>
        </p:nvSpPr>
        <p:spPr>
          <a:xfrm>
            <a:off x="720000" y="1274875"/>
            <a:ext cx="74751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 Hand-Raising Feature</a:t>
            </a:r>
            <a:endParaRPr/>
          </a:p>
        </p:txBody>
      </p:sp>
      <p:cxnSp>
        <p:nvCxnSpPr>
          <p:cNvPr id="1019" name="Google Shape;1019;p69"/>
          <p:cNvCxnSpPr/>
          <p:nvPr/>
        </p:nvCxnSpPr>
        <p:spPr>
          <a:xfrm flipH="1" rot="10800000">
            <a:off x="796200" y="2278075"/>
            <a:ext cx="3129600" cy="81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70"/>
          <p:cNvSpPr txBox="1"/>
          <p:nvPr>
            <p:ph idx="1" type="subTitle"/>
          </p:nvPr>
        </p:nvSpPr>
        <p:spPr>
          <a:xfrm>
            <a:off x="720000" y="2065900"/>
            <a:ext cx="7475100" cy="24330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1400">
                <a:solidFill>
                  <a:srgbClr val="434343"/>
                </a:solidFill>
              </a:rPr>
              <a:t>We added buttons to the student assignment component to allow students to request help. When a student clicks on the hand icon they are added to a database table that is used as a queue to represent the students’ requests for help. We also added </a:t>
            </a:r>
            <a:r>
              <a:rPr lang="en" sz="1400">
                <a:solidFill>
                  <a:srgbClr val="434343"/>
                </a:solidFill>
              </a:rPr>
              <a:t>functionality</a:t>
            </a:r>
            <a:r>
              <a:rPr lang="en" sz="1400">
                <a:solidFill>
                  <a:srgbClr val="434343"/>
                </a:solidFill>
              </a:rPr>
              <a:t> to pull helpers from the user table into a helper table that represents a queue of helpers who are assigned to students.</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1025" name="Google Shape;1025;p70"/>
          <p:cNvSpPr txBox="1"/>
          <p:nvPr>
            <p:ph type="title"/>
          </p:nvPr>
        </p:nvSpPr>
        <p:spPr>
          <a:xfrm>
            <a:off x="720000" y="1274875"/>
            <a:ext cx="74751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 Hand-Raising Feature (cont.)</a:t>
            </a:r>
            <a:endParaRPr/>
          </a:p>
        </p:txBody>
      </p:sp>
      <p:cxnSp>
        <p:nvCxnSpPr>
          <p:cNvPr id="1026" name="Google Shape;1026;p70"/>
          <p:cNvCxnSpPr/>
          <p:nvPr/>
        </p:nvCxnSpPr>
        <p:spPr>
          <a:xfrm flipH="1" rot="10800000">
            <a:off x="796200" y="2278075"/>
            <a:ext cx="3129600" cy="81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1"/>
          <p:cNvSpPr txBox="1"/>
          <p:nvPr>
            <p:ph idx="1" type="subTitle"/>
          </p:nvPr>
        </p:nvSpPr>
        <p:spPr>
          <a:xfrm>
            <a:off x="720000" y="2409750"/>
            <a:ext cx="7475100" cy="14589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1400">
                <a:solidFill>
                  <a:srgbClr val="434343"/>
                </a:solidFill>
              </a:rPr>
              <a:t>Teachers requested level differentiation within assignments to allow for more tailored learning for students that have different levels of mastery of a topic.</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1032" name="Google Shape;1032;p71"/>
          <p:cNvSpPr txBox="1"/>
          <p:nvPr>
            <p:ph type="title"/>
          </p:nvPr>
        </p:nvSpPr>
        <p:spPr>
          <a:xfrm>
            <a:off x="720000" y="1274875"/>
            <a:ext cx="74751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about</a:t>
            </a:r>
            <a:r>
              <a:rPr lang="en"/>
              <a:t> of Differentiated Assignment Level Feature</a:t>
            </a:r>
            <a:endParaRPr/>
          </a:p>
          <a:p>
            <a:pPr indent="0" lvl="0" marL="0" rtl="0" algn="l">
              <a:spcBef>
                <a:spcPts val="0"/>
              </a:spcBef>
              <a:spcAft>
                <a:spcPts val="0"/>
              </a:spcAft>
              <a:buNone/>
            </a:pPr>
            <a:r>
              <a:t/>
            </a:r>
            <a:endParaRPr/>
          </a:p>
        </p:txBody>
      </p:sp>
      <p:cxnSp>
        <p:nvCxnSpPr>
          <p:cNvPr id="1033" name="Google Shape;1033;p71"/>
          <p:cNvCxnSpPr/>
          <p:nvPr/>
        </p:nvCxnSpPr>
        <p:spPr>
          <a:xfrm>
            <a:off x="796200" y="2286175"/>
            <a:ext cx="15183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ocial Inclusion Project Proposal by Slidesgo">
  <a:themeElements>
    <a:clrScheme name="Simple Light">
      <a:dk1>
        <a:srgbClr val="263238"/>
      </a:dk1>
      <a:lt1>
        <a:srgbClr val="FFFFFF"/>
      </a:lt1>
      <a:dk2>
        <a:srgbClr val="455A64"/>
      </a:dk2>
      <a:lt2>
        <a:srgbClr val="EBEBEB"/>
      </a:lt2>
      <a:accent1>
        <a:srgbClr val="FFC727"/>
      </a:accent1>
      <a:accent2>
        <a:srgbClr val="37474F"/>
      </a:accent2>
      <a:accent3>
        <a:srgbClr val="DBDBDB"/>
      </a:accent3>
      <a:accent4>
        <a:srgbClr val="F7A9A0"/>
      </a:accent4>
      <a:accent5>
        <a:srgbClr val="DD6A57"/>
      </a:accent5>
      <a:accent6>
        <a:srgbClr val="AD6359"/>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cial Inclusion Project Proposal by Slidesgo">
  <a:themeElements>
    <a:clrScheme name="Simple Light">
      <a:dk1>
        <a:srgbClr val="263238"/>
      </a:dk1>
      <a:lt1>
        <a:srgbClr val="FFFFFF"/>
      </a:lt1>
      <a:dk2>
        <a:srgbClr val="455A64"/>
      </a:dk2>
      <a:lt2>
        <a:srgbClr val="EBEBEB"/>
      </a:lt2>
      <a:accent1>
        <a:srgbClr val="FFC727"/>
      </a:accent1>
      <a:accent2>
        <a:srgbClr val="37474F"/>
      </a:accent2>
      <a:accent3>
        <a:srgbClr val="DBDBDB"/>
      </a:accent3>
      <a:accent4>
        <a:srgbClr val="F7A9A0"/>
      </a:accent4>
      <a:accent5>
        <a:srgbClr val="DD6A57"/>
      </a:accent5>
      <a:accent6>
        <a:srgbClr val="AD6359"/>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