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3" r:id="rId5"/>
    <p:sldId id="259" r:id="rId6"/>
    <p:sldId id="267" r:id="rId7"/>
    <p:sldId id="268" r:id="rId8"/>
    <p:sldId id="275" r:id="rId9"/>
    <p:sldId id="271" r:id="rId10"/>
    <p:sldId id="273" r:id="rId11"/>
    <p:sldId id="276" r:id="rId12"/>
    <p:sldId id="277" r:id="rId13"/>
    <p:sldId id="26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00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3B942-B666-45F3-B22D-E568DEE420B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1A26EA-675C-4E8C-8AB9-E5169F8C6B81}">
      <dgm:prSet/>
      <dgm:spPr/>
      <dgm:t>
        <a:bodyPr/>
        <a:lstStyle/>
        <a:p>
          <a:r>
            <a:rPr lang="de-DE"/>
            <a:t>Registrierungs- und Login-Seite</a:t>
          </a:r>
          <a:endParaRPr lang="en-US"/>
        </a:p>
      </dgm:t>
    </dgm:pt>
    <dgm:pt modelId="{4E8B9935-6FA9-4FCE-8D1B-129F5B5960FE}" type="parTrans" cxnId="{F99EF5FF-6678-45A2-98CD-7E3C6739BAB6}">
      <dgm:prSet/>
      <dgm:spPr/>
      <dgm:t>
        <a:bodyPr/>
        <a:lstStyle/>
        <a:p>
          <a:endParaRPr lang="en-US"/>
        </a:p>
      </dgm:t>
    </dgm:pt>
    <dgm:pt modelId="{A489AC47-6126-48CC-B840-CA83CCA06951}" type="sibTrans" cxnId="{F99EF5FF-6678-45A2-98CD-7E3C6739BAB6}">
      <dgm:prSet/>
      <dgm:spPr/>
      <dgm:t>
        <a:bodyPr/>
        <a:lstStyle/>
        <a:p>
          <a:endParaRPr lang="en-US"/>
        </a:p>
      </dgm:t>
    </dgm:pt>
    <dgm:pt modelId="{6C99FE94-98A5-4865-AC82-74283EC0C257}">
      <dgm:prSet/>
      <dgm:spPr/>
      <dgm:t>
        <a:bodyPr/>
        <a:lstStyle/>
        <a:p>
          <a:r>
            <a:rPr lang="de-DE"/>
            <a:t>Eventübersicht</a:t>
          </a:r>
          <a:endParaRPr lang="en-US"/>
        </a:p>
      </dgm:t>
    </dgm:pt>
    <dgm:pt modelId="{9DCB34E0-F4E7-4438-951A-08E70F69D93D}" type="parTrans" cxnId="{5F1E8995-FDB2-4455-876B-3047C91E454E}">
      <dgm:prSet/>
      <dgm:spPr/>
      <dgm:t>
        <a:bodyPr/>
        <a:lstStyle/>
        <a:p>
          <a:endParaRPr lang="en-US"/>
        </a:p>
      </dgm:t>
    </dgm:pt>
    <dgm:pt modelId="{F8FA5F0A-F518-441C-B7D8-62D8B97D02FE}" type="sibTrans" cxnId="{5F1E8995-FDB2-4455-876B-3047C91E454E}">
      <dgm:prSet/>
      <dgm:spPr/>
      <dgm:t>
        <a:bodyPr/>
        <a:lstStyle/>
        <a:p>
          <a:endParaRPr lang="en-US"/>
        </a:p>
      </dgm:t>
    </dgm:pt>
    <dgm:pt modelId="{D25B42E4-FDBB-4601-A14B-93305CBC0848}">
      <dgm:prSet/>
      <dgm:spPr/>
      <dgm:t>
        <a:bodyPr/>
        <a:lstStyle/>
        <a:p>
          <a:r>
            <a:rPr lang="de-DE"/>
            <a:t>Detailansicht einzelner Events</a:t>
          </a:r>
          <a:endParaRPr lang="en-US"/>
        </a:p>
      </dgm:t>
    </dgm:pt>
    <dgm:pt modelId="{B2E3A5E0-0FE9-4DE1-856B-02F1287A596B}" type="parTrans" cxnId="{84AB9132-A3EC-4A64-8CF8-34AC493EA81D}">
      <dgm:prSet/>
      <dgm:spPr/>
      <dgm:t>
        <a:bodyPr/>
        <a:lstStyle/>
        <a:p>
          <a:endParaRPr lang="en-US"/>
        </a:p>
      </dgm:t>
    </dgm:pt>
    <dgm:pt modelId="{91BFAA89-0550-4866-B41C-15C8B3D0AE00}" type="sibTrans" cxnId="{84AB9132-A3EC-4A64-8CF8-34AC493EA81D}">
      <dgm:prSet/>
      <dgm:spPr/>
      <dgm:t>
        <a:bodyPr/>
        <a:lstStyle/>
        <a:p>
          <a:endParaRPr lang="en-US"/>
        </a:p>
      </dgm:t>
    </dgm:pt>
    <dgm:pt modelId="{238C2BF8-57B2-426E-8ED1-7FC1FEC3076E}">
      <dgm:prSet/>
      <dgm:spPr/>
      <dgm:t>
        <a:bodyPr/>
        <a:lstStyle/>
        <a:p>
          <a:r>
            <a:rPr lang="de-DE"/>
            <a:t>Bearbeitungsseite</a:t>
          </a:r>
          <a:endParaRPr lang="en-US"/>
        </a:p>
      </dgm:t>
    </dgm:pt>
    <dgm:pt modelId="{CDF24AAA-191C-4AF2-A7E6-6659502576C0}" type="parTrans" cxnId="{63D5F4E7-113A-4EC7-9F0E-CE8538B951B9}">
      <dgm:prSet/>
      <dgm:spPr/>
      <dgm:t>
        <a:bodyPr/>
        <a:lstStyle/>
        <a:p>
          <a:endParaRPr lang="en-US"/>
        </a:p>
      </dgm:t>
    </dgm:pt>
    <dgm:pt modelId="{DC145603-27EE-4C2D-8F7C-551ED3124A64}" type="sibTrans" cxnId="{63D5F4E7-113A-4EC7-9F0E-CE8538B951B9}">
      <dgm:prSet/>
      <dgm:spPr/>
      <dgm:t>
        <a:bodyPr/>
        <a:lstStyle/>
        <a:p>
          <a:endParaRPr lang="en-US"/>
        </a:p>
      </dgm:t>
    </dgm:pt>
    <dgm:pt modelId="{0E8DDAA7-7F23-48C5-821F-DD27B3BB0F6E}">
      <dgm:prSet/>
      <dgm:spPr/>
      <dgm:t>
        <a:bodyPr/>
        <a:lstStyle/>
        <a:p>
          <a:r>
            <a:rPr lang="de-DE"/>
            <a:t>Erstellseite</a:t>
          </a:r>
          <a:endParaRPr lang="en-US"/>
        </a:p>
      </dgm:t>
    </dgm:pt>
    <dgm:pt modelId="{751DEA60-6524-457A-82D3-32A526D972F8}" type="parTrans" cxnId="{5761ABEC-5123-473C-95F2-1E6252DC72D4}">
      <dgm:prSet/>
      <dgm:spPr/>
      <dgm:t>
        <a:bodyPr/>
        <a:lstStyle/>
        <a:p>
          <a:endParaRPr lang="en-US"/>
        </a:p>
      </dgm:t>
    </dgm:pt>
    <dgm:pt modelId="{9B4F560C-AA66-4F3C-AC4D-197EE7444A5D}" type="sibTrans" cxnId="{5761ABEC-5123-473C-95F2-1E6252DC72D4}">
      <dgm:prSet/>
      <dgm:spPr/>
      <dgm:t>
        <a:bodyPr/>
        <a:lstStyle/>
        <a:p>
          <a:endParaRPr lang="en-US"/>
        </a:p>
      </dgm:t>
    </dgm:pt>
    <dgm:pt modelId="{52266ED1-FC34-4999-BC9F-04F1003C12E8}" type="pres">
      <dgm:prSet presAssocID="{4303B942-B666-45F3-B22D-E568DEE420B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AED84AA-7F08-4073-B90C-1CFACDFFD029}" type="pres">
      <dgm:prSet presAssocID="{621A26EA-675C-4E8C-8AB9-E5169F8C6B81}" presName="root1" presStyleCnt="0"/>
      <dgm:spPr/>
    </dgm:pt>
    <dgm:pt modelId="{D4FD0921-F73B-4538-8852-361B6BF3FCAE}" type="pres">
      <dgm:prSet presAssocID="{621A26EA-675C-4E8C-8AB9-E5169F8C6B81}" presName="LevelOneTextNode" presStyleLbl="node0" presStyleIdx="0" presStyleCnt="2">
        <dgm:presLayoutVars>
          <dgm:chPref val="3"/>
        </dgm:presLayoutVars>
      </dgm:prSet>
      <dgm:spPr/>
    </dgm:pt>
    <dgm:pt modelId="{2F49ED45-16D8-47A0-9601-862A60409C95}" type="pres">
      <dgm:prSet presAssocID="{621A26EA-675C-4E8C-8AB9-E5169F8C6B81}" presName="level2hierChild" presStyleCnt="0"/>
      <dgm:spPr/>
    </dgm:pt>
    <dgm:pt modelId="{1E1ABB23-A799-4223-B798-AC14456E36A5}" type="pres">
      <dgm:prSet presAssocID="{6C99FE94-98A5-4865-AC82-74283EC0C257}" presName="root1" presStyleCnt="0"/>
      <dgm:spPr/>
    </dgm:pt>
    <dgm:pt modelId="{5A37A729-36C2-4A65-8EB1-6E4808F23446}" type="pres">
      <dgm:prSet presAssocID="{6C99FE94-98A5-4865-AC82-74283EC0C257}" presName="LevelOneTextNode" presStyleLbl="node0" presStyleIdx="1" presStyleCnt="2">
        <dgm:presLayoutVars>
          <dgm:chPref val="3"/>
        </dgm:presLayoutVars>
      </dgm:prSet>
      <dgm:spPr/>
    </dgm:pt>
    <dgm:pt modelId="{2801C0EE-803E-4A53-9EDE-2322C232B306}" type="pres">
      <dgm:prSet presAssocID="{6C99FE94-98A5-4865-AC82-74283EC0C257}" presName="level2hierChild" presStyleCnt="0"/>
      <dgm:spPr/>
    </dgm:pt>
    <dgm:pt modelId="{82E46B2A-7468-42DD-9C33-0743ED332F1D}" type="pres">
      <dgm:prSet presAssocID="{B2E3A5E0-0FE9-4DE1-856B-02F1287A596B}" presName="conn2-1" presStyleLbl="parChTrans1D2" presStyleIdx="0" presStyleCnt="2"/>
      <dgm:spPr/>
    </dgm:pt>
    <dgm:pt modelId="{C249B004-5213-4371-82FC-9C66A09FB8BD}" type="pres">
      <dgm:prSet presAssocID="{B2E3A5E0-0FE9-4DE1-856B-02F1287A596B}" presName="connTx" presStyleLbl="parChTrans1D2" presStyleIdx="0" presStyleCnt="2"/>
      <dgm:spPr/>
    </dgm:pt>
    <dgm:pt modelId="{5E24BAFA-2347-4945-B3CD-9E1EA7185B66}" type="pres">
      <dgm:prSet presAssocID="{D25B42E4-FDBB-4601-A14B-93305CBC0848}" presName="root2" presStyleCnt="0"/>
      <dgm:spPr/>
    </dgm:pt>
    <dgm:pt modelId="{373E35D0-69DF-4AFD-BE4E-9C92FF6D114B}" type="pres">
      <dgm:prSet presAssocID="{D25B42E4-FDBB-4601-A14B-93305CBC0848}" presName="LevelTwoTextNode" presStyleLbl="node2" presStyleIdx="0" presStyleCnt="2">
        <dgm:presLayoutVars>
          <dgm:chPref val="3"/>
        </dgm:presLayoutVars>
      </dgm:prSet>
      <dgm:spPr/>
    </dgm:pt>
    <dgm:pt modelId="{98D0DD7F-EC99-42AB-88A7-8CA542B6782B}" type="pres">
      <dgm:prSet presAssocID="{D25B42E4-FDBB-4601-A14B-93305CBC0848}" presName="level3hierChild" presStyleCnt="0"/>
      <dgm:spPr/>
    </dgm:pt>
    <dgm:pt modelId="{FF46C87B-8BB7-4004-B493-F4E9A81D5C31}" type="pres">
      <dgm:prSet presAssocID="{CDF24AAA-191C-4AF2-A7E6-6659502576C0}" presName="conn2-1" presStyleLbl="parChTrans1D3" presStyleIdx="0" presStyleCnt="1"/>
      <dgm:spPr/>
    </dgm:pt>
    <dgm:pt modelId="{A3FE2533-A47A-449A-AB27-B4C61BD3A28E}" type="pres">
      <dgm:prSet presAssocID="{CDF24AAA-191C-4AF2-A7E6-6659502576C0}" presName="connTx" presStyleLbl="parChTrans1D3" presStyleIdx="0" presStyleCnt="1"/>
      <dgm:spPr/>
    </dgm:pt>
    <dgm:pt modelId="{EBAAB1A7-AD3C-4BFA-A269-BDE87AB828C5}" type="pres">
      <dgm:prSet presAssocID="{238C2BF8-57B2-426E-8ED1-7FC1FEC3076E}" presName="root2" presStyleCnt="0"/>
      <dgm:spPr/>
    </dgm:pt>
    <dgm:pt modelId="{2BE3D69F-12D0-4475-9D26-9098BE5B8BF1}" type="pres">
      <dgm:prSet presAssocID="{238C2BF8-57B2-426E-8ED1-7FC1FEC3076E}" presName="LevelTwoTextNode" presStyleLbl="node3" presStyleIdx="0" presStyleCnt="1">
        <dgm:presLayoutVars>
          <dgm:chPref val="3"/>
        </dgm:presLayoutVars>
      </dgm:prSet>
      <dgm:spPr/>
    </dgm:pt>
    <dgm:pt modelId="{D499FF61-134B-40B9-ADB0-2D08073250BF}" type="pres">
      <dgm:prSet presAssocID="{238C2BF8-57B2-426E-8ED1-7FC1FEC3076E}" presName="level3hierChild" presStyleCnt="0"/>
      <dgm:spPr/>
    </dgm:pt>
    <dgm:pt modelId="{AB5AA6BE-AEC1-46B0-8023-F57CB97FAF6C}" type="pres">
      <dgm:prSet presAssocID="{751DEA60-6524-457A-82D3-32A526D972F8}" presName="conn2-1" presStyleLbl="parChTrans1D2" presStyleIdx="1" presStyleCnt="2"/>
      <dgm:spPr/>
    </dgm:pt>
    <dgm:pt modelId="{A51F5EE4-3A32-43C2-815F-8FDE8A1C1C20}" type="pres">
      <dgm:prSet presAssocID="{751DEA60-6524-457A-82D3-32A526D972F8}" presName="connTx" presStyleLbl="parChTrans1D2" presStyleIdx="1" presStyleCnt="2"/>
      <dgm:spPr/>
    </dgm:pt>
    <dgm:pt modelId="{281B6A48-4F8F-4D99-9B8A-75B76D0F58C2}" type="pres">
      <dgm:prSet presAssocID="{0E8DDAA7-7F23-48C5-821F-DD27B3BB0F6E}" presName="root2" presStyleCnt="0"/>
      <dgm:spPr/>
    </dgm:pt>
    <dgm:pt modelId="{B78A1CAC-C2F3-48F9-8C21-F1A524981BB9}" type="pres">
      <dgm:prSet presAssocID="{0E8DDAA7-7F23-48C5-821F-DD27B3BB0F6E}" presName="LevelTwoTextNode" presStyleLbl="node2" presStyleIdx="1" presStyleCnt="2">
        <dgm:presLayoutVars>
          <dgm:chPref val="3"/>
        </dgm:presLayoutVars>
      </dgm:prSet>
      <dgm:spPr/>
    </dgm:pt>
    <dgm:pt modelId="{A438F3A6-2748-48C2-9499-1305D193E367}" type="pres">
      <dgm:prSet presAssocID="{0E8DDAA7-7F23-48C5-821F-DD27B3BB0F6E}" presName="level3hierChild" presStyleCnt="0"/>
      <dgm:spPr/>
    </dgm:pt>
  </dgm:ptLst>
  <dgm:cxnLst>
    <dgm:cxn modelId="{38B76D0D-F0A0-4F0D-A03A-AA451B8AF7C4}" type="presOf" srcId="{CDF24AAA-191C-4AF2-A7E6-6659502576C0}" destId="{FF46C87B-8BB7-4004-B493-F4E9A81D5C31}" srcOrd="0" destOrd="0" presId="urn:microsoft.com/office/officeart/2005/8/layout/hierarchy2"/>
    <dgm:cxn modelId="{51315C13-BECC-4E00-BF25-F58ACF63CD97}" type="presOf" srcId="{621A26EA-675C-4E8C-8AB9-E5169F8C6B81}" destId="{D4FD0921-F73B-4538-8852-361B6BF3FCAE}" srcOrd="0" destOrd="0" presId="urn:microsoft.com/office/officeart/2005/8/layout/hierarchy2"/>
    <dgm:cxn modelId="{84AB9132-A3EC-4A64-8CF8-34AC493EA81D}" srcId="{6C99FE94-98A5-4865-AC82-74283EC0C257}" destId="{D25B42E4-FDBB-4601-A14B-93305CBC0848}" srcOrd="0" destOrd="0" parTransId="{B2E3A5E0-0FE9-4DE1-856B-02F1287A596B}" sibTransId="{91BFAA89-0550-4866-B41C-15C8B3D0AE00}"/>
    <dgm:cxn modelId="{813C0076-D1F7-4E5C-B0B0-ADB84B0E7223}" type="presOf" srcId="{CDF24AAA-191C-4AF2-A7E6-6659502576C0}" destId="{A3FE2533-A47A-449A-AB27-B4C61BD3A28E}" srcOrd="1" destOrd="0" presId="urn:microsoft.com/office/officeart/2005/8/layout/hierarchy2"/>
    <dgm:cxn modelId="{6B938A90-0279-45E8-9DD1-74C0A991C9E1}" type="presOf" srcId="{751DEA60-6524-457A-82D3-32A526D972F8}" destId="{A51F5EE4-3A32-43C2-815F-8FDE8A1C1C20}" srcOrd="1" destOrd="0" presId="urn:microsoft.com/office/officeart/2005/8/layout/hierarchy2"/>
    <dgm:cxn modelId="{5F1E8995-FDB2-4455-876B-3047C91E454E}" srcId="{4303B942-B666-45F3-B22D-E568DEE420B4}" destId="{6C99FE94-98A5-4865-AC82-74283EC0C257}" srcOrd="1" destOrd="0" parTransId="{9DCB34E0-F4E7-4438-951A-08E70F69D93D}" sibTransId="{F8FA5F0A-F518-441C-B7D8-62D8B97D02FE}"/>
    <dgm:cxn modelId="{376CC99B-B6A2-45F0-98F1-1BE3E42453EB}" type="presOf" srcId="{4303B942-B666-45F3-B22D-E568DEE420B4}" destId="{52266ED1-FC34-4999-BC9F-04F1003C12E8}" srcOrd="0" destOrd="0" presId="urn:microsoft.com/office/officeart/2005/8/layout/hierarchy2"/>
    <dgm:cxn modelId="{7966249D-BC15-4C2D-892D-9D98EEBAC83D}" type="presOf" srcId="{0E8DDAA7-7F23-48C5-821F-DD27B3BB0F6E}" destId="{B78A1CAC-C2F3-48F9-8C21-F1A524981BB9}" srcOrd="0" destOrd="0" presId="urn:microsoft.com/office/officeart/2005/8/layout/hierarchy2"/>
    <dgm:cxn modelId="{9EB7E79E-81DF-4FA8-B19A-C1D61DFDD431}" type="presOf" srcId="{238C2BF8-57B2-426E-8ED1-7FC1FEC3076E}" destId="{2BE3D69F-12D0-4475-9D26-9098BE5B8BF1}" srcOrd="0" destOrd="0" presId="urn:microsoft.com/office/officeart/2005/8/layout/hierarchy2"/>
    <dgm:cxn modelId="{8A5F74AA-B4F5-4F96-AB40-0F29F36B3441}" type="presOf" srcId="{B2E3A5E0-0FE9-4DE1-856B-02F1287A596B}" destId="{82E46B2A-7468-42DD-9C33-0743ED332F1D}" srcOrd="0" destOrd="0" presId="urn:microsoft.com/office/officeart/2005/8/layout/hierarchy2"/>
    <dgm:cxn modelId="{8251E1D1-595B-459B-9F6E-CA60CBA714F3}" type="presOf" srcId="{B2E3A5E0-0FE9-4DE1-856B-02F1287A596B}" destId="{C249B004-5213-4371-82FC-9C66A09FB8BD}" srcOrd="1" destOrd="0" presId="urn:microsoft.com/office/officeart/2005/8/layout/hierarchy2"/>
    <dgm:cxn modelId="{30CF65D8-B3E3-49CC-BEA8-850C5FA5150B}" type="presOf" srcId="{6C99FE94-98A5-4865-AC82-74283EC0C257}" destId="{5A37A729-36C2-4A65-8EB1-6E4808F23446}" srcOrd="0" destOrd="0" presId="urn:microsoft.com/office/officeart/2005/8/layout/hierarchy2"/>
    <dgm:cxn modelId="{63D5F4E7-113A-4EC7-9F0E-CE8538B951B9}" srcId="{D25B42E4-FDBB-4601-A14B-93305CBC0848}" destId="{238C2BF8-57B2-426E-8ED1-7FC1FEC3076E}" srcOrd="0" destOrd="0" parTransId="{CDF24AAA-191C-4AF2-A7E6-6659502576C0}" sibTransId="{DC145603-27EE-4C2D-8F7C-551ED3124A64}"/>
    <dgm:cxn modelId="{4DBBB9EB-5B56-454D-BB8D-C0D7BC6DC617}" type="presOf" srcId="{D25B42E4-FDBB-4601-A14B-93305CBC0848}" destId="{373E35D0-69DF-4AFD-BE4E-9C92FF6D114B}" srcOrd="0" destOrd="0" presId="urn:microsoft.com/office/officeart/2005/8/layout/hierarchy2"/>
    <dgm:cxn modelId="{5761ABEC-5123-473C-95F2-1E6252DC72D4}" srcId="{6C99FE94-98A5-4865-AC82-74283EC0C257}" destId="{0E8DDAA7-7F23-48C5-821F-DD27B3BB0F6E}" srcOrd="1" destOrd="0" parTransId="{751DEA60-6524-457A-82D3-32A526D972F8}" sibTransId="{9B4F560C-AA66-4F3C-AC4D-197EE7444A5D}"/>
    <dgm:cxn modelId="{53C99CF5-8E58-4AF9-B8C7-3247102F8C31}" type="presOf" srcId="{751DEA60-6524-457A-82D3-32A526D972F8}" destId="{AB5AA6BE-AEC1-46B0-8023-F57CB97FAF6C}" srcOrd="0" destOrd="0" presId="urn:microsoft.com/office/officeart/2005/8/layout/hierarchy2"/>
    <dgm:cxn modelId="{F99EF5FF-6678-45A2-98CD-7E3C6739BAB6}" srcId="{4303B942-B666-45F3-B22D-E568DEE420B4}" destId="{621A26EA-675C-4E8C-8AB9-E5169F8C6B81}" srcOrd="0" destOrd="0" parTransId="{4E8B9935-6FA9-4FCE-8D1B-129F5B5960FE}" sibTransId="{A489AC47-6126-48CC-B840-CA83CCA06951}"/>
    <dgm:cxn modelId="{D70C511A-778F-4C71-AC42-EAFD845DBA41}" type="presParOf" srcId="{52266ED1-FC34-4999-BC9F-04F1003C12E8}" destId="{8AED84AA-7F08-4073-B90C-1CFACDFFD029}" srcOrd="0" destOrd="0" presId="urn:microsoft.com/office/officeart/2005/8/layout/hierarchy2"/>
    <dgm:cxn modelId="{4852F4AD-11AB-4D7F-83F2-F0AD381887E6}" type="presParOf" srcId="{8AED84AA-7F08-4073-B90C-1CFACDFFD029}" destId="{D4FD0921-F73B-4538-8852-361B6BF3FCAE}" srcOrd="0" destOrd="0" presId="urn:microsoft.com/office/officeart/2005/8/layout/hierarchy2"/>
    <dgm:cxn modelId="{4DED9670-E281-47C8-B2E6-925638E649C9}" type="presParOf" srcId="{8AED84AA-7F08-4073-B90C-1CFACDFFD029}" destId="{2F49ED45-16D8-47A0-9601-862A60409C95}" srcOrd="1" destOrd="0" presId="urn:microsoft.com/office/officeart/2005/8/layout/hierarchy2"/>
    <dgm:cxn modelId="{8777A414-B3C1-49AF-8D2A-A04AC1D2544D}" type="presParOf" srcId="{52266ED1-FC34-4999-BC9F-04F1003C12E8}" destId="{1E1ABB23-A799-4223-B798-AC14456E36A5}" srcOrd="1" destOrd="0" presId="urn:microsoft.com/office/officeart/2005/8/layout/hierarchy2"/>
    <dgm:cxn modelId="{DA30B078-E4FD-4992-8ADD-F3C144363993}" type="presParOf" srcId="{1E1ABB23-A799-4223-B798-AC14456E36A5}" destId="{5A37A729-36C2-4A65-8EB1-6E4808F23446}" srcOrd="0" destOrd="0" presId="urn:microsoft.com/office/officeart/2005/8/layout/hierarchy2"/>
    <dgm:cxn modelId="{CD4924BE-62AA-4D96-B4B5-E92EF7E94285}" type="presParOf" srcId="{1E1ABB23-A799-4223-B798-AC14456E36A5}" destId="{2801C0EE-803E-4A53-9EDE-2322C232B306}" srcOrd="1" destOrd="0" presId="urn:microsoft.com/office/officeart/2005/8/layout/hierarchy2"/>
    <dgm:cxn modelId="{E68B48CE-48F4-4B8C-B1AC-214B9ADD519F}" type="presParOf" srcId="{2801C0EE-803E-4A53-9EDE-2322C232B306}" destId="{82E46B2A-7468-42DD-9C33-0743ED332F1D}" srcOrd="0" destOrd="0" presId="urn:microsoft.com/office/officeart/2005/8/layout/hierarchy2"/>
    <dgm:cxn modelId="{91A0FBCD-364D-4D0F-8CCB-E28AA65EA9E6}" type="presParOf" srcId="{82E46B2A-7468-42DD-9C33-0743ED332F1D}" destId="{C249B004-5213-4371-82FC-9C66A09FB8BD}" srcOrd="0" destOrd="0" presId="urn:microsoft.com/office/officeart/2005/8/layout/hierarchy2"/>
    <dgm:cxn modelId="{4900C16C-5B5F-4CD3-9681-180BC34AD8AF}" type="presParOf" srcId="{2801C0EE-803E-4A53-9EDE-2322C232B306}" destId="{5E24BAFA-2347-4945-B3CD-9E1EA7185B66}" srcOrd="1" destOrd="0" presId="urn:microsoft.com/office/officeart/2005/8/layout/hierarchy2"/>
    <dgm:cxn modelId="{D099D334-7CC4-44D1-A38E-00E0B17C598A}" type="presParOf" srcId="{5E24BAFA-2347-4945-B3CD-9E1EA7185B66}" destId="{373E35D0-69DF-4AFD-BE4E-9C92FF6D114B}" srcOrd="0" destOrd="0" presId="urn:microsoft.com/office/officeart/2005/8/layout/hierarchy2"/>
    <dgm:cxn modelId="{A5ACC873-F4D9-44B2-BCFC-C2EA5D6A2FA1}" type="presParOf" srcId="{5E24BAFA-2347-4945-B3CD-9E1EA7185B66}" destId="{98D0DD7F-EC99-42AB-88A7-8CA542B6782B}" srcOrd="1" destOrd="0" presId="urn:microsoft.com/office/officeart/2005/8/layout/hierarchy2"/>
    <dgm:cxn modelId="{7A42A27E-1B43-403F-AE14-4344FE71C3DE}" type="presParOf" srcId="{98D0DD7F-EC99-42AB-88A7-8CA542B6782B}" destId="{FF46C87B-8BB7-4004-B493-F4E9A81D5C31}" srcOrd="0" destOrd="0" presId="urn:microsoft.com/office/officeart/2005/8/layout/hierarchy2"/>
    <dgm:cxn modelId="{EA189FAD-E4CA-44F1-A0B3-425FC4B6A2EA}" type="presParOf" srcId="{FF46C87B-8BB7-4004-B493-F4E9A81D5C31}" destId="{A3FE2533-A47A-449A-AB27-B4C61BD3A28E}" srcOrd="0" destOrd="0" presId="urn:microsoft.com/office/officeart/2005/8/layout/hierarchy2"/>
    <dgm:cxn modelId="{E6AEFD98-5E24-41CA-AB76-70B3515FBBA6}" type="presParOf" srcId="{98D0DD7F-EC99-42AB-88A7-8CA542B6782B}" destId="{EBAAB1A7-AD3C-4BFA-A269-BDE87AB828C5}" srcOrd="1" destOrd="0" presId="urn:microsoft.com/office/officeart/2005/8/layout/hierarchy2"/>
    <dgm:cxn modelId="{E6F832BF-4421-4050-9E86-8A05D93B3EF2}" type="presParOf" srcId="{EBAAB1A7-AD3C-4BFA-A269-BDE87AB828C5}" destId="{2BE3D69F-12D0-4475-9D26-9098BE5B8BF1}" srcOrd="0" destOrd="0" presId="urn:microsoft.com/office/officeart/2005/8/layout/hierarchy2"/>
    <dgm:cxn modelId="{DB737D3D-F0AF-4535-9781-FC2E80FBDED6}" type="presParOf" srcId="{EBAAB1A7-AD3C-4BFA-A269-BDE87AB828C5}" destId="{D499FF61-134B-40B9-ADB0-2D08073250BF}" srcOrd="1" destOrd="0" presId="urn:microsoft.com/office/officeart/2005/8/layout/hierarchy2"/>
    <dgm:cxn modelId="{FAB7A895-F33B-4509-8064-0DA371974220}" type="presParOf" srcId="{2801C0EE-803E-4A53-9EDE-2322C232B306}" destId="{AB5AA6BE-AEC1-46B0-8023-F57CB97FAF6C}" srcOrd="2" destOrd="0" presId="urn:microsoft.com/office/officeart/2005/8/layout/hierarchy2"/>
    <dgm:cxn modelId="{E2B23F3E-40DC-4B0C-812A-5201B7B62F2C}" type="presParOf" srcId="{AB5AA6BE-AEC1-46B0-8023-F57CB97FAF6C}" destId="{A51F5EE4-3A32-43C2-815F-8FDE8A1C1C20}" srcOrd="0" destOrd="0" presId="urn:microsoft.com/office/officeart/2005/8/layout/hierarchy2"/>
    <dgm:cxn modelId="{AEDFCDC3-E336-4898-8207-712392DC6C8B}" type="presParOf" srcId="{2801C0EE-803E-4A53-9EDE-2322C232B306}" destId="{281B6A48-4F8F-4D99-9B8A-75B76D0F58C2}" srcOrd="3" destOrd="0" presId="urn:microsoft.com/office/officeart/2005/8/layout/hierarchy2"/>
    <dgm:cxn modelId="{7F2D9789-F9CE-45E4-8ABF-968CDCC70FF9}" type="presParOf" srcId="{281B6A48-4F8F-4D99-9B8A-75B76D0F58C2}" destId="{B78A1CAC-C2F3-48F9-8C21-F1A524981BB9}" srcOrd="0" destOrd="0" presId="urn:microsoft.com/office/officeart/2005/8/layout/hierarchy2"/>
    <dgm:cxn modelId="{B37A44E4-CD54-4F44-968D-8D7B724AF29D}" type="presParOf" srcId="{281B6A48-4F8F-4D99-9B8A-75B76D0F58C2}" destId="{A438F3A6-2748-48C2-9499-1305D193E36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D0921-F73B-4538-8852-361B6BF3FCAE}">
      <dsp:nvSpPr>
        <dsp:cNvPr id="0" name=""/>
        <dsp:cNvSpPr/>
      </dsp:nvSpPr>
      <dsp:spPr>
        <a:xfrm>
          <a:off x="3170" y="102403"/>
          <a:ext cx="2705436" cy="1352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Registrierungs- und Login-Seite</a:t>
          </a:r>
          <a:endParaRPr lang="en-US" sz="2600" kern="1200"/>
        </a:p>
      </dsp:txBody>
      <dsp:txXfrm>
        <a:off x="42790" y="142023"/>
        <a:ext cx="2626196" cy="1273478"/>
      </dsp:txXfrm>
    </dsp:sp>
    <dsp:sp modelId="{5A37A729-36C2-4A65-8EB1-6E4808F23446}">
      <dsp:nvSpPr>
        <dsp:cNvPr id="0" name=""/>
        <dsp:cNvSpPr/>
      </dsp:nvSpPr>
      <dsp:spPr>
        <a:xfrm>
          <a:off x="3170" y="1658029"/>
          <a:ext cx="2705436" cy="1352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Eventübersicht</a:t>
          </a:r>
          <a:endParaRPr lang="en-US" sz="2600" kern="1200"/>
        </a:p>
      </dsp:txBody>
      <dsp:txXfrm>
        <a:off x="42790" y="1697649"/>
        <a:ext cx="2626196" cy="1273478"/>
      </dsp:txXfrm>
    </dsp:sp>
    <dsp:sp modelId="{82E46B2A-7468-42DD-9C33-0743ED332F1D}">
      <dsp:nvSpPr>
        <dsp:cNvPr id="0" name=""/>
        <dsp:cNvSpPr/>
      </dsp:nvSpPr>
      <dsp:spPr>
        <a:xfrm rot="19457599">
          <a:off x="2583343" y="1914193"/>
          <a:ext cx="1332702" cy="62578"/>
        </a:xfrm>
        <a:custGeom>
          <a:avLst/>
          <a:gdLst/>
          <a:ahLst/>
          <a:cxnLst/>
          <a:rect l="0" t="0" r="0" b="0"/>
          <a:pathLst>
            <a:path>
              <a:moveTo>
                <a:pt x="0" y="31289"/>
              </a:moveTo>
              <a:lnTo>
                <a:pt x="1332702" y="312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6376" y="1912164"/>
        <a:ext cx="66635" cy="66635"/>
      </dsp:txXfrm>
    </dsp:sp>
    <dsp:sp modelId="{373E35D0-69DF-4AFD-BE4E-9C92FF6D114B}">
      <dsp:nvSpPr>
        <dsp:cNvPr id="0" name=""/>
        <dsp:cNvSpPr/>
      </dsp:nvSpPr>
      <dsp:spPr>
        <a:xfrm>
          <a:off x="3790781" y="880216"/>
          <a:ext cx="2705436" cy="1352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Detailansicht einzelner Events</a:t>
          </a:r>
          <a:endParaRPr lang="en-US" sz="2600" kern="1200"/>
        </a:p>
      </dsp:txBody>
      <dsp:txXfrm>
        <a:off x="3830401" y="919836"/>
        <a:ext cx="2626196" cy="1273478"/>
      </dsp:txXfrm>
    </dsp:sp>
    <dsp:sp modelId="{FF46C87B-8BB7-4004-B493-F4E9A81D5C31}">
      <dsp:nvSpPr>
        <dsp:cNvPr id="0" name=""/>
        <dsp:cNvSpPr/>
      </dsp:nvSpPr>
      <dsp:spPr>
        <a:xfrm>
          <a:off x="6496218" y="1525286"/>
          <a:ext cx="1082174" cy="62578"/>
        </a:xfrm>
        <a:custGeom>
          <a:avLst/>
          <a:gdLst/>
          <a:ahLst/>
          <a:cxnLst/>
          <a:rect l="0" t="0" r="0" b="0"/>
          <a:pathLst>
            <a:path>
              <a:moveTo>
                <a:pt x="0" y="31289"/>
              </a:moveTo>
              <a:lnTo>
                <a:pt x="1082174" y="312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10251" y="1529521"/>
        <a:ext cx="54108" cy="54108"/>
      </dsp:txXfrm>
    </dsp:sp>
    <dsp:sp modelId="{2BE3D69F-12D0-4475-9D26-9098BE5B8BF1}">
      <dsp:nvSpPr>
        <dsp:cNvPr id="0" name=""/>
        <dsp:cNvSpPr/>
      </dsp:nvSpPr>
      <dsp:spPr>
        <a:xfrm>
          <a:off x="7578392" y="880216"/>
          <a:ext cx="2705436" cy="1352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Bearbeitungsseite</a:t>
          </a:r>
          <a:endParaRPr lang="en-US" sz="2600" kern="1200"/>
        </a:p>
      </dsp:txBody>
      <dsp:txXfrm>
        <a:off x="7618012" y="919836"/>
        <a:ext cx="2626196" cy="1273478"/>
      </dsp:txXfrm>
    </dsp:sp>
    <dsp:sp modelId="{AB5AA6BE-AEC1-46B0-8023-F57CB97FAF6C}">
      <dsp:nvSpPr>
        <dsp:cNvPr id="0" name=""/>
        <dsp:cNvSpPr/>
      </dsp:nvSpPr>
      <dsp:spPr>
        <a:xfrm rot="2142401">
          <a:off x="2583343" y="2692006"/>
          <a:ext cx="1332702" cy="62578"/>
        </a:xfrm>
        <a:custGeom>
          <a:avLst/>
          <a:gdLst/>
          <a:ahLst/>
          <a:cxnLst/>
          <a:rect l="0" t="0" r="0" b="0"/>
          <a:pathLst>
            <a:path>
              <a:moveTo>
                <a:pt x="0" y="31289"/>
              </a:moveTo>
              <a:lnTo>
                <a:pt x="1332702" y="312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6376" y="2689977"/>
        <a:ext cx="66635" cy="66635"/>
      </dsp:txXfrm>
    </dsp:sp>
    <dsp:sp modelId="{B78A1CAC-C2F3-48F9-8C21-F1A524981BB9}">
      <dsp:nvSpPr>
        <dsp:cNvPr id="0" name=""/>
        <dsp:cNvSpPr/>
      </dsp:nvSpPr>
      <dsp:spPr>
        <a:xfrm>
          <a:off x="3790781" y="2435842"/>
          <a:ext cx="2705436" cy="1352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Erstellseite</a:t>
          </a:r>
          <a:endParaRPr lang="en-US" sz="2600" kern="1200"/>
        </a:p>
      </dsp:txBody>
      <dsp:txXfrm>
        <a:off x="3830401" y="2475462"/>
        <a:ext cx="2626196" cy="1273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13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0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6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9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69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9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09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6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2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5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8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5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figma.com/proto/MrV3kTxn2WxlKiRWcOa3iI/mUNIted?page-id=0%3A1&amp;type=design&amp;node-id=1-2&amp;viewport=136%2C375%2C0.49&amp;t=eSbId5qtOF8pOGvI-1&amp;scaling=scale-down&amp;starting-point-node-id=39%3A556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FC6F8EF8-DB86-BC7F-35DC-B66F068F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28">
            <a:extLst>
              <a:ext uri="{FF2B5EF4-FFF2-40B4-BE49-F238E27FC236}">
                <a16:creationId xmlns:a16="http://schemas.microsoft.com/office/drawing/2014/main" id="{AE8D53AF-D358-3E3C-CBA8-2D44533BB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8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687E1C-9BD2-2478-F9E3-AA9709DB7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8972" y="2052734"/>
            <a:ext cx="3614057" cy="1598695"/>
          </a:xfrm>
        </p:spPr>
        <p:txBody>
          <a:bodyPr>
            <a:normAutofit/>
          </a:bodyPr>
          <a:lstStyle/>
          <a:p>
            <a:pPr algn="ctr"/>
            <a:r>
              <a:rPr lang="de-DE" cap="non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mUNIted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C76BE0-B3F1-A19E-539A-FF0780D77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2475" y="4239930"/>
            <a:ext cx="3067050" cy="961840"/>
          </a:xfrm>
        </p:spPr>
        <p:txBody>
          <a:bodyPr>
            <a:normAutofit/>
          </a:bodyPr>
          <a:lstStyle/>
          <a:p>
            <a:pPr algn="ctr"/>
            <a:r>
              <a:rPr lang="de-DE">
                <a:solidFill>
                  <a:srgbClr val="000000"/>
                </a:solidFill>
              </a:rPr>
              <a:t>Let‘s meet Up!</a:t>
            </a:r>
            <a:endParaRPr lang="de-DE" dirty="0">
              <a:solidFill>
                <a:srgbClr val="000000"/>
              </a:solidFill>
            </a:endParaRPr>
          </a:p>
        </p:txBody>
      </p:sp>
      <p:cxnSp>
        <p:nvCxnSpPr>
          <p:cNvPr id="35" name="Straight Connector 30">
            <a:extLst>
              <a:ext uri="{FF2B5EF4-FFF2-40B4-BE49-F238E27FC236}">
                <a16:creationId xmlns:a16="http://schemas.microsoft.com/office/drawing/2014/main" id="{A48FFDED-D19A-5971-9E62-D66F69A8F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51426"/>
            <a:ext cx="971155" cy="0"/>
          </a:xfrm>
          <a:prstGeom prst="line">
            <a:avLst/>
          </a:prstGeom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39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58533-A40D-898B-CC25-2CEB75C9E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625288"/>
            <a:ext cx="9715500" cy="990600"/>
          </a:xfrm>
        </p:spPr>
        <p:txBody>
          <a:bodyPr/>
          <a:lstStyle/>
          <a:p>
            <a:r>
              <a:rPr lang="de-DE" dirty="0"/>
              <a:t>Detailseite (als Ersteller)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F473B3B-7B7D-1B5E-07ED-386A75EC3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83195"/>
            <a:ext cx="10809171" cy="3431755"/>
          </a:xfrm>
          <a:prstGeom prst="rect">
            <a:avLst/>
          </a:prstGeom>
        </p:spPr>
      </p:pic>
      <p:sp>
        <p:nvSpPr>
          <p:cNvPr id="5" name="Kreis: nicht ausgefüllt 4">
            <a:extLst>
              <a:ext uri="{FF2B5EF4-FFF2-40B4-BE49-F238E27FC236}">
                <a16:creationId xmlns:a16="http://schemas.microsoft.com/office/drawing/2014/main" id="{1A0FB955-5F49-6DA5-3C8D-113F68176489}"/>
              </a:ext>
            </a:extLst>
          </p:cNvPr>
          <p:cNvSpPr/>
          <p:nvPr/>
        </p:nvSpPr>
        <p:spPr>
          <a:xfrm>
            <a:off x="2141537" y="4826794"/>
            <a:ext cx="299477" cy="301018"/>
          </a:xfrm>
          <a:prstGeom prst="donut">
            <a:avLst>
              <a:gd name="adj" fmla="val 6252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Kreis: nicht ausgefüllt 5">
            <a:extLst>
              <a:ext uri="{FF2B5EF4-FFF2-40B4-BE49-F238E27FC236}">
                <a16:creationId xmlns:a16="http://schemas.microsoft.com/office/drawing/2014/main" id="{7D290D1B-518D-D6A3-9893-2FA62972C027}"/>
              </a:ext>
            </a:extLst>
          </p:cNvPr>
          <p:cNvSpPr/>
          <p:nvPr/>
        </p:nvSpPr>
        <p:spPr>
          <a:xfrm>
            <a:off x="2497373" y="4826794"/>
            <a:ext cx="299477" cy="301018"/>
          </a:xfrm>
          <a:prstGeom prst="donut">
            <a:avLst>
              <a:gd name="adj" fmla="val 6252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ED62887-1E17-72C0-0629-1F4385BF7979}"/>
              </a:ext>
            </a:extLst>
          </p:cNvPr>
          <p:cNvSpPr txBox="1"/>
          <p:nvPr/>
        </p:nvSpPr>
        <p:spPr>
          <a:xfrm>
            <a:off x="2796850" y="4792637"/>
            <a:ext cx="439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Möglichkeit zur Bearbeitung und Löschung</a:t>
            </a:r>
          </a:p>
        </p:txBody>
      </p:sp>
    </p:spTree>
    <p:extLst>
      <p:ext uri="{BB962C8B-B14F-4D97-AF65-F5344CB8AC3E}">
        <p14:creationId xmlns:p14="http://schemas.microsoft.com/office/powerpoint/2010/main" val="189333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BAF0C-F4AC-2035-F404-490EFC18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des Projekts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EDEBF3-27B3-13A2-22F9-0CD453C221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hat gut geklappt?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6BC164-F9BC-9BA5-3169-CF162C74AF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Entwicklung einer gemeinsamen Idee</a:t>
            </a:r>
          </a:p>
          <a:p>
            <a:r>
              <a:rPr lang="de-DE" dirty="0"/>
              <a:t>Gemeinsames Verständnis von Konzept und grundlegendem Design</a:t>
            </a:r>
          </a:p>
          <a:p>
            <a:r>
              <a:rPr lang="de-DE" dirty="0"/>
              <a:t>Kommunikation zwischen Backend und Frontend</a:t>
            </a:r>
          </a:p>
          <a:p>
            <a:r>
              <a:rPr lang="de-DE" dirty="0"/>
              <a:t>Ordentliche </a:t>
            </a:r>
            <a:r>
              <a:rPr lang="de-DE" dirty="0" err="1"/>
              <a:t>Repositoryführung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196725-BB6D-A6CE-2DCA-333F8AFAC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Was kann besser funktionieren?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7A458B-6255-6150-3D8D-B81A8FE019D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Bessere Kommunikation darüber, wer Einzelheiten wie implementiert</a:t>
            </a:r>
          </a:p>
          <a:p>
            <a:r>
              <a:rPr lang="de-DE" dirty="0"/>
              <a:t>Festlegung wichtiger Begrifflichkeiten</a:t>
            </a:r>
          </a:p>
          <a:p>
            <a:r>
              <a:rPr lang="de-DE" dirty="0"/>
              <a:t>Reduktion auf wesentliche Bestandteile, um Zeitvorgaben besser einhalten zu können</a:t>
            </a:r>
          </a:p>
        </p:txBody>
      </p:sp>
    </p:spTree>
    <p:extLst>
      <p:ext uri="{BB962C8B-B14F-4D97-AF65-F5344CB8AC3E}">
        <p14:creationId xmlns:p14="http://schemas.microsoft.com/office/powerpoint/2010/main" val="1423275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6BCBC0B-8296-56C5-38CB-8138FF84D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6534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7EB1F7-1CCE-C43E-576F-489CA073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543" y="2286000"/>
            <a:ext cx="3676918" cy="2286000"/>
          </a:xfrm>
        </p:spPr>
        <p:txBody>
          <a:bodyPr anchor="ctr">
            <a:normAutofit/>
          </a:bodyPr>
          <a:lstStyle/>
          <a:p>
            <a:pPr algn="ctr"/>
            <a:r>
              <a:rPr lang="de-DE">
                <a:solidFill>
                  <a:srgbClr val="000000"/>
                </a:solidFill>
              </a:rPr>
              <a:t>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FFF9C9-8F6F-16B0-A894-123E9BC9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085" y="762000"/>
            <a:ext cx="4446931" cy="5334000"/>
          </a:xfrm>
        </p:spPr>
        <p:txBody>
          <a:bodyPr anchor="ctr">
            <a:normAutofit/>
          </a:bodyPr>
          <a:lstStyle/>
          <a:p>
            <a:r>
              <a:rPr lang="de-DE" sz="2000" dirty="0"/>
              <a:t>Projektspezifisch entscheiden, welcher Overhead nützlich ist und bei der Erstellung der App hilft</a:t>
            </a:r>
          </a:p>
          <a:p>
            <a:r>
              <a:rPr lang="de-DE" sz="2000" dirty="0"/>
              <a:t>Festlegung von Begrifflichkeiten, als Teil der Konzeptausarbeitung</a:t>
            </a:r>
          </a:p>
          <a:p>
            <a:r>
              <a:rPr lang="de-DE" sz="2000" dirty="0"/>
              <a:t>Genauere Einhaltung der vorab festgelegten Arbeitsaufteilung</a:t>
            </a:r>
          </a:p>
          <a:p>
            <a:r>
              <a:rPr lang="de-DE" sz="2000" dirty="0"/>
              <a:t>Mehr Zeit einplanen ist immer besser</a:t>
            </a:r>
          </a:p>
        </p:txBody>
      </p:sp>
    </p:spTree>
    <p:extLst>
      <p:ext uri="{BB962C8B-B14F-4D97-AF65-F5344CB8AC3E}">
        <p14:creationId xmlns:p14="http://schemas.microsoft.com/office/powerpoint/2010/main" val="7039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799C34-9136-867A-537E-FB3F6626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eure Aufmerksamkeit!</a:t>
            </a:r>
          </a:p>
        </p:txBody>
      </p:sp>
      <p:pic>
        <p:nvPicPr>
          <p:cNvPr id="1026" name="Picture 2" descr="Elon Musk carries a SINK into Twitter headquarters after Tesla CEO hit ...">
            <a:extLst>
              <a:ext uri="{FF2B5EF4-FFF2-40B4-BE49-F238E27FC236}">
                <a16:creationId xmlns:a16="http://schemas.microsoft.com/office/drawing/2014/main" id="{D9C4BA86-55E1-5F74-C203-5F5AFECB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591" y="2372025"/>
            <a:ext cx="7016817" cy="394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86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1BC198-08D0-820F-FBC4-2BA38BB6A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33742"/>
            <a:ext cx="12192000" cy="5529633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BCBC0B-8296-56C5-38CB-8138FF84D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0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074428-89DC-FA3A-0470-12B721AD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6000"/>
          </a:xfrm>
        </p:spPr>
        <p:txBody>
          <a:bodyPr anchor="ctr">
            <a:normAutofit/>
          </a:bodyPr>
          <a:lstStyle/>
          <a:p>
            <a:pPr algn="ctr"/>
            <a:r>
              <a:rPr lang="de-DE" dirty="0"/>
              <a:t>The </a:t>
            </a:r>
            <a:r>
              <a:rPr lang="de-DE" dirty="0" err="1"/>
              <a:t>idea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and 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prototype</a:t>
            </a:r>
          </a:p>
        </p:txBody>
      </p:sp>
      <p:pic>
        <p:nvPicPr>
          <p:cNvPr id="5" name="Inhaltsplatzhalter 4">
            <a:hlinkClick r:id="rId2"/>
            <a:extLst>
              <a:ext uri="{FF2B5EF4-FFF2-40B4-BE49-F238E27FC236}">
                <a16:creationId xmlns:a16="http://schemas.microsoft.com/office/drawing/2014/main" id="{F4E67B18-1777-B568-2416-09BD6DFF5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47853" y="762000"/>
            <a:ext cx="2554044" cy="5334000"/>
          </a:xfrm>
        </p:spPr>
      </p:pic>
    </p:spTree>
    <p:extLst>
      <p:ext uri="{BB962C8B-B14F-4D97-AF65-F5344CB8AC3E}">
        <p14:creationId xmlns:p14="http://schemas.microsoft.com/office/powerpoint/2010/main" val="351998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074428-89DC-FA3A-0470-12B721AD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>
            <a:normAutofit/>
          </a:bodyPr>
          <a:lstStyle/>
          <a:p>
            <a:r>
              <a:rPr lang="de-DE"/>
              <a:t>Registration and </a:t>
            </a:r>
            <a:br>
              <a:rPr lang="de-DE"/>
            </a:br>
            <a:r>
              <a:rPr lang="de-DE"/>
              <a:t>Login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6FAC8E-05E8-27A2-FFD0-9E952CA00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2285997"/>
            <a:ext cx="4543425" cy="3890965"/>
          </a:xfrm>
        </p:spPr>
        <p:txBody>
          <a:bodyPr>
            <a:normAutofit/>
          </a:bodyPr>
          <a:lstStyle/>
          <a:p>
            <a:r>
              <a:rPr lang="de-DE" sz="2000"/>
              <a:t>Notwendig aufgrund von Rollenunterscheidungen</a:t>
            </a:r>
          </a:p>
          <a:p>
            <a:r>
              <a:rPr lang="de-DE" sz="2000"/>
              <a:t>Überprüfung der Eingabeparameter im Frontend mithilfe der im Backend hinterlegten Werte</a:t>
            </a:r>
          </a:p>
          <a:p>
            <a:r>
              <a:rPr lang="de-DE" sz="2000"/>
              <a:t>Überprüfung von Bedingungen an Registrierung und Login im Frontend </a:t>
            </a: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4F0ECE-5EF4-AB44-CBB3-D15A17DB1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521" y="1558699"/>
            <a:ext cx="4708521" cy="374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3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29490-7527-A61E-2F63-9931E0BF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</a:t>
            </a:r>
            <a:r>
              <a:rPr lang="de-DE" dirty="0" err="1"/>
              <a:t>navigation</a:t>
            </a:r>
            <a:endParaRPr lang="de-DE" dirty="0"/>
          </a:p>
        </p:txBody>
      </p:sp>
      <p:graphicFrame>
        <p:nvGraphicFramePr>
          <p:cNvPr id="9" name="Inhaltsplatzhalter 6">
            <a:extLst>
              <a:ext uri="{FF2B5EF4-FFF2-40B4-BE49-F238E27FC236}">
                <a16:creationId xmlns:a16="http://schemas.microsoft.com/office/drawing/2014/main" id="{A08AC52F-6435-38C2-4318-2CCD9B5147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52500" y="2285997"/>
          <a:ext cx="10287000" cy="389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988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1BC198-08D0-820F-FBC4-2BA38BB6A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33742"/>
            <a:ext cx="12192000" cy="5529633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BCBC0B-8296-56C5-38CB-8138FF84D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0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074428-89DC-FA3A-0470-12B721AD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6000"/>
          </a:xfrm>
        </p:spPr>
        <p:txBody>
          <a:bodyPr anchor="ctr">
            <a:normAutofit/>
          </a:bodyPr>
          <a:lstStyle/>
          <a:p>
            <a:pPr algn="ctr"/>
            <a:r>
              <a:rPr lang="de-DE" dirty="0"/>
              <a:t>Eventattribute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6FAC8E-05E8-27A2-FFD0-9E952CA00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481" y="762000"/>
            <a:ext cx="5390215" cy="5334000"/>
          </a:xfrm>
        </p:spPr>
        <p:txBody>
          <a:bodyPr anchor="ctr">
            <a:normAutofit/>
          </a:bodyPr>
          <a:lstStyle/>
          <a:p>
            <a:r>
              <a:rPr lang="de-DE" sz="2000" dirty="0"/>
              <a:t>ID: Zur Identifizierung im Backend</a:t>
            </a:r>
          </a:p>
          <a:p>
            <a:r>
              <a:rPr lang="de-DE" sz="2000" dirty="0"/>
              <a:t>Titel, Icon</a:t>
            </a:r>
          </a:p>
          <a:p>
            <a:r>
              <a:rPr lang="de-DE" sz="2000" dirty="0"/>
              <a:t>Creator</a:t>
            </a:r>
          </a:p>
          <a:p>
            <a:r>
              <a:rPr lang="de-DE" sz="2000" dirty="0"/>
              <a:t>Startzeit</a:t>
            </a:r>
          </a:p>
          <a:p>
            <a:r>
              <a:rPr lang="de-DE" sz="2000" dirty="0"/>
              <a:t>Kosten (können auch 0€ betragen)</a:t>
            </a:r>
          </a:p>
          <a:p>
            <a:r>
              <a:rPr lang="de-DE" sz="2000" dirty="0"/>
              <a:t>Beschreibung</a:t>
            </a:r>
          </a:p>
          <a:p>
            <a:r>
              <a:rPr lang="de-DE" sz="2000" dirty="0"/>
              <a:t>Label (nicht zwingend benötigt)</a:t>
            </a:r>
          </a:p>
          <a:p>
            <a:r>
              <a:rPr lang="de-DE" sz="2000" dirty="0"/>
              <a:t>Besucher (Möglichkeit eine maximale Besucherzahl anzugeben)</a:t>
            </a:r>
          </a:p>
        </p:txBody>
      </p:sp>
    </p:spTree>
    <p:extLst>
      <p:ext uri="{BB962C8B-B14F-4D97-AF65-F5344CB8AC3E}">
        <p14:creationId xmlns:p14="http://schemas.microsoft.com/office/powerpoint/2010/main" val="198874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EEEA0-EDDA-A327-C2C2-126496F5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65311"/>
            <a:ext cx="10287000" cy="1147762"/>
          </a:xfrm>
        </p:spPr>
        <p:txBody>
          <a:bodyPr/>
          <a:lstStyle/>
          <a:p>
            <a:r>
              <a:rPr lang="de-DE" dirty="0"/>
              <a:t>Eventübersicht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94746F-BF5D-C053-5AFE-537D0571B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5158582"/>
            <a:ext cx="10287000" cy="1156102"/>
          </a:xfrm>
        </p:spPr>
        <p:txBody>
          <a:bodyPr>
            <a:normAutofit/>
          </a:bodyPr>
          <a:lstStyle/>
          <a:p>
            <a:r>
              <a:rPr lang="de-DE" sz="2000" dirty="0"/>
              <a:t>Einfache Identifizierung durch Titel und Icon</a:t>
            </a:r>
          </a:p>
          <a:p>
            <a:r>
              <a:rPr lang="de-DE" sz="2000" dirty="0"/>
              <a:t>Erkennung weiterer wichtiger Informationen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DF48719-29F6-065D-ADF1-5ADE449A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03" y="1670932"/>
            <a:ext cx="11656194" cy="312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7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EEEA0-EDDA-A327-C2C2-126496F5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56751"/>
            <a:ext cx="10287000" cy="1147762"/>
          </a:xfrm>
        </p:spPr>
        <p:txBody>
          <a:bodyPr/>
          <a:lstStyle/>
          <a:p>
            <a:r>
              <a:rPr lang="de-DE" dirty="0"/>
              <a:t>Erstellseite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94746F-BF5D-C053-5AFE-537D0571B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4925" y="2415055"/>
            <a:ext cx="2990850" cy="2633989"/>
          </a:xfrm>
        </p:spPr>
        <p:txBody>
          <a:bodyPr>
            <a:normAutofit fontScale="85000" lnSpcReduction="10000"/>
          </a:bodyPr>
          <a:lstStyle/>
          <a:p>
            <a:r>
              <a:rPr lang="de-DE" sz="2400" dirty="0"/>
              <a:t>Jeder kann Meetings erstellen</a:t>
            </a:r>
          </a:p>
          <a:p>
            <a:r>
              <a:rPr lang="de-DE" sz="2400" dirty="0"/>
              <a:t>Message nach erfolgreicher Erstellung und Zurückleitung zu geupdateter Übersichtsseite</a:t>
            </a:r>
          </a:p>
        </p:txBody>
      </p:sp>
      <p:pic>
        <p:nvPicPr>
          <p:cNvPr id="5" name="Inhaltsplatzhalter 8">
            <a:extLst>
              <a:ext uri="{FF2B5EF4-FFF2-40B4-BE49-F238E27FC236}">
                <a16:creationId xmlns:a16="http://schemas.microsoft.com/office/drawing/2014/main" id="{FF79F5DC-35DE-AE35-9ECF-5C3161E2F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12" y="1979815"/>
            <a:ext cx="8249117" cy="350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0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110B0E-38F8-E136-9338-34174D38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kern="1200" cap="all" spc="6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FromJson-Methode</a:t>
            </a:r>
            <a:endParaRPr lang="en-US" sz="2800" b="1" kern="1200" cap="all" spc="6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4A7A9A-3526-6174-799B-D590B0E26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2500" y="2285997"/>
            <a:ext cx="4191000" cy="389096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Überträgt</a:t>
            </a:r>
            <a:r>
              <a:rPr lang="en-US" sz="2000" dirty="0"/>
              <a:t> das </a:t>
            </a:r>
            <a:r>
              <a:rPr lang="en-US" sz="2000" dirty="0" err="1"/>
              <a:t>vom</a:t>
            </a:r>
            <a:r>
              <a:rPr lang="en-US" sz="2000" dirty="0"/>
              <a:t> Backend </a:t>
            </a:r>
            <a:r>
              <a:rPr lang="en-US" sz="2000" dirty="0" err="1"/>
              <a:t>empfangene</a:t>
            </a:r>
            <a:r>
              <a:rPr lang="en-US" sz="2000" dirty="0"/>
              <a:t> JSON in die </a:t>
            </a:r>
            <a:r>
              <a:rPr lang="en-US" sz="2000" dirty="0" err="1"/>
              <a:t>im</a:t>
            </a:r>
            <a:r>
              <a:rPr lang="en-US" sz="2000" dirty="0"/>
              <a:t> Frontend </a:t>
            </a:r>
            <a:r>
              <a:rPr lang="en-US" sz="2000" dirty="0" err="1"/>
              <a:t>gebrauchte</a:t>
            </a:r>
            <a:r>
              <a:rPr lang="en-US" sz="2000" dirty="0"/>
              <a:t> </a:t>
            </a:r>
            <a:r>
              <a:rPr lang="en-US" sz="2000" dirty="0" err="1"/>
              <a:t>Meetingklasse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Korrespondierende</a:t>
            </a:r>
            <a:r>
              <a:rPr lang="en-US" sz="2000" dirty="0"/>
              <a:t> </a:t>
            </a:r>
            <a:r>
              <a:rPr lang="en-US" sz="2000" dirty="0" err="1"/>
              <a:t>toJson-Methode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Auslagerung</a:t>
            </a:r>
            <a:r>
              <a:rPr lang="en-US" sz="2000" dirty="0"/>
              <a:t> des </a:t>
            </a:r>
            <a:r>
              <a:rPr lang="en-US" sz="2000" dirty="0" err="1"/>
              <a:t>parsen</a:t>
            </a:r>
            <a:r>
              <a:rPr lang="en-US" sz="2000" dirty="0"/>
              <a:t>, da es auf fast </a:t>
            </a:r>
            <a:r>
              <a:rPr lang="en-US" sz="2000" dirty="0" err="1"/>
              <a:t>allen</a:t>
            </a:r>
            <a:r>
              <a:rPr lang="en-US" sz="2000" dirty="0"/>
              <a:t> Seiten </a:t>
            </a:r>
            <a:r>
              <a:rPr lang="en-US" sz="2000" dirty="0" err="1"/>
              <a:t>benötigt</a:t>
            </a:r>
            <a:r>
              <a:rPr lang="en-US" sz="2000" dirty="0"/>
              <a:t> </a:t>
            </a:r>
            <a:r>
              <a:rPr lang="en-US" sz="2000" dirty="0" err="1"/>
              <a:t>wird</a:t>
            </a:r>
            <a:endParaRPr lang="en-US" sz="2000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2673E68-FF75-18BC-AB94-E9E1A28BF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2521" y="1204224"/>
            <a:ext cx="4708521" cy="444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4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EEEA0-EDDA-A327-C2C2-126496F5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56751"/>
            <a:ext cx="10287000" cy="1147762"/>
          </a:xfrm>
        </p:spPr>
        <p:txBody>
          <a:bodyPr/>
          <a:lstStyle/>
          <a:p>
            <a:r>
              <a:rPr lang="de-DE" dirty="0"/>
              <a:t>Detailseite (als anderer </a:t>
            </a:r>
            <a:r>
              <a:rPr lang="de-DE" dirty="0" err="1"/>
              <a:t>benutzer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94746F-BF5D-C053-5AFE-537D0571B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5020860"/>
            <a:ext cx="10287000" cy="1156102"/>
          </a:xfrm>
        </p:spPr>
        <p:txBody>
          <a:bodyPr/>
          <a:lstStyle/>
          <a:p>
            <a:r>
              <a:rPr lang="de-DE" dirty="0"/>
              <a:t>Keine Möglichkeit zur Bearbeitung oder Löschung des Events</a:t>
            </a:r>
          </a:p>
          <a:p>
            <a:r>
              <a:rPr lang="de-DE" dirty="0"/>
              <a:t>In diesem Fall keine Kosten und keine maximale Teilnehmerzahl</a:t>
            </a:r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826ED5C6-0066-ADFC-2AC4-F333F64F6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585272"/>
            <a:ext cx="10287000" cy="325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60462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Breitbild</PresentationFormat>
  <Paragraphs>53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Trade Gothic Next Cond</vt:lpstr>
      <vt:lpstr>Trade Gothic Next Light</vt:lpstr>
      <vt:lpstr>AfterglowVTI</vt:lpstr>
      <vt:lpstr>mUNIted</vt:lpstr>
      <vt:lpstr>The idea  and  the prototype</vt:lpstr>
      <vt:lpstr>Registration and  Login</vt:lpstr>
      <vt:lpstr>Allgemeine navigation</vt:lpstr>
      <vt:lpstr>Eventattribute</vt:lpstr>
      <vt:lpstr>Eventübersicht</vt:lpstr>
      <vt:lpstr>Erstellseite</vt:lpstr>
      <vt:lpstr>FromJson-Methode</vt:lpstr>
      <vt:lpstr>Detailseite (als anderer benutzer)</vt:lpstr>
      <vt:lpstr>Detailseite (als Ersteller)</vt:lpstr>
      <vt:lpstr>Evaluation des Projekts</vt:lpstr>
      <vt:lpstr>Takeaways</vt:lpstr>
      <vt:lpstr>Vielen Dank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mUNIted</dc:title>
  <dc:creator>Daniel Seitz</dc:creator>
  <cp:lastModifiedBy>Daniel Seitz</cp:lastModifiedBy>
  <cp:revision>1</cp:revision>
  <dcterms:created xsi:type="dcterms:W3CDTF">2024-01-10T13:45:37Z</dcterms:created>
  <dcterms:modified xsi:type="dcterms:W3CDTF">2024-01-10T15:10:38Z</dcterms:modified>
</cp:coreProperties>
</file>