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ppinventor.mit.edu/explor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-ylS23uur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9D118-DCF2-4D68-8349-5A886A5CC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 AD project &gt;</a:t>
            </a:r>
            <a:b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b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Survive! Elevator -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4BAF51-D7C2-495C-B2EA-9A09C6CE1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364646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Earthquake team</a:t>
            </a:r>
          </a:p>
          <a:p>
            <a:pPr algn="r"/>
            <a:r>
              <a:rPr lang="en-US" altLang="ko-KR" dirty="0"/>
              <a:t>20191675 </a:t>
            </a:r>
            <a:r>
              <a:rPr lang="ko-KR" altLang="en-US" dirty="0"/>
              <a:t>조현진</a:t>
            </a:r>
            <a:endParaRPr lang="en-US" altLang="ko-KR" dirty="0"/>
          </a:p>
          <a:p>
            <a:pPr algn="r"/>
            <a:r>
              <a:rPr lang="en-US" altLang="ko-KR" dirty="0"/>
              <a:t>     20191683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779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5C35DB7-E004-43BA-AD46-416C48552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80B972-D29F-47DE-9A3E-A6343CA4F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17651D-FF04-45EB-8D8E-7A7A73DAF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7219" y="4196142"/>
            <a:ext cx="32638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74C12D5-8047-4C73-BEC9-D4148ED5D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916" y="3141718"/>
            <a:ext cx="3259513" cy="2104154"/>
          </a:xfrm>
        </p:spPr>
        <p:txBody>
          <a:bodyPr anchor="b">
            <a:norm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기능 구현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8115922C-F736-4162-BAF5-36E87758B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42" y="378031"/>
            <a:ext cx="3665038" cy="2544763"/>
          </a:xfr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76FF61A-1DE8-4B3B-8AAB-685F0D91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FAF4E0A-1556-4E47-B62C-FAD4F74D2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3D34C008-3220-4EFF-B286-DDD56A304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880" y="471916"/>
            <a:ext cx="4235668" cy="241312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044E276-F7B5-49F3-8DBB-3F6316AB1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0593" y="1506823"/>
            <a:ext cx="4823993" cy="11655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B916A0F-A3F8-4191-8DFE-696707F02C55}"/>
              </a:ext>
            </a:extLst>
          </p:cNvPr>
          <p:cNvSpPr txBox="1"/>
          <p:nvPr/>
        </p:nvSpPr>
        <p:spPr>
          <a:xfrm>
            <a:off x="5200650" y="3429000"/>
            <a:ext cx="6286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스크린 </a:t>
            </a:r>
            <a:r>
              <a:rPr lang="ko-KR" altLang="en-US" dirty="0" err="1"/>
              <a:t>터치시</a:t>
            </a:r>
            <a:endParaRPr lang="en-US" altLang="ko-KR" dirty="0"/>
          </a:p>
          <a:p>
            <a:r>
              <a:rPr lang="en-US" altLang="ko-KR" dirty="0"/>
              <a:t>if </a:t>
            </a:r>
            <a:r>
              <a:rPr lang="en-US" altLang="ko-KR" dirty="0" err="1"/>
              <a:t>gamestart</a:t>
            </a:r>
            <a:r>
              <a:rPr lang="en-US" altLang="ko-KR" dirty="0"/>
              <a:t> = 0 : </a:t>
            </a:r>
            <a:r>
              <a:rPr lang="ko-KR" altLang="en-US" dirty="0"/>
              <a:t>게임 시작 버튼</a:t>
            </a:r>
            <a:r>
              <a:rPr lang="en-US" altLang="ko-KR" dirty="0"/>
              <a:t>, </a:t>
            </a:r>
            <a:r>
              <a:rPr lang="ko-KR" altLang="en-US" dirty="0"/>
              <a:t>층수를 </a:t>
            </a:r>
            <a:r>
              <a:rPr lang="en-US" altLang="ko-KR" dirty="0"/>
              <a:t>120 ~ 200</a:t>
            </a:r>
            <a:r>
              <a:rPr lang="ko-KR" altLang="en-US" dirty="0"/>
              <a:t>층 중 무작위 선정</a:t>
            </a:r>
            <a:r>
              <a:rPr lang="en-US" altLang="ko-KR" dirty="0"/>
              <a:t>, </a:t>
            </a:r>
            <a:r>
              <a:rPr lang="ko-KR" altLang="en-US" dirty="0"/>
              <a:t>성공 할 때마다 양쪽 범위가 </a:t>
            </a:r>
            <a:r>
              <a:rPr lang="en-US" altLang="ko-KR" dirty="0"/>
              <a:t>18</a:t>
            </a:r>
            <a:r>
              <a:rPr lang="ko-KR" altLang="en-US" dirty="0"/>
              <a:t>씩 커짐</a:t>
            </a:r>
            <a:endParaRPr lang="en-US" altLang="ko-KR" dirty="0"/>
          </a:p>
          <a:p>
            <a:r>
              <a:rPr lang="en-US" altLang="ko-KR" dirty="0"/>
              <a:t>If </a:t>
            </a:r>
            <a:r>
              <a:rPr lang="en-US" altLang="ko-KR" dirty="0" err="1"/>
              <a:t>gamestart</a:t>
            </a:r>
            <a:r>
              <a:rPr lang="en-US" altLang="ko-KR" dirty="0"/>
              <a:t> = 1 : </a:t>
            </a:r>
            <a:r>
              <a:rPr lang="ko-KR" altLang="en-US" dirty="0"/>
              <a:t>점프 버튼</a:t>
            </a:r>
            <a:r>
              <a:rPr lang="en-US" altLang="ko-KR" dirty="0"/>
              <a:t>, 20</a:t>
            </a:r>
            <a:r>
              <a:rPr lang="ko-KR" altLang="en-US" dirty="0"/>
              <a:t>층 이하에서 점프 뛰어야 살 수 있음</a:t>
            </a:r>
            <a:r>
              <a:rPr lang="en-US" altLang="ko-KR" dirty="0"/>
              <a:t>, </a:t>
            </a:r>
            <a:r>
              <a:rPr lang="ko-KR" altLang="en-US" dirty="0"/>
              <a:t>성공 시</a:t>
            </a:r>
            <a:r>
              <a:rPr lang="en-US" altLang="ko-KR" dirty="0"/>
              <a:t>, </a:t>
            </a:r>
            <a:r>
              <a:rPr lang="ko-KR" altLang="en-US" dirty="0"/>
              <a:t>새로운 층에서 시작</a:t>
            </a:r>
            <a:r>
              <a:rPr lang="en-US" altLang="ko-KR" dirty="0"/>
              <a:t>, </a:t>
            </a:r>
            <a:r>
              <a:rPr lang="ko-KR" altLang="en-US" dirty="0"/>
              <a:t>실패 시 게임오버</a:t>
            </a:r>
          </a:p>
        </p:txBody>
      </p:sp>
    </p:spTree>
    <p:extLst>
      <p:ext uri="{BB962C8B-B14F-4D97-AF65-F5344CB8AC3E}">
        <p14:creationId xmlns:p14="http://schemas.microsoft.com/office/powerpoint/2010/main" val="2520884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1E8EC89-86BC-4558-B010-53DF36A5A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CCDDFF-B9CC-494C-8BEE-2451CD79A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35237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25294F52-92C9-4248-8207-94A5F1A8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3525184" cy="1049235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기능 구현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977EF3-E0BF-4719-9C15-8564B7D68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82453E1-9ABB-4F9D-A79D-563BE23D7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525184" cy="3450613"/>
          </a:xfrm>
        </p:spPr>
        <p:txBody>
          <a:bodyPr>
            <a:normAutofit/>
          </a:bodyPr>
          <a:lstStyle/>
          <a:p>
            <a:r>
              <a:rPr lang="ko-KR" altLang="en-US" dirty="0"/>
              <a:t>두개의 타이머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dirty="0" err="1"/>
              <a:t>GameMainClock</a:t>
            </a:r>
            <a:r>
              <a:rPr lang="en-US" dirty="0"/>
              <a:t> : </a:t>
            </a:r>
            <a:r>
              <a:rPr lang="ko-KR" altLang="en-US" dirty="0"/>
              <a:t>층수 변환 타이머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dirty="0" err="1"/>
              <a:t>GameFinishedClock</a:t>
            </a:r>
            <a:r>
              <a:rPr lang="en-US" dirty="0"/>
              <a:t> : </a:t>
            </a:r>
            <a:r>
              <a:rPr lang="ko-KR" altLang="en-US" dirty="0"/>
              <a:t>점프를 누르지 않고 </a:t>
            </a:r>
            <a:r>
              <a:rPr lang="en-US" altLang="ko-KR" dirty="0"/>
              <a:t>1</a:t>
            </a:r>
            <a:r>
              <a:rPr lang="ko-KR" altLang="en-US" dirty="0"/>
              <a:t>층에 도달 시 게임오버 실행하는 타이머</a:t>
            </a:r>
            <a:endParaRPr lang="en-US" dirty="0"/>
          </a:p>
        </p:txBody>
      </p:sp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1F4E8F01-C046-4C96-8275-093EC2FCC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640" y="1524000"/>
            <a:ext cx="2964032" cy="3600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197C6C-8FC0-4ACB-AF5D-BD7DD543F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396" y="1523999"/>
            <a:ext cx="2964033" cy="36004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DC397C-2B77-4200-B02F-47CA26CA2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AFA304-05B8-441F-BA73-B92E08BD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353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1E8EC89-86BC-4558-B010-53DF36A5A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CCDDFF-B9CC-494C-8BEE-2451CD79A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35237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6A75195A-E3F6-4F94-9F69-4D5B54A4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3525184" cy="1049235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기능 구현</a:t>
            </a:r>
            <a:endParaRPr lang="ko-KR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977EF3-E0BF-4719-9C15-8564B7D68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C5BCE5D-055F-4789-ADE0-C7580535D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525184" cy="3450613"/>
          </a:xfrm>
        </p:spPr>
        <p:txBody>
          <a:bodyPr>
            <a:normAutofit/>
          </a:bodyPr>
          <a:lstStyle/>
          <a:p>
            <a:r>
              <a:rPr lang="ko-KR" altLang="en-US" dirty="0"/>
              <a:t>순위표 구현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이차원 배열 서버에 저장된 정보 받아와서 출력하기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높은 순서대로 정렬</a:t>
            </a:r>
            <a:endParaRPr lang="en-US" dirty="0"/>
          </a:p>
        </p:txBody>
      </p:sp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0986A89B-F798-4CC2-860D-73551C56B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640" y="2289699"/>
            <a:ext cx="2964032" cy="15321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DEB836-5572-4F34-8CD8-BD0D529CD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396" y="1891207"/>
            <a:ext cx="2964033" cy="23280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DC397C-2B77-4200-B02F-47CA26CA2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AFA304-05B8-441F-BA73-B92E08BD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45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A07E7-6743-4567-AF51-939A9BB51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 기능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B3E58A-F206-4666-AD38-FE5E8872C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에 </a:t>
            </a:r>
            <a:r>
              <a:rPr lang="ko-KR" altLang="en-US" dirty="0" err="1"/>
              <a:t>짜놓은</a:t>
            </a:r>
            <a:r>
              <a:rPr lang="ko-KR" altLang="en-US" dirty="0"/>
              <a:t> </a:t>
            </a:r>
            <a:r>
              <a:rPr lang="ko-KR" altLang="en-US" dirty="0" err="1"/>
              <a:t>파이썬</a:t>
            </a:r>
            <a:r>
              <a:rPr lang="ko-KR" altLang="en-US" dirty="0"/>
              <a:t> 코드를 보며 알아봅시다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1705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2964B-12CF-4714-A509-7E9B0159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과정의 어려움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E09C9-2C97-4169-982C-F215ABFE9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 </a:t>
            </a:r>
            <a:r>
              <a:rPr lang="ko-KR" altLang="en-US" dirty="0" err="1"/>
              <a:t>제작중</a:t>
            </a:r>
            <a:r>
              <a:rPr lang="ko-KR" altLang="en-US" dirty="0"/>
              <a:t> </a:t>
            </a:r>
            <a:r>
              <a:rPr lang="ko-KR" altLang="en-US" dirty="0" err="1"/>
              <a:t>피클링</a:t>
            </a:r>
            <a:r>
              <a:rPr lang="ko-KR" altLang="en-US" dirty="0"/>
              <a:t> 존재의 망각</a:t>
            </a:r>
            <a:endParaRPr lang="en-US" altLang="ko-KR" dirty="0"/>
          </a:p>
          <a:p>
            <a:r>
              <a:rPr lang="en-US" altLang="ko-KR" dirty="0"/>
              <a:t>While</a:t>
            </a:r>
            <a:r>
              <a:rPr lang="ko-KR" altLang="en-US" dirty="0"/>
              <a:t>문을 사용하여 반복을 할 경우 다른 기능을 이용할 수 없는 문제</a:t>
            </a:r>
            <a:endParaRPr lang="en-US" altLang="ko-KR" dirty="0"/>
          </a:p>
          <a:p>
            <a:r>
              <a:rPr lang="en-US" altLang="ko-KR" dirty="0" err="1"/>
              <a:t>GameMainClock</a:t>
            </a:r>
            <a:r>
              <a:rPr lang="ko-KR" altLang="en-US" dirty="0"/>
              <a:t>에서의 시간의 오류 </a:t>
            </a:r>
            <a:r>
              <a:rPr lang="en-US" altLang="ko-KR" dirty="0"/>
              <a:t>( </a:t>
            </a:r>
            <a:r>
              <a:rPr lang="ko-KR" altLang="en-US" dirty="0"/>
              <a:t>시간이 </a:t>
            </a:r>
            <a:r>
              <a:rPr lang="en-US" altLang="ko-KR" dirty="0"/>
              <a:t>15</a:t>
            </a:r>
            <a:r>
              <a:rPr lang="ko-KR" altLang="en-US" dirty="0" err="1"/>
              <a:t>억초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Dialog Extension</a:t>
            </a:r>
            <a:r>
              <a:rPr lang="ko-KR" altLang="en-US" dirty="0"/>
              <a:t>의 존재를 망각</a:t>
            </a:r>
          </a:p>
        </p:txBody>
      </p:sp>
    </p:spTree>
    <p:extLst>
      <p:ext uri="{BB962C8B-B14F-4D97-AF65-F5344CB8AC3E}">
        <p14:creationId xmlns:p14="http://schemas.microsoft.com/office/powerpoint/2010/main" val="701656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6B237-7705-4160-AAB3-084E0B88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청중과 함께하는 발표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267353-7A1C-4DE0-AF7C-5A96AAB5D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여러분들도 앱을 받아서 같이 플레이 해보세요</a:t>
            </a:r>
            <a:r>
              <a:rPr lang="en-US" altLang="ko-KR" dirty="0">
                <a:latin typeface="+mn-ea"/>
              </a:rPr>
              <a:t>!</a:t>
            </a:r>
          </a:p>
          <a:p>
            <a:r>
              <a:rPr lang="ko-KR" altLang="en-US" dirty="0">
                <a:latin typeface="+mn-ea"/>
              </a:rPr>
              <a:t>화면에 띄워지는 </a:t>
            </a:r>
            <a:r>
              <a:rPr lang="en-US" altLang="ko-KR" dirty="0">
                <a:latin typeface="+mn-ea"/>
              </a:rPr>
              <a:t>QR</a:t>
            </a:r>
            <a:r>
              <a:rPr lang="ko-KR" altLang="en-US" dirty="0">
                <a:latin typeface="+mn-ea"/>
              </a:rPr>
              <a:t>코드를 찍어 다운받아 같이 플레이 해봅시다</a:t>
            </a:r>
            <a:r>
              <a:rPr lang="en-US" altLang="ko-KR" dirty="0">
                <a:latin typeface="+mn-ea"/>
              </a:rPr>
              <a:t>!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-&gt; </a:t>
            </a:r>
            <a:r>
              <a:rPr lang="en-US" altLang="ko-KR" dirty="0">
                <a:latin typeface="+mn-ea"/>
                <a:hlinkClick r:id="rId2"/>
              </a:rPr>
              <a:t>https://appinventor.mit.edu/explore/#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2019</a:t>
            </a:r>
            <a:r>
              <a:rPr lang="ko-KR" altLang="en-US" dirty="0">
                <a:latin typeface="+mn-ea"/>
              </a:rPr>
              <a:t>년 대한민국을 강타할 최고의 </a:t>
            </a:r>
            <a:r>
              <a:rPr lang="ko-KR" altLang="en-US" dirty="0" err="1">
                <a:latin typeface="+mn-ea"/>
              </a:rPr>
              <a:t>블록버스터급</a:t>
            </a:r>
            <a:r>
              <a:rPr lang="ko-KR" altLang="en-US" dirty="0">
                <a:latin typeface="+mn-ea"/>
              </a:rPr>
              <a:t> 게임</a:t>
            </a:r>
            <a:r>
              <a:rPr lang="en-US" altLang="ko-KR" dirty="0">
                <a:latin typeface="+mn-ea"/>
              </a:rPr>
              <a:t>! </a:t>
            </a:r>
            <a:r>
              <a:rPr lang="ko-KR" altLang="en-US" dirty="0">
                <a:latin typeface="+mn-ea"/>
              </a:rPr>
              <a:t>국민대 학생 단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명이서 일주일만에 만든 바로 그 게임</a:t>
            </a:r>
            <a:r>
              <a:rPr lang="en-US" altLang="ko-KR" dirty="0">
                <a:latin typeface="+mn-ea"/>
              </a:rPr>
              <a:t>!</a:t>
            </a:r>
            <a:r>
              <a:rPr lang="ko-KR" altLang="en-US" dirty="0">
                <a:latin typeface="+mn-ea"/>
              </a:rPr>
              <a:t>최고의 스릴감</a:t>
            </a:r>
            <a:r>
              <a:rPr lang="en-US" altLang="ko-KR" dirty="0">
                <a:latin typeface="+mn-ea"/>
              </a:rPr>
              <a:t>! </a:t>
            </a:r>
            <a:r>
              <a:rPr lang="ko-KR" altLang="en-US" dirty="0">
                <a:latin typeface="+mn-ea"/>
              </a:rPr>
              <a:t>현실감 넘치는 그래픽</a:t>
            </a:r>
            <a:r>
              <a:rPr lang="en-US" altLang="ko-KR" dirty="0">
                <a:latin typeface="+mn-ea"/>
              </a:rPr>
              <a:t>! </a:t>
            </a:r>
            <a:r>
              <a:rPr lang="ko-KR" altLang="en-US" dirty="0">
                <a:latin typeface="+mn-ea"/>
              </a:rPr>
              <a:t>마약같은 음악</a:t>
            </a:r>
            <a:r>
              <a:rPr lang="en-US" altLang="ko-KR" dirty="0">
                <a:latin typeface="+mn-ea"/>
              </a:rPr>
              <a:t>! </a:t>
            </a:r>
            <a:r>
              <a:rPr lang="ko-KR" altLang="en-US" dirty="0">
                <a:latin typeface="+mn-ea"/>
              </a:rPr>
              <a:t>지금 당장 다운받아 </a:t>
            </a:r>
            <a:r>
              <a:rPr lang="ko-KR" altLang="en-US" dirty="0" err="1">
                <a:latin typeface="+mn-ea"/>
              </a:rPr>
              <a:t>엘레베이터</a:t>
            </a:r>
            <a:r>
              <a:rPr lang="ko-KR" altLang="en-US" dirty="0">
                <a:latin typeface="+mn-ea"/>
              </a:rPr>
              <a:t> 세계에 빠져봅시다</a:t>
            </a:r>
            <a:r>
              <a:rPr lang="en-US" altLang="ko-KR" dirty="0">
                <a:latin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2135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F87C2-9A93-4B20-AFA4-01D229AC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AF058-98A8-40B1-9113-2F14198DA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기능 소개 및 시연 영상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기능 구현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 기능 구현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과정에서의 고난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01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45AC2-494C-486E-806A-8EB4E065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기능 시연 영상</a:t>
            </a:r>
          </a:p>
        </p:txBody>
      </p:sp>
      <p:pic>
        <p:nvPicPr>
          <p:cNvPr id="5" name="온라인 미디어 4">
            <a:hlinkClick r:id="" action="ppaction://media"/>
            <a:extLst>
              <a:ext uri="{FF2B5EF4-FFF2-40B4-BE49-F238E27FC236}">
                <a16:creationId xmlns:a16="http://schemas.microsoft.com/office/drawing/2014/main" id="{572DA3D7-E2FD-40B1-ABE8-0C66D002EA5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24125" y="1912197"/>
            <a:ext cx="7166939" cy="403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1E8EC89-86BC-4558-B010-53DF36A5A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CCCDDFF-B9CC-494C-8BEE-2451CD79A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35237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9F33FC2-05BB-49F2-91CF-B5253A58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3525184" cy="1049235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기능 소개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977EF3-E0BF-4719-9C15-8564B7D68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F4994E1-6653-4340-AF8D-7C8969C87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525184" cy="3614661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기능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게임 최초 실행 시</a:t>
            </a:r>
            <a:r>
              <a:rPr lang="en-US" altLang="ko-KR" dirty="0"/>
              <a:t>, </a:t>
            </a:r>
            <a:r>
              <a:rPr lang="ko-KR" altLang="en-US" dirty="0"/>
              <a:t>온라인 상태라면 아이디를 입력하고 로그인이 가능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중복확인을 통해 서버에 같은 아이디가 등록 되 있으면 사용 불가능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ko-KR" altLang="en-US" dirty="0"/>
              <a:t>오프라인 상태에서 게스트 모드 이용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한번 로그인 했다면 게임 재실행시 자동 로그인</a:t>
            </a:r>
            <a:endParaRPr lang="en-US" dirty="0"/>
          </a:p>
        </p:txBody>
      </p:sp>
      <p:pic>
        <p:nvPicPr>
          <p:cNvPr id="24" name="내용 개체 틀 4">
            <a:extLst>
              <a:ext uri="{FF2B5EF4-FFF2-40B4-BE49-F238E27FC236}">
                <a16:creationId xmlns:a16="http://schemas.microsoft.com/office/drawing/2014/main" id="{6A9428FA-02B3-4874-AE47-68A66B978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359" y="481109"/>
            <a:ext cx="2376592" cy="5149284"/>
          </a:xfrm>
          <a:prstGeom prst="rect">
            <a:avLst/>
          </a:prstGeom>
        </p:spPr>
      </p:pic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6A9428FA-02B3-4874-AE47-68A66B978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395" y="480046"/>
            <a:ext cx="2382035" cy="515034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5DC397C-2B77-4200-B02F-47CA26CA2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3AFA304-05B8-441F-BA73-B92E08BD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640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3B5C2E44-6846-4D15-8167-859185299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기능 소개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37FC781-D297-4519-998D-15AB10DDB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ko-KR" altLang="en-US" dirty="0"/>
              <a:t>메인 화면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게임시작</a:t>
            </a:r>
            <a:r>
              <a:rPr lang="en-US" altLang="ko-KR" dirty="0"/>
              <a:t>, </a:t>
            </a:r>
            <a:r>
              <a:rPr lang="ko-KR" altLang="en-US" dirty="0"/>
              <a:t>상점</a:t>
            </a:r>
            <a:r>
              <a:rPr lang="en-US" altLang="ko-KR" dirty="0"/>
              <a:t>, </a:t>
            </a: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ko-KR" altLang="en-US" dirty="0"/>
              <a:t>순위표</a:t>
            </a:r>
            <a:r>
              <a:rPr lang="en-US" altLang="ko-KR" dirty="0"/>
              <a:t>, </a:t>
            </a:r>
            <a:r>
              <a:rPr lang="ko-KR" altLang="en-US" dirty="0"/>
              <a:t>도전과제 기능이 존재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화면 실행 시</a:t>
            </a:r>
            <a:r>
              <a:rPr lang="en-US" altLang="ko-KR" dirty="0"/>
              <a:t>, </a:t>
            </a:r>
            <a:r>
              <a:rPr lang="ko-KR" altLang="en-US" dirty="0"/>
              <a:t>상단에 접속한 플레이어 이름과 </a:t>
            </a:r>
            <a:r>
              <a:rPr lang="ko-KR" altLang="en-US" dirty="0" err="1"/>
              <a:t>소지금</a:t>
            </a:r>
            <a:r>
              <a:rPr lang="ko-KR" altLang="en-US" dirty="0"/>
              <a:t> 표시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게스트 모드일 경우</a:t>
            </a:r>
            <a:r>
              <a:rPr lang="en-US" altLang="ko-KR" dirty="0"/>
              <a:t>, 0~9999</a:t>
            </a:r>
            <a:r>
              <a:rPr lang="ko-KR" altLang="en-US" dirty="0"/>
              <a:t>중 무작위 숫자로 로그인</a:t>
            </a:r>
            <a:endParaRPr lang="en-US" altLang="ko-KR" dirty="0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0A149898-5F29-4814-988C-4047F2741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831" y="805583"/>
            <a:ext cx="2155602" cy="46607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92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1E8EC89-86BC-4558-B010-53DF36A5A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CCDDFF-B9CC-494C-8BEE-2451CD79A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35237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66AEBEED-4AAE-4E01-9506-CA3AB2C4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3525184" cy="1049235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기능 소개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977EF3-E0BF-4719-9C15-8564B7D68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F24643A-36D9-4CBD-B19D-21A8D3499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525184" cy="3804043"/>
          </a:xfrm>
        </p:spPr>
        <p:txBody>
          <a:bodyPr>
            <a:noAutofit/>
          </a:bodyPr>
          <a:lstStyle/>
          <a:p>
            <a:r>
              <a:rPr lang="ko-KR" altLang="en-US" sz="1500" dirty="0"/>
              <a:t>게임 화면</a:t>
            </a:r>
            <a:endParaRPr lang="en-US" altLang="ko-KR" sz="1500" dirty="0"/>
          </a:p>
          <a:p>
            <a:pPr>
              <a:buFontTx/>
              <a:buChar char="-"/>
            </a:pPr>
            <a:r>
              <a:rPr lang="ko-KR" altLang="en-US" sz="1500" dirty="0"/>
              <a:t>게임 화면 터치 시</a:t>
            </a:r>
            <a:r>
              <a:rPr lang="en-US" altLang="ko-KR" sz="1500" dirty="0"/>
              <a:t>,</a:t>
            </a:r>
            <a:r>
              <a:rPr lang="ko-KR" altLang="en-US" sz="1500" dirty="0"/>
              <a:t> 게임 시작</a:t>
            </a:r>
            <a:r>
              <a:rPr lang="en-US" altLang="ko-KR" sz="1500" dirty="0"/>
              <a:t>, </a:t>
            </a:r>
            <a:r>
              <a:rPr lang="ko-KR" altLang="en-US" sz="1500" dirty="0"/>
              <a:t>다시 한번 터치 시</a:t>
            </a:r>
            <a:r>
              <a:rPr lang="en-US" altLang="ko-KR" sz="1500" dirty="0"/>
              <a:t>, </a:t>
            </a:r>
            <a:r>
              <a:rPr lang="ko-KR" altLang="en-US" sz="1500" dirty="0"/>
              <a:t>점프</a:t>
            </a:r>
            <a:endParaRPr lang="en-US" altLang="ko-KR" sz="1500" dirty="0"/>
          </a:p>
          <a:p>
            <a:pPr>
              <a:buFontTx/>
              <a:buChar char="-"/>
            </a:pPr>
            <a:r>
              <a:rPr lang="ko-KR" altLang="en-US" sz="1500" dirty="0"/>
              <a:t>처음 층수는 </a:t>
            </a:r>
            <a:r>
              <a:rPr lang="en-US" altLang="ko-KR" sz="1500" dirty="0"/>
              <a:t>120 ~ 200</a:t>
            </a:r>
            <a:r>
              <a:rPr lang="ko-KR" altLang="en-US" sz="1500" dirty="0"/>
              <a:t>층 중 무작위 층수</a:t>
            </a:r>
            <a:r>
              <a:rPr lang="en-US" altLang="ko-KR" sz="1500" dirty="0"/>
              <a:t>, </a:t>
            </a:r>
            <a:r>
              <a:rPr lang="ko-KR" altLang="en-US" sz="1500" dirty="0"/>
              <a:t>점수가 높아질 수록 범위가 늘어남</a:t>
            </a:r>
            <a:endParaRPr lang="en-US" altLang="ko-KR" sz="1500" dirty="0"/>
          </a:p>
          <a:p>
            <a:pPr>
              <a:buFontTx/>
              <a:buChar char="-"/>
            </a:pPr>
            <a:r>
              <a:rPr lang="en-US" sz="1500" dirty="0"/>
              <a:t>20</a:t>
            </a:r>
            <a:r>
              <a:rPr lang="ko-KR" altLang="en-US" sz="1500" dirty="0"/>
              <a:t>층 이내에서 점프 뛰어야 생존 가능</a:t>
            </a:r>
            <a:endParaRPr lang="en-US" altLang="ko-KR" sz="1500" dirty="0"/>
          </a:p>
          <a:p>
            <a:pPr>
              <a:buFontTx/>
              <a:buChar char="-"/>
            </a:pPr>
            <a:r>
              <a:rPr lang="ko-KR" altLang="en-US" sz="1500" dirty="0"/>
              <a:t>점수는 </a:t>
            </a:r>
            <a:r>
              <a:rPr lang="en-US" altLang="ko-KR" sz="1500" dirty="0"/>
              <a:t>( </a:t>
            </a:r>
            <a:r>
              <a:rPr lang="ko-KR" altLang="en-US" sz="1500" dirty="0"/>
              <a:t>최초 층수 </a:t>
            </a:r>
            <a:r>
              <a:rPr lang="en-US" altLang="ko-KR" sz="1500" dirty="0"/>
              <a:t>) – ( </a:t>
            </a:r>
            <a:r>
              <a:rPr lang="ko-KR" altLang="en-US" sz="1500" dirty="0"/>
              <a:t>점프 뛰어 살아남은 층수 </a:t>
            </a:r>
            <a:r>
              <a:rPr lang="en-US" altLang="ko-KR" sz="1500" dirty="0"/>
              <a:t>) </a:t>
            </a:r>
            <a:r>
              <a:rPr lang="ko-KR" altLang="en-US" sz="1500" dirty="0"/>
              <a:t>만큼 추가로 얻음</a:t>
            </a:r>
            <a:endParaRPr lang="en-US" altLang="ko-KR" sz="1500" dirty="0"/>
          </a:p>
          <a:p>
            <a:pPr>
              <a:buFontTx/>
              <a:buChar char="-"/>
            </a:pPr>
            <a:r>
              <a:rPr lang="ko-KR" altLang="en-US" sz="1500" dirty="0"/>
              <a:t>떨어지는 속도는 중력가속도 적용</a:t>
            </a:r>
            <a:endParaRPr lang="en-US" sz="1500" dirty="0"/>
          </a:p>
        </p:txBody>
      </p:sp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5CF0B9A4-3CD5-42B3-AF48-090CE0E89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884" y="481109"/>
            <a:ext cx="2381543" cy="51492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A282D1-DA92-4884-ADD4-6B58C60B9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395" y="480046"/>
            <a:ext cx="2382035" cy="51503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DC397C-2B77-4200-B02F-47CA26CA2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AFA304-05B8-441F-BA73-B92E08BD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24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1E8EC89-86BC-4558-B010-53DF36A5A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CCDDFF-B9CC-494C-8BEE-2451CD79A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35237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67316510-9078-40EE-9025-CAAED94DA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3525184" cy="1049235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기능 소개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977EF3-E0BF-4719-9C15-8564B7D68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268A40F-BD8A-4B74-8B0E-0FD261AA1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525184" cy="3450613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게임 오버</a:t>
            </a:r>
            <a:endParaRPr lang="en-US" altLang="ko-KR" sz="1400" dirty="0"/>
          </a:p>
          <a:p>
            <a:pPr>
              <a:buFontTx/>
              <a:buChar char="-"/>
            </a:pPr>
            <a:r>
              <a:rPr lang="ko-KR" altLang="en-US" sz="1400" dirty="0"/>
              <a:t>게임 오버 시</a:t>
            </a:r>
            <a:r>
              <a:rPr lang="en-US" altLang="ko-KR" sz="1400" dirty="0"/>
              <a:t>, </a:t>
            </a:r>
            <a:r>
              <a:rPr lang="ko-KR" altLang="en-US" sz="1400" dirty="0"/>
              <a:t>이번 판의 점수와 최고 점수가 뜸</a:t>
            </a:r>
            <a:endParaRPr lang="en-US" altLang="ko-KR" sz="1400" dirty="0"/>
          </a:p>
          <a:p>
            <a:pPr>
              <a:buFontTx/>
              <a:buChar char="-"/>
            </a:pPr>
            <a:r>
              <a:rPr lang="ko-KR" altLang="en-US" sz="1400" dirty="0"/>
              <a:t>로그인 했을 경우</a:t>
            </a:r>
            <a:r>
              <a:rPr lang="en-US" altLang="ko-KR" sz="1400" dirty="0"/>
              <a:t>, </a:t>
            </a:r>
            <a:r>
              <a:rPr lang="ko-KR" altLang="en-US" sz="1400" dirty="0"/>
              <a:t>점수를 서버에 등록할 수 있음 </a:t>
            </a:r>
            <a:r>
              <a:rPr lang="en-US" altLang="ko-KR" sz="1400" dirty="0"/>
              <a:t>( </a:t>
            </a:r>
            <a:r>
              <a:rPr lang="ko-KR" altLang="en-US" sz="1400" dirty="0"/>
              <a:t>최고 기록으로 저장됨 </a:t>
            </a:r>
            <a:r>
              <a:rPr lang="en-US" altLang="ko-KR" sz="1400" dirty="0"/>
              <a:t>)</a:t>
            </a:r>
          </a:p>
          <a:p>
            <a:pPr>
              <a:buFontTx/>
              <a:buChar char="-"/>
            </a:pPr>
            <a:r>
              <a:rPr lang="ko-KR" altLang="en-US" sz="1400" dirty="0"/>
              <a:t>코인 </a:t>
            </a:r>
            <a:r>
              <a:rPr lang="ko-KR" altLang="en-US" sz="1400" dirty="0" err="1"/>
              <a:t>휙득량은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점수</a:t>
            </a:r>
            <a:r>
              <a:rPr lang="en-US" altLang="ko-KR" sz="1400" dirty="0"/>
              <a:t>)/3</a:t>
            </a:r>
            <a:r>
              <a:rPr lang="ko-KR" altLang="en-US" sz="1400" dirty="0"/>
              <a:t>의 몫</a:t>
            </a:r>
            <a:r>
              <a:rPr lang="en-US" altLang="ko-KR" sz="1400" dirty="0"/>
              <a:t>, </a:t>
            </a:r>
            <a:r>
              <a:rPr lang="ko-KR" altLang="en-US" sz="1400" dirty="0"/>
              <a:t> 상점에서 골드 </a:t>
            </a:r>
            <a:r>
              <a:rPr lang="ko-KR" altLang="en-US" sz="1400" dirty="0" err="1"/>
              <a:t>부스트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구매시</a:t>
            </a:r>
            <a:r>
              <a:rPr lang="ko-KR" altLang="en-US" sz="1400" dirty="0"/>
              <a:t> </a:t>
            </a:r>
            <a:r>
              <a:rPr lang="en-US" altLang="ko-KR" sz="1400" dirty="0"/>
              <a:t>2</a:t>
            </a:r>
            <a:r>
              <a:rPr lang="ko-KR" altLang="en-US" sz="1400" dirty="0"/>
              <a:t>배</a:t>
            </a:r>
            <a:endParaRPr lang="en-US" altLang="ko-KR" sz="1400" dirty="0"/>
          </a:p>
          <a:p>
            <a:pPr>
              <a:buFontTx/>
              <a:buChar char="-"/>
            </a:pPr>
            <a:r>
              <a:rPr lang="ko-KR" altLang="en-US" sz="1400" dirty="0"/>
              <a:t> 게스트 모드일 경우</a:t>
            </a:r>
            <a:r>
              <a:rPr lang="en-US" altLang="ko-KR" sz="1400" dirty="0"/>
              <a:t>, </a:t>
            </a:r>
            <a:r>
              <a:rPr lang="ko-KR" altLang="en-US" sz="1400" dirty="0"/>
              <a:t>점수를 서버에 등록 불가능</a:t>
            </a:r>
            <a:endParaRPr lang="en-US" altLang="ko-KR" sz="1400" dirty="0"/>
          </a:p>
          <a:p>
            <a:pPr>
              <a:buFontTx/>
              <a:buChar char="-"/>
            </a:pPr>
            <a:r>
              <a:rPr lang="ko-KR" altLang="en-US" sz="1400" dirty="0"/>
              <a:t>다시하기 누르면 게임화면으로 </a:t>
            </a:r>
            <a:r>
              <a:rPr lang="ko-KR" altLang="en-US" sz="1400" dirty="0" err="1"/>
              <a:t>돌아감</a:t>
            </a:r>
            <a:endParaRPr lang="en-US" altLang="ko-KR" sz="1400" dirty="0"/>
          </a:p>
        </p:txBody>
      </p:sp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DACD1505-369C-4FC8-BAFD-DC3AECEB2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884" y="480045"/>
            <a:ext cx="2381543" cy="51503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257705-422F-4748-9EE1-732AAFF06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395" y="480046"/>
            <a:ext cx="2382035" cy="51503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DC397C-2B77-4200-B02F-47CA26CA2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AFA304-05B8-441F-BA73-B92E08BD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20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1E8EC89-86BC-4558-B010-53DF36A5A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CCCDDFF-B9CC-494C-8BEE-2451CD79A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35237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B1803EF-AD30-4511-ACEE-74D886A7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3525184" cy="1049235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기능 소개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977EF3-E0BF-4719-9C15-8564B7D68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5D61A26C-1CCF-4054-9385-BCC45D3C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525184" cy="3450613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도전과제 </a:t>
            </a:r>
            <a:r>
              <a:rPr lang="en-US" altLang="ko-KR" sz="1700" dirty="0"/>
              <a:t>&amp; </a:t>
            </a:r>
            <a:r>
              <a:rPr lang="ko-KR" altLang="en-US" sz="1700" dirty="0"/>
              <a:t>상점</a:t>
            </a:r>
            <a:endParaRPr lang="en-US" altLang="ko-KR" sz="1700" dirty="0"/>
          </a:p>
          <a:p>
            <a:pPr>
              <a:buFontTx/>
              <a:buChar char="-"/>
            </a:pPr>
            <a:r>
              <a:rPr lang="ko-KR" altLang="en-US" sz="1700" dirty="0"/>
              <a:t>도전과제에 있는 특정 미션을 클리어 하면 보상을 얻음</a:t>
            </a:r>
            <a:endParaRPr lang="en-US" altLang="ko-KR" sz="1700" dirty="0"/>
          </a:p>
          <a:p>
            <a:pPr>
              <a:buFontTx/>
              <a:buChar char="-"/>
            </a:pPr>
            <a:r>
              <a:rPr lang="ko-KR" altLang="en-US" sz="1700" dirty="0"/>
              <a:t>상점에서는 음악</a:t>
            </a:r>
            <a:r>
              <a:rPr lang="en-US" altLang="ko-KR" sz="1700" dirty="0"/>
              <a:t>, </a:t>
            </a:r>
            <a:r>
              <a:rPr lang="ko-KR" altLang="en-US" sz="1700" dirty="0"/>
              <a:t>캐릭터</a:t>
            </a:r>
            <a:r>
              <a:rPr lang="en-US" altLang="ko-KR" sz="1700" dirty="0"/>
              <a:t>, </a:t>
            </a:r>
            <a:r>
              <a:rPr lang="ko-KR" altLang="en-US" sz="1700" dirty="0"/>
              <a:t>골드 </a:t>
            </a:r>
            <a:r>
              <a:rPr lang="ko-KR" altLang="en-US" sz="1700" dirty="0" err="1"/>
              <a:t>부스트</a:t>
            </a:r>
            <a:r>
              <a:rPr lang="ko-KR" altLang="en-US" sz="1700" dirty="0"/>
              <a:t> 구매 가능</a:t>
            </a:r>
            <a:endParaRPr lang="en-US" altLang="ko-KR" sz="1700" dirty="0"/>
          </a:p>
          <a:p>
            <a:pPr>
              <a:buFontTx/>
              <a:buChar char="-"/>
            </a:pPr>
            <a:r>
              <a:rPr lang="ko-KR" altLang="en-US" sz="1700" dirty="0"/>
              <a:t>원하는 음악</a:t>
            </a:r>
            <a:r>
              <a:rPr lang="en-US" altLang="ko-KR" sz="1700" dirty="0"/>
              <a:t>, </a:t>
            </a:r>
            <a:r>
              <a:rPr lang="ko-KR" altLang="en-US" sz="1700" dirty="0"/>
              <a:t>캐릭터를 고르고 장착 시</a:t>
            </a:r>
            <a:r>
              <a:rPr lang="en-US" altLang="ko-KR" sz="1700" dirty="0"/>
              <a:t>, </a:t>
            </a:r>
            <a:r>
              <a:rPr lang="ko-KR" altLang="en-US" sz="1700" dirty="0"/>
              <a:t>사용 가능</a:t>
            </a:r>
            <a:endParaRPr lang="en-US" altLang="ko-KR" sz="1700" dirty="0"/>
          </a:p>
          <a:p>
            <a:pPr>
              <a:buFontTx/>
              <a:buChar char="-"/>
            </a:pPr>
            <a:r>
              <a:rPr lang="ko-KR" altLang="en-US" sz="1700" dirty="0"/>
              <a:t>골드 </a:t>
            </a:r>
            <a:r>
              <a:rPr lang="ko-KR" altLang="en-US" sz="1700" dirty="0" err="1"/>
              <a:t>부스트는</a:t>
            </a:r>
            <a:r>
              <a:rPr lang="ko-KR" altLang="en-US" sz="1700" dirty="0"/>
              <a:t> 게임에서 얻는 </a:t>
            </a:r>
            <a:r>
              <a:rPr lang="ko-KR" altLang="en-US" sz="1700" dirty="0" err="1"/>
              <a:t>골드량을</a:t>
            </a:r>
            <a:r>
              <a:rPr lang="ko-KR" altLang="en-US" sz="1700" dirty="0"/>
              <a:t> </a:t>
            </a:r>
            <a:r>
              <a:rPr lang="en-US" altLang="ko-KR" sz="1700" dirty="0"/>
              <a:t>2</a:t>
            </a:r>
            <a:r>
              <a:rPr lang="ko-KR" altLang="en-US" sz="1700" dirty="0"/>
              <a:t>배로 증가시킴</a:t>
            </a:r>
          </a:p>
        </p:txBody>
      </p:sp>
      <p:pic>
        <p:nvPicPr>
          <p:cNvPr id="37" name="내용 개체 틀 9">
            <a:extLst>
              <a:ext uri="{FF2B5EF4-FFF2-40B4-BE49-F238E27FC236}">
                <a16:creationId xmlns:a16="http://schemas.microsoft.com/office/drawing/2014/main" id="{10BD6CB2-2CBC-4FF5-A580-A0A1BE01C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884" y="481109"/>
            <a:ext cx="2381543" cy="5149284"/>
          </a:xfrm>
          <a:prstGeom prst="rect">
            <a:avLst/>
          </a:prstGeom>
        </p:spPr>
      </p:pic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53ADC403-4880-4086-9AE2-0DE1292EC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395" y="457200"/>
            <a:ext cx="2382035" cy="517319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5DC397C-2B77-4200-B02F-47CA26CA2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3AFA304-05B8-441F-BA73-B92E08BD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55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1E8EC89-86BC-4558-B010-53DF36A5A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CCCDDFF-B9CC-494C-8BEE-2451CD79A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35237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6574539-5B1F-47E7-9152-9F69DC74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3525184" cy="1049235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기능 소개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977EF3-E0BF-4719-9C15-8564B7D68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CA4F9F76-3DA8-493C-8CC2-8A690E7FA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525184" cy="3450613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설정 </a:t>
            </a:r>
            <a:r>
              <a:rPr lang="en-US" altLang="ko-KR" sz="1600" dirty="0"/>
              <a:t>&amp; </a:t>
            </a:r>
            <a:r>
              <a:rPr lang="ko-KR" altLang="en-US" sz="1600" dirty="0"/>
              <a:t>순위표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배경 음악의 크기</a:t>
            </a:r>
            <a:r>
              <a:rPr lang="en-US" altLang="ko-KR" sz="1600" dirty="0"/>
              <a:t>, </a:t>
            </a:r>
            <a:r>
              <a:rPr lang="ko-KR" altLang="en-US" sz="1600" dirty="0"/>
              <a:t>게임 오버 시 진동 여부</a:t>
            </a:r>
            <a:r>
              <a:rPr lang="en-US" altLang="ko-KR" sz="1600" dirty="0"/>
              <a:t>, </a:t>
            </a:r>
            <a:r>
              <a:rPr lang="ko-KR" altLang="en-US" sz="1600" dirty="0"/>
              <a:t>매번 바뀌는 </a:t>
            </a:r>
            <a:r>
              <a:rPr lang="en-US" altLang="ko-KR" sz="1600" dirty="0" err="1"/>
              <a:t>ip</a:t>
            </a:r>
            <a:r>
              <a:rPr lang="ko-KR" altLang="en-US" sz="1600" dirty="0"/>
              <a:t>에 대해서 </a:t>
            </a:r>
            <a:r>
              <a:rPr lang="en-US" altLang="ko-KR" sz="1600" dirty="0" err="1"/>
              <a:t>ip</a:t>
            </a:r>
            <a:r>
              <a:rPr lang="en-US" altLang="ko-KR" sz="1600" dirty="0"/>
              <a:t> </a:t>
            </a:r>
            <a:r>
              <a:rPr lang="ko-KR" altLang="en-US" sz="1600" dirty="0"/>
              <a:t>주소 전환 가능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튜토리얼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크레딧</a:t>
            </a:r>
            <a:r>
              <a:rPr lang="en-US" altLang="ko-KR" sz="1600" dirty="0"/>
              <a:t>, </a:t>
            </a:r>
            <a:r>
              <a:rPr lang="ko-KR" altLang="en-US" sz="1600" dirty="0"/>
              <a:t>문의하기 기능 </a:t>
            </a:r>
            <a:r>
              <a:rPr lang="en-US" altLang="ko-KR" sz="1600" dirty="0"/>
              <a:t>-&gt; </a:t>
            </a:r>
            <a:r>
              <a:rPr lang="ko-KR" altLang="en-US" sz="1600" dirty="0" err="1"/>
              <a:t>크레딧에는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치트코드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입력칸</a:t>
            </a:r>
            <a:r>
              <a:rPr lang="ko-KR" altLang="en-US" sz="1600" dirty="0"/>
              <a:t> 존재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순위표는 서버로 </a:t>
            </a:r>
            <a:r>
              <a:rPr lang="ko-KR" altLang="en-US" sz="1600" dirty="0" err="1"/>
              <a:t>부터</a:t>
            </a:r>
            <a:r>
              <a:rPr lang="ko-KR" altLang="en-US" sz="1600" dirty="0"/>
              <a:t> 저장된 기록을 받아와 높은 기록부터 낮은 기록 순으로 정렬하여 이름 </a:t>
            </a:r>
            <a:r>
              <a:rPr lang="en-US" altLang="ko-KR" sz="1600" dirty="0"/>
              <a:t>: </a:t>
            </a:r>
            <a:r>
              <a:rPr lang="ko-KR" altLang="en-US" sz="1600" dirty="0"/>
              <a:t>점수로 </a:t>
            </a:r>
            <a:r>
              <a:rPr lang="ko-KR" altLang="en-US" sz="1600" dirty="0" err="1"/>
              <a:t>보여짐</a:t>
            </a:r>
            <a:endParaRPr lang="en-US" sz="1600" dirty="0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90C87CAD-970E-4805-AE9A-11256228B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884" y="481109"/>
            <a:ext cx="2381543" cy="5149284"/>
          </a:xfrm>
          <a:prstGeom prst="rect">
            <a:avLst/>
          </a:prstGeom>
        </p:spPr>
      </p:pic>
      <p:pic>
        <p:nvPicPr>
          <p:cNvPr id="24" name="내용 개체 틀 6">
            <a:extLst>
              <a:ext uri="{FF2B5EF4-FFF2-40B4-BE49-F238E27FC236}">
                <a16:creationId xmlns:a16="http://schemas.microsoft.com/office/drawing/2014/main" id="{27B74C96-E682-4697-91C8-B12448A44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395" y="480046"/>
            <a:ext cx="2382035" cy="515034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5DC397C-2B77-4200-B02F-47CA26CA2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3AFA304-05B8-441F-BA73-B92E08BD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428498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531</Words>
  <Application>Microsoft Office PowerPoint</Application>
  <PresentationFormat>와이드스크린</PresentationFormat>
  <Paragraphs>70</Paragraphs>
  <Slides>15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나눔고딕 ExtraBold</vt:lpstr>
      <vt:lpstr>맑은 고딕</vt:lpstr>
      <vt:lpstr>Arial</vt:lpstr>
      <vt:lpstr>Gill Sans MT</vt:lpstr>
      <vt:lpstr>갤러리</vt:lpstr>
      <vt:lpstr>&lt; AD project &gt;  - Survive! Elevator -</vt:lpstr>
      <vt:lpstr>목차</vt:lpstr>
      <vt:lpstr>게임 기능 시연 영상</vt:lpstr>
      <vt:lpstr>게임 기능 소개</vt:lpstr>
      <vt:lpstr>게임 기능 소개</vt:lpstr>
      <vt:lpstr>게임 기능 소개</vt:lpstr>
      <vt:lpstr>게임 기능 소개</vt:lpstr>
      <vt:lpstr>게임 기능 소개</vt:lpstr>
      <vt:lpstr>게임 기능 소개</vt:lpstr>
      <vt:lpstr>게임 기능 구현</vt:lpstr>
      <vt:lpstr>게임 기능 구현</vt:lpstr>
      <vt:lpstr>게임 기능 구현</vt:lpstr>
      <vt:lpstr>서버 기능 구현</vt:lpstr>
      <vt:lpstr>개발 과정의 어려움</vt:lpstr>
      <vt:lpstr>청중과 함께하는 발표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 AD project &gt;  - Survive! Elevator -</dc:title>
  <dc:creator>(소프트웨어학부)조현진</dc:creator>
  <cp:lastModifiedBy>조 현진</cp:lastModifiedBy>
  <cp:revision>7</cp:revision>
  <dcterms:created xsi:type="dcterms:W3CDTF">2019-06-18T09:37:24Z</dcterms:created>
  <dcterms:modified xsi:type="dcterms:W3CDTF">2020-06-04T11:56:32Z</dcterms:modified>
</cp:coreProperties>
</file>