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f5f3d76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f5f3d76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b4cf29a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b4cf29a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f5f3d7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f5f3d7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b4cf29a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b4cf29a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b4cf29a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b4cf29a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f5f3d7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f5f3d7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b4cf29a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b4cf29a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b4cf29a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9b4cf29a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f5f3d7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f5f3d7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f5f3d7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f5f3d7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de62ff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de62ff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f5f3d7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8f5f3d7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f5f3d7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8f5f3d7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de62ff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8de62ff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b4cf29a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9b4cf29a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b4cf29a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9b4cf29a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8de62ff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8de62ff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de62ff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8de62ff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8f5f3d7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8f5f3d7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de62ff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de62ff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8f5f3d76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8f5f3d76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d9db36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d9db36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f5f3d7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8f5f3d7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8f5f3d7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8f5f3d7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8f5f3d7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8f5f3d7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f5f3d7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8f5f3d7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b4cf29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b4cf29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b4cf29a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b4cf29a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b4cf29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b4cf29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b4cf29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b4cf29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5f3d7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5f3d7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b4cf29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b4cf29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gif"/><Relationship Id="rId4" Type="http://schemas.openxmlformats.org/officeDocument/2006/relationships/image" Target="../media/image2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숨은 강아지 찾기 게임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20191675 조현진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1스테이지라 3*8 크기의 표가 생성되고 이미지가 잘 들어감 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1263175"/>
            <a:ext cx="8520601" cy="3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tick()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display()와 time_go()를 위한 tick인 tid1과 tid2를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각각 만들어줌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tid1는 0.5초 간격으로 display()를, tid2는 1초 간격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으로 time_go()를 반복함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time_go()는 display()에서 숨어있는 강아지를 보여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주는 시간인 start_time이 끝나면 set에서 설정한 제한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시간을 흐르게하고 표시, 시간이 0이되면 게임오버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25" y="1431450"/>
            <a:ext cx="3658175" cy="10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125" y="2571750"/>
            <a:ext cx="3658174" cy="19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남은시간이 스테이지에 따라 부여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63" y="2005000"/>
            <a:ext cx="30765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display()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tick()에서 호출됨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1번 실행될때마다 start_time을 1씩 감소시킴 =&gt; 0.5초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random 배열의 random.length-2보다 작은 인덱스의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이미지들을 일정시간동안 img2.gif로 변경하여 위치를 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려줌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 start_time이 다되면 보여줬던걸 다시 감추고 tid1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tick을 지움 (안지울시 img1.gif로 바뀌는 작업이 반복됨)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25" y="1592025"/>
            <a:ext cx="3367901" cy="2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randomimage(), image_same()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randomimage()는 주어진 표의 이미지들 중에서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임의로 몇개를 뽑는 함수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임의로 0~23까지 숫자중 하나를 뽑고 random 배열에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존재하는지 확인 후, 없다면 random 배열에 추가함, 중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복일 경우 다시 뽑음. 이 작업을 강아지수 만큼 반복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image_same()은 인자값으로 확인할 대상과 배열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을 넣고 대상이 배열안에 존재하는 확인하는 함수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" name="Google Shape;166;p26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75" y="1574375"/>
            <a:ext cx="3827149" cy="2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시작하기전 강아지 위치가 랜덤하게 생성되고 일정시간 보임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3" y="1263175"/>
            <a:ext cx="8156974" cy="2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check_answer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onclick발생시, 이벤트를 인자로 받음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실패 횟수는 7스테이지 밑은 11-stage이상시,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그 이후는 한번 실패시 게임오버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display()의 작업이 끝났고, 게임에서 승리하거나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게임오버 시에는 실행 x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obj와 success를 비교하여 존재시 실행 x (이미 정답을 찾은 경우)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만약 게임이 진행중 상태라면, obj는 현재 이벤트 타겟 객체가 되고 이를 비교함 (ex:만약 random.leng th -2일경우는 폭탄, 아이템관련 내용은 후술)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5387"/>
            <a:ext cx="4395199" cy="20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check_answer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obj가 폭탄이나 구원 아이템이 아닐 경우, 숨어 있는 위치거나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아니거나 둘 중 하나가 됨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image_same()에 obj와 random배열을 비교해서 존재하면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정답을 찾은 경우 이므로 enemy를 1감소, success 배열에 추가,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이미지를 img2.gif로 바꿔줌, 이때 enemy가 0이면 모두 찾은것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이므로 승리 문구를 띄워주고 다음 스테이지로 가는 버튼 생성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만약 random에 없으면 정답이 아닌것 이므로 실패 횟수 추가,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최대 실패 가능 횟수이상 실패횟수가 올라가면 게임오버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25" y="1263175"/>
            <a:ext cx="3214701" cy="18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025" y="3238125"/>
            <a:ext cx="3214700" cy="1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아이템 또는 강아지 위치를 클릭하면 정상적으로 보임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75" y="1359550"/>
            <a:ext cx="7776974" cy="2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game_over(), forloser()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폭탄을 밟았거나 시간 초과시 game_over()작동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game_over()작동시, 못찾은 것들을 보여주는 함수인 forloser()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가 작동되며 재시도 버튼이 등장, stage 초기화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forloser()함수는 random배열의 각 이미지 객체를 image_same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()함수를 이용하여 success 배열안의 이미지 객체와 대조하면서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내가 못찾은 강아지 + 아이템 위치를 테두리로 표시해서 보여줌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forloser()함수는 승리시에도 아이템 위치 표시를 위해 작동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7" name="Google Shape;207;p31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350" y="1366251"/>
            <a:ext cx="3109951" cy="13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350" y="2907775"/>
            <a:ext cx="3109949" cy="1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Comic Sans MS"/>
                <a:ea typeface="Comic Sans MS"/>
                <a:cs typeface="Comic Sans MS"/>
                <a:sym typeface="Comic Sans MS"/>
              </a:rPr>
              <a:t>●   깔지않고 가볍게 즐길 수 있는 게임 구현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Comic Sans MS"/>
                <a:ea typeface="Comic Sans MS"/>
                <a:cs typeface="Comic Sans MS"/>
                <a:sym typeface="Comic Sans MS"/>
              </a:rPr>
              <a:t>●	간단한 게임 플레이를 통한 도전 정신 유발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Comic Sans MS"/>
                <a:ea typeface="Comic Sans MS"/>
                <a:cs typeface="Comic Sans MS"/>
                <a:sym typeface="Comic Sans MS"/>
              </a:rPr>
              <a:t>●	아이들의 기억력&amp;순발력 향상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latin typeface="Comic Sans MS"/>
                <a:ea typeface="Comic Sans MS"/>
                <a:cs typeface="Comic Sans MS"/>
                <a:sym typeface="Comic Sans MS"/>
              </a:rPr>
              <a:t>●	어르신들의 컴퓨터 활용능력 증진&amp;치매 예방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900" y="1569838"/>
            <a:ext cx="3872501" cy="25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게임오버시, 경고창이 뜸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6" name="Google Shape;216;p32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71" y="2102946"/>
            <a:ext cx="4001650" cy="1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내가 못찾은 강아지 및 아이템의 위치를 표시해줌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4" name="Google Shape;224;p33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00" y="1354075"/>
            <a:ext cx="7562849" cy="29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</a:t>
            </a:r>
            <a:r>
              <a:rPr b="1" lang="ko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아이템 추가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폭탄 및 구원 아이템 추가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스테이지 시작 시, 강아지가 숨어있지 않은 구역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중 각각 한곳에 랜덤하게 생성 (공개 x)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폭탄 선택시, 실패횟수 관계없이 즉시 게임오버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구원 아이템 선택시, 실패횟수를 0회로 초기화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8스테이지 부터는 구원 대신 폭탄이 2개 등장</a:t>
            </a:r>
            <a:r>
              <a:rPr lang="ko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p34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675" y="1920638"/>
            <a:ext cx="940038" cy="18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100" y="1920625"/>
            <a:ext cx="94005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스테이지 추가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●   현재 스테이지에서 승리 다음 스테이지로 넘어감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●   스테이지마다 바뀌는 것은 숨어있는 강아지 수,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제한시간, 숨어있는 위치를 보여주는 시간, 최대 실패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제한 횟수, 게임 판의 크기, 폭탄의 개수임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●   7스테이지까지는 스테이지에 따른 가중치 부여로 수치가 바뀌지만 7스테이지 이후부터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Comic Sans MS"/>
                <a:ea typeface="Comic Sans MS"/>
                <a:cs typeface="Comic Sans MS"/>
                <a:sym typeface="Comic Sans MS"/>
              </a:rPr>
              <a:t>같은 값으로 고정됨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1" name="Google Shape;241;p35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563" y="2228850"/>
            <a:ext cx="2867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힌트 추가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힌트 기능 추가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스테이지마다 한번씩 사용 가능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찾지못한 강아지가 숨어있는 구역 중 각각 한곳에 랜덤하게 공개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이미 한 스테이지에서 힌트를 사용했다면 다시 사용 불가능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개발자가 코드 한줄 주석처리를 통해 치트 기능으로도 전환 가능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9" name="Google Shape;249;p36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00" y="1640713"/>
            <a:ext cx="29337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코드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아이템 생성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 randomimage 함수에서 숨은 강아지 수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+2 만큼 이미지 배열을 생성 (random.length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-1 == 폭탄, random.length -2 == 구원)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나머지 기능들은 위에서 설명한 random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image의 작동원리와 동일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7" name="Google Shape;257;p37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0" y="1699225"/>
            <a:ext cx="4066825" cy="1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코드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아이템 작동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check_answer함수에서 아이템 선택 처리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 클릭한 이미지가 random.length-1, random.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length-2에 해당하는 아이템과 동일할 경우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각각의 아이템 기능 발동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● stage 8 이상부터는 두 아이템이 모두 폭탄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으로 처리됨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5" name="Google Shape;265;p38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00" y="1727900"/>
            <a:ext cx="3702198" cy="227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폭탄을 밟아 스테이지와 무관하게 게임오버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3" name="Google Shape;273;p39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50" y="1340700"/>
            <a:ext cx="7428899" cy="2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스테이지 추가</a:t>
            </a:r>
            <a:endParaRPr b="1"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stage에 영향을 받는 함수들이 존재 =&gt; set(), create_table(), random_image(), check_answer()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-&gt; 자세한 코드는 앞에 기본 기능 코드 소개에 각 함수 파트를 참조바람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set() =&gt; stage 5 이하에서는 강아지 수가 7+stage, 제한 시간은 45-stage*5, 초기 대기 시간은 12-stage*2로 적용, 그 이후는 강아지수는 12, 시간은 20, 대기 시간은 1로 고정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create_table() =&gt; stage별로 가중치 부여, 3이하에선 3, 4~7에선 4, 그 이후는 5 -&gt; 가중치*8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크기의 게임판이 생성됨, random_image()에선 0~(가중치*8-1)사이의 난수가 생성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check_answer() =&gt; 7스테이지 이하에서는 실패 제한이 11-stage로, 그 이후는 1번으로 고정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1" name="Google Shape;281;p40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스테이지가 늘어나 판이 커지고 강아지 수가 늘어남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8" name="Google Shape;288;p41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00" y="1263175"/>
            <a:ext cx="6326708" cy="31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5" y="1451350"/>
            <a:ext cx="8202048" cy="3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추가 기능 코드 소개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힌트 생성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힌트 사용시, random배열에 이미지 객체들을 image_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same()함수를 이용하여 success배열의 객체들과 비교,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만약 찾았으면 찾지 못한것을 하나 표시 해준후 반복종료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힌트 사용시, 더이상 힌트가 작동되지 못하도록 can_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hint = true로 바꿔줌 =&gt; 이부분을 주석처리시 치트가 됨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이후 알고리즘은 check_answer()부분의 맞는것을 클릭했을때 발동하는 알고리즘과 동일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6" name="Google Shape;296;p42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075" y="1847803"/>
            <a:ext cx="3475650" cy="1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34959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힌트를 사용해 내가 모르는 위치를 밝혀냄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76" y="1383850"/>
            <a:ext cx="5973052" cy="264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한계의 직면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이미지 크기가 달라서 계속 표가 늘어났다가 줄었다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한다 =&gt; css코드에서 이미지 크기를 고정해 줌으로 해결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set에서 각 이미지에 이벤트 리스너를 연결해줄 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이미지 자체의 인덱스값을 넘겨줄 수 없었다 =&gt; random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배열에 인덱스를 넣어 비교하는 방법 아닌 이미지 객체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자체를 넣음, 이벤트 리스너를 통해선 이벤트 대상을 전달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해줄 수 있으므로 둘의 객체가 같은지 비교해주면 됨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 제대로 클릭안하면 잘 안눌림 =&gt; 한계의 직면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2" name="Google Shape;312;p44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775" y="1263175"/>
            <a:ext cx="3036750" cy="1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775" y="3232175"/>
            <a:ext cx="3036751" cy="12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게임 시작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●   기본 메뉴는 게임시작, 남은 강아지의 수, 실패 횟수,남은 시간,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스테이지, 툴팁, 힌트로 구성됨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●	게임시작 버튼을 누르면 스테이지에 따라 강아지 수,남은 시간,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보여지는 시간이 부여됨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●	일정 시간동안 숨어위치가 보여지고 시작하면 시간 내에 그 강아지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들이 숨어있는 위치를 모두 찾아내는 게임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00" y="1263175"/>
            <a:ext cx="1446525" cy="3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CSS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CSS 코드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body는 크게 div_menu, div_head 2가지 div태그로 구성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div_menu 안에는 각 메뉴를 div태그로 만듬, 이들은 모두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같은 형식을 가지고 있으므로 menu class로 통합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● div_menu id를 가진 div 태그는 float:left를 이용해 왼쪽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에 붙었고 flex 속성을 이용하여 div_menu안에 있는 요소들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Comic Sans MS"/>
                <a:ea typeface="Comic Sans MS"/>
                <a:cs typeface="Comic Sans MS"/>
                <a:sym typeface="Comic Sans MS"/>
              </a:rPr>
              <a:t>을 세로로 가운데 정렬 시켰음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75" y="2215750"/>
            <a:ext cx="3306675" cy="23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75" y="1328375"/>
            <a:ext cx="3260750" cy="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게임 시작 코드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●   [게임시작]을 누르면 onclick 이벤트가 전달되어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set함수가 실행됨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●   set함수는 강아지 수인 enemy, 스테이지를인 stage,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제한시간인 time, 초기 표시 시간인 start_time, 실패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횟수인 failure, 강아지가 숨어있는 이미지 객체 배열인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random, 숨어있는 위치를 맞춘 이미지 객체 배열인 success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>
                <a:latin typeface="Comic Sans MS"/>
                <a:ea typeface="Comic Sans MS"/>
                <a:cs typeface="Comic Sans MS"/>
                <a:sym typeface="Comic Sans MS"/>
              </a:rPr>
              <a:t>, 힌트 사용여부를 표시하는 can_hint를 모두 초기화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525" y="1348211"/>
            <a:ext cx="26593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287" y="2121000"/>
            <a:ext cx="2232933" cy="2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게임 시작 코드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[게임시작]이 사라지고 일부 메뉴가바뀌게 됨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이미지가 들어갈 표를 구성해주는 createTable(),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랜덤으로 강아지 위치를 정해주는randomimage(),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메뉴들의 내용을 갱신시켜주는 setbutton, 시간을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흐르게 하는 tick()을 작동시키고, createTable에서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만든 이미지들의 소스를 닫혀있는 그림인 img1.gif로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설정후, 각 이미지들에 onclick 이벤트로 check_ans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wer를 연동시켜줌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4875"/>
            <a:ext cx="4325199" cy="3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코드별 게임 실행화면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게임 시작 버튼이 사라진 모습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976" y="1293527"/>
            <a:ext cx="1544475" cy="36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mic Sans MS"/>
                <a:ea typeface="Comic Sans MS"/>
                <a:cs typeface="Comic Sans MS"/>
                <a:sym typeface="Comic Sans MS"/>
              </a:rPr>
              <a:t>[ 기본 기능 코드 설명 ]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◆ create_table()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stage가 1이 아니거나 재시작인경우, 기존에 있던 표를 제거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table 객체를 만들어주고 stage에 따른 가중치를 부여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●   이중 포문을 통해서 세로, 가로 행렬 형태의 표를 만듬.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이때, 행이 될 tr의 개수는 위에서 부여한 가중치의 수가 되며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열의 개수는 8개로 고정. 또한 열을 만들때, 각각 칸에 이미지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객체를 만들어줌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413325" y="1132800"/>
            <a:ext cx="8312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75" y="1263175"/>
            <a:ext cx="3133700" cy="33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