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74" y="-14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t>10/26/2011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10/26/2011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10/26/2011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10/26/2011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t>10/26/2011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t>10/26/2011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t>10/26/2011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t>10/26/2011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t>10/26/2011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t>10/26/2011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t>10/26/2011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t>10/26/2011</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534400" cy="3810000"/>
          </a:xfrm>
        </p:spPr>
        <p:txBody>
          <a:bodyPr>
            <a:normAutofit fontScale="92500" lnSpcReduction="10000"/>
          </a:bodyPr>
          <a:lstStyle/>
          <a:p>
            <a:r>
              <a:rPr lang="en-US" sz="1900" dirty="0">
                <a:solidFill>
                  <a:schemeClr val="tx1"/>
                </a:solidFill>
              </a:rPr>
              <a:t>Metacognition as </a:t>
            </a:r>
            <a:r>
              <a:rPr lang="en-US" sz="1900" dirty="0" smtClean="0">
                <a:solidFill>
                  <a:schemeClr val="tx1"/>
                </a:solidFill>
              </a:rPr>
              <a:t>Kludge</a:t>
            </a:r>
            <a:endParaRPr lang="en-US" sz="1900" dirty="0">
              <a:solidFill>
                <a:schemeClr val="tx1"/>
              </a:solidFill>
            </a:endParaRPr>
          </a:p>
          <a:p>
            <a:endParaRPr lang="en-US" sz="1100" dirty="0">
              <a:solidFill>
                <a:schemeClr val="tx1"/>
              </a:solidFill>
            </a:endParaRPr>
          </a:p>
          <a:p>
            <a:r>
              <a:rPr lang="en-US" sz="1900" b="1" dirty="0" smtClean="0">
                <a:solidFill>
                  <a:schemeClr val="tx1"/>
                </a:solidFill>
              </a:rPr>
              <a:t>Peter Carruthers</a:t>
            </a:r>
            <a:endParaRPr lang="en-US" sz="1900" b="1" dirty="0" smtClean="0">
              <a:solidFill>
                <a:schemeClr val="tx1"/>
              </a:solidFill>
            </a:endParaRPr>
          </a:p>
          <a:p>
            <a:r>
              <a:rPr lang="en-US" dirty="0" smtClean="0"/>
              <a:t>Philosophy</a:t>
            </a:r>
            <a:r>
              <a:rPr lang="en-US" dirty="0" smtClean="0"/>
              <a:t>, </a:t>
            </a:r>
            <a:r>
              <a:rPr lang="en-US" dirty="0"/>
              <a:t>University </a:t>
            </a:r>
            <a:r>
              <a:rPr lang="en-US" dirty="0" smtClean="0"/>
              <a:t>of Maryland, College Park</a:t>
            </a:r>
          </a:p>
          <a:p>
            <a:endParaRPr lang="en-US" sz="1200" dirty="0" smtClean="0"/>
          </a:p>
          <a:p>
            <a:r>
              <a:rPr lang="en-US" dirty="0" smtClean="0"/>
              <a:t>9 December </a:t>
            </a:r>
            <a:r>
              <a:rPr lang="en-US" dirty="0" smtClean="0"/>
              <a:t>2011, 12:00 PM</a:t>
            </a:r>
          </a:p>
          <a:p>
            <a:r>
              <a:rPr lang="en-US" dirty="0"/>
              <a:t>A. V. Williams Bldg., RM. </a:t>
            </a:r>
            <a:r>
              <a:rPr lang="en-US" dirty="0" smtClean="0"/>
              <a:t>3258, College Park</a:t>
            </a:r>
          </a:p>
          <a:p>
            <a:endParaRPr lang="en-US" sz="1200" dirty="0" smtClean="0">
              <a:solidFill>
                <a:schemeClr val="tx1"/>
              </a:solidFill>
              <a:cs typeface="Arial" pitchFamily="34" charset="0"/>
            </a:endParaRPr>
          </a:p>
          <a:p>
            <a:pPr>
              <a:spcAft>
                <a:spcPts val="600"/>
              </a:spcAft>
            </a:pPr>
            <a:r>
              <a:rPr lang="en-US" sz="1200" dirty="0" smtClean="0">
                <a:solidFill>
                  <a:schemeClr val="tx1"/>
                </a:solidFill>
                <a:cs typeface="Arial" pitchFamily="34" charset="0"/>
              </a:rPr>
              <a:t>Abstract</a:t>
            </a:r>
            <a:r>
              <a:rPr lang="en-US" sz="1200" dirty="0">
                <a:solidFill>
                  <a:schemeClr val="tx1"/>
                </a:solidFill>
                <a:cs typeface="Arial" pitchFamily="34" charset="0"/>
              </a:rPr>
              <a:t>:</a:t>
            </a:r>
          </a:p>
          <a:p>
            <a:pPr algn="l"/>
            <a:r>
              <a:rPr lang="en-US" sz="1200" cap="none" dirty="0"/>
              <a:t>This talk considers the cognitive architecture of human metacognition (defined as psychologists define it, as "thinking about thinking"). Many people have tended to model metacognitive competence in general in terms of a dedicated “meta-level” system designed for monitoring and controlling first-order mental processes. The perspective defended in this talk, in contrast, is that metacognition is a cobbled-together skill comprising diverse self-management strategies, which are acquired through individual and cultural learning, and which approximate the postulated monitoring-and-control functions by recruiting mechanisms that were designed for quite other purposes</a:t>
            </a:r>
            <a:r>
              <a:rPr lang="en-US" sz="1200" cap="none" dirty="0" smtClean="0"/>
              <a:t>.</a:t>
            </a:r>
            <a:endParaRPr lang="en-US" sz="1200" cap="none" dirty="0"/>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p14="http://schemas.microsoft.com/office/powerpoint/2010/main"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251</TotalTime>
  <Words>140</Words>
  <Application>Microsoft Office PowerPoint</Application>
  <PresentationFormat>On-screen Show (4:3)</PresentationFormat>
  <Paragraphs>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Cox, Michael</cp:lastModifiedBy>
  <cp:revision>28</cp:revision>
  <cp:lastPrinted>2011-05-06T11:33:42Z</cp:lastPrinted>
  <dcterms:created xsi:type="dcterms:W3CDTF">2011-02-23T05:46:40Z</dcterms:created>
  <dcterms:modified xsi:type="dcterms:W3CDTF">2011-10-26T16:18:48Z</dcterms:modified>
  <cp:category>advertisement</cp:category>
  <cp:contentStatus>final</cp:contentStatus>
</cp:coreProperties>
</file>