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858" y="-3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1/18/2012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1/18/2012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1/18/2012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1/18/2012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657600"/>
          </a:xfrm>
        </p:spPr>
        <p:txBody>
          <a:bodyPr>
            <a:normAutofit fontScale="92500" lnSpcReduction="10000"/>
          </a:bodyPr>
          <a:lstStyle/>
          <a:p>
            <a:r>
              <a:rPr lang="en-US" sz="1900" cap="none" dirty="0" smtClean="0">
                <a:solidFill>
                  <a:schemeClr val="tx1"/>
                </a:solidFill>
              </a:rPr>
              <a:t>Communicative Agents for </a:t>
            </a:r>
            <a:r>
              <a:rPr lang="en-US" sz="1900" cap="none" dirty="0" err="1" smtClean="0">
                <a:solidFill>
                  <a:schemeClr val="tx1"/>
                </a:solidFill>
              </a:rPr>
              <a:t>Spatio</a:t>
            </a:r>
            <a:r>
              <a:rPr lang="en-US" sz="1900" cap="none" dirty="0" smtClean="0">
                <a:solidFill>
                  <a:schemeClr val="tx1"/>
                </a:solidFill>
              </a:rPr>
              <a:t>-Temporal Reasoning </a:t>
            </a:r>
            <a:endParaRPr lang="en-US" sz="1100" cap="none" dirty="0" smtClean="0">
              <a:solidFill>
                <a:schemeClr val="tx1"/>
              </a:solidFill>
            </a:endParaRPr>
          </a:p>
          <a:p>
            <a:pPr>
              <a:spcBef>
                <a:spcPts val="600"/>
              </a:spcBef>
              <a:spcAft>
                <a:spcPts val="600"/>
              </a:spcAft>
            </a:pPr>
            <a:r>
              <a:rPr lang="en-US" sz="1700" b="1" cap="none" dirty="0" smtClean="0">
                <a:solidFill>
                  <a:schemeClr val="tx1"/>
                </a:solidFill>
              </a:rPr>
              <a:t>Kalyan Gupta</a:t>
            </a:r>
          </a:p>
          <a:p>
            <a:r>
              <a:rPr lang="en-US" sz="1500" cap="none" dirty="0" smtClean="0"/>
              <a:t>Kn</a:t>
            </a:r>
            <a:r>
              <a:rPr lang="en-US" sz="1500" cap="none" dirty="0" smtClean="0"/>
              <a:t>exus </a:t>
            </a:r>
            <a:r>
              <a:rPr lang="en-US" sz="1500" cap="none" smtClean="0"/>
              <a:t>Research Corp., </a:t>
            </a:r>
            <a:r>
              <a:rPr lang="en-US" sz="1500" cap="none" dirty="0" smtClean="0"/>
              <a:t>National Harbor, MD</a:t>
            </a:r>
          </a:p>
          <a:p>
            <a:r>
              <a:rPr lang="en-US" sz="1500" dirty="0" smtClean="0"/>
              <a:t>27 </a:t>
            </a:r>
            <a:r>
              <a:rPr lang="en-US" sz="1500" cap="none" dirty="0" smtClean="0"/>
              <a:t>January 2011, 12:00 PM</a:t>
            </a:r>
          </a:p>
          <a:p>
            <a:r>
              <a:rPr lang="en-US" sz="1500" cap="none" dirty="0" smtClean="0"/>
              <a:t>A. V. Williams Bldg., Rm. 3258, College Park</a:t>
            </a:r>
          </a:p>
          <a:p>
            <a:endParaRPr lang="en-US" sz="1100" dirty="0" smtClean="0">
              <a:solidFill>
                <a:schemeClr val="tx1"/>
              </a:solidFill>
              <a:cs typeface="Arial" pitchFamily="34" charset="0"/>
            </a:endParaRPr>
          </a:p>
          <a:p>
            <a:pPr>
              <a:spcAft>
                <a:spcPts val="600"/>
              </a:spcAft>
            </a:pPr>
            <a:r>
              <a:rPr lang="en-US" sz="1200" cap="none" dirty="0" smtClean="0">
                <a:solidFill>
                  <a:schemeClr val="tx1"/>
                </a:solidFill>
                <a:cs typeface="Arial" pitchFamily="34" charset="0"/>
              </a:rPr>
              <a:t>Abstract</a:t>
            </a:r>
            <a:r>
              <a:rPr lang="en-US" sz="1100" dirty="0" smtClean="0">
                <a:solidFill>
                  <a:schemeClr val="tx1"/>
                </a:solidFill>
                <a:cs typeface="Arial" pitchFamily="34" charset="0"/>
              </a:rPr>
              <a:t>:</a:t>
            </a:r>
          </a:p>
          <a:p>
            <a:pPr algn="l">
              <a:spcAft>
                <a:spcPts val="600"/>
              </a:spcAft>
            </a:pPr>
            <a:r>
              <a:rPr lang="en-US" sz="1300" b="0" cap="none" dirty="0" smtClean="0"/>
              <a:t>Multimodal communication is a critical requirement for autonomous agents, both physical and virtual. Development and evaluation of agents that interact in natural language and gestures with human operators reveals challenging problems at the intersection of linguistic phenomena such as </a:t>
            </a:r>
            <a:r>
              <a:rPr lang="en-US" sz="1300" b="0" cap="none" dirty="0" err="1" smtClean="0"/>
              <a:t>underspecification</a:t>
            </a:r>
            <a:r>
              <a:rPr lang="en-US" sz="1300" b="0" cap="none" dirty="0" smtClean="0"/>
              <a:t> and sense extension with world knowledge and pragmatics. I will describe our approaches for exploring these issues through </a:t>
            </a:r>
            <a:r>
              <a:rPr lang="en-US" sz="1300" b="0" cap="none" dirty="0" err="1" smtClean="0"/>
              <a:t>spatio</a:t>
            </a:r>
            <a:r>
              <a:rPr lang="en-US" sz="1300" b="0" cap="none" dirty="0" smtClean="0"/>
              <a:t>-temporal reasoning tasks such as object placement and landmark selection.  I will also describe a test bed called coaster that we are developing for evaluating our approaches. My description will include coaster agent’s cognition and potential opportunities for developing its meta-cognitive abilities.</a:t>
            </a:r>
          </a:p>
          <a:p>
            <a:pPr>
              <a:spcAft>
                <a:spcPts val="600"/>
              </a:spcAft>
            </a:pPr>
            <a:endParaRPr lang="en-US" sz="1200" dirty="0">
              <a:solidFill>
                <a:schemeClr val="tx1"/>
              </a:solidFill>
              <a:cs typeface="Arial" pitchFamily="34" charset="0"/>
            </a:endParaRPr>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273</TotalTime>
  <Words>149</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 Toward an integrated metacognitive architecture</dc:subject>
  <dc:creator>Cox, Michael</dc:creator>
  <cp:keywords>speaker - Michael Cox</cp:keywords>
  <dc:description>This is the third in a new series in the Computer Science Department  at the University of Maryland on the topic of Metacognition.</dc:description>
  <cp:lastModifiedBy>Cox, Michael</cp:lastModifiedBy>
  <cp:revision>32</cp:revision>
  <cp:lastPrinted>2011-05-06T11:33:42Z</cp:lastPrinted>
  <dcterms:created xsi:type="dcterms:W3CDTF">2011-02-23T05:46:40Z</dcterms:created>
  <dcterms:modified xsi:type="dcterms:W3CDTF">2012-01-18T19:39:06Z</dcterms:modified>
  <cp:category>advertisement</cp:category>
  <cp:contentStatus>final</cp:contentStatus>
</cp:coreProperties>
</file>