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858" y="-3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t>2/27/2012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2/27/2012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2/27/2012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2/27/2012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t>2/27/2012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t>2/27/2012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t>2/27/2012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t>2/27/2012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t>2/27/2012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t>2/27/2012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t>2/27/2012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t>2/27/2012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819400"/>
            <a:ext cx="8534400" cy="3810000"/>
          </a:xfrm>
        </p:spPr>
        <p:txBody>
          <a:bodyPr>
            <a:normAutofit fontScale="85000" lnSpcReduction="20000"/>
          </a:bodyPr>
          <a:lstStyle/>
          <a:p>
            <a:r>
              <a:rPr lang="en-US" sz="1900" dirty="0">
                <a:solidFill>
                  <a:schemeClr val="tx1"/>
                </a:solidFill>
              </a:rPr>
              <a:t>Interpreting Metacognitive Experiences</a:t>
            </a:r>
            <a:endParaRPr lang="en-US" sz="1100" dirty="0" smtClean="0">
              <a:solidFill>
                <a:schemeClr val="tx1"/>
              </a:solidFill>
            </a:endParaRPr>
          </a:p>
          <a:p>
            <a:r>
              <a:rPr lang="en-US" b="1" dirty="0" smtClean="0">
                <a:solidFill>
                  <a:schemeClr val="tx1"/>
                </a:solidFill>
              </a:rPr>
              <a:t>David Miele</a:t>
            </a:r>
          </a:p>
          <a:p>
            <a:r>
              <a:rPr lang="en-US" sz="1400" dirty="0"/>
              <a:t>Department of Human Development, </a:t>
            </a:r>
            <a:r>
              <a:rPr lang="en-US" sz="1400" dirty="0" smtClean="0"/>
              <a:t>UMCP</a:t>
            </a:r>
          </a:p>
          <a:p>
            <a:endParaRPr lang="en-US" sz="900" dirty="0" smtClean="0"/>
          </a:p>
          <a:p>
            <a:r>
              <a:rPr lang="en-US" sz="1400" dirty="0"/>
              <a:t>6</a:t>
            </a:r>
            <a:r>
              <a:rPr lang="en-US" sz="1400" dirty="0" smtClean="0"/>
              <a:t> April 2012, 12:00 PM</a:t>
            </a:r>
          </a:p>
          <a:p>
            <a:r>
              <a:rPr lang="en-US" sz="1400" dirty="0"/>
              <a:t>A. V. Williams Bldg., RM. </a:t>
            </a:r>
            <a:r>
              <a:rPr lang="en-US" sz="1400" dirty="0" smtClean="0"/>
              <a:t>3258, College Park</a:t>
            </a:r>
          </a:p>
          <a:p>
            <a:endParaRPr lang="en-US" sz="1200" dirty="0" smtClean="0">
              <a:solidFill>
                <a:schemeClr val="tx1"/>
              </a:solidFill>
              <a:cs typeface="Arial" pitchFamily="34" charset="0"/>
            </a:endParaRPr>
          </a:p>
          <a:p>
            <a:pPr>
              <a:lnSpc>
                <a:spcPct val="120000"/>
              </a:lnSpc>
              <a:spcBef>
                <a:spcPts val="0"/>
              </a:spcBef>
            </a:pPr>
            <a:r>
              <a:rPr lang="en-US" sz="1200" dirty="0" smtClean="0">
                <a:solidFill>
                  <a:schemeClr val="tx1"/>
                </a:solidFill>
                <a:cs typeface="Arial" pitchFamily="34" charset="0"/>
              </a:rPr>
              <a:t>Abstract</a:t>
            </a:r>
            <a:r>
              <a:rPr lang="en-US" sz="1200" dirty="0">
                <a:solidFill>
                  <a:schemeClr val="tx1"/>
                </a:solidFill>
                <a:cs typeface="Arial" pitchFamily="34" charset="0"/>
              </a:rPr>
              <a:t>:</a:t>
            </a:r>
          </a:p>
          <a:p>
            <a:pPr algn="l"/>
            <a:r>
              <a:rPr lang="en-US" sz="1200" cap="none" dirty="0"/>
              <a:t>It is well established that people use their metacognitive experiences, such as the feelings of fluency that accompany their information processing, as cues when assessing their own knowledge and learning; but, precisely how and when they interpret these cues to form metacognitive judgments is not well understood. For example, it was previously assumed that people interpret their feelings of processing fluency during learning as signaling relatively high levels of comprehension and memory. However, in recent studies that I conducted with both children and adults, this was only true of people who viewed intelligence as a fixed attribute, and who presumably interpreted feelings of processing difficulty as an indication that they were reaching the limits of their ability to learn the material. In contrast, people who viewed intelligence as a malleable attribute that develops through effort, and who did not tend to interpret experiences of processing difficulty as pertaining to some innate ability, did not report higher levels of comprehension and memory as fluency increased. Based on these studies, as well as recent findings from social and cognitive psychology, I will propose a model that attempts to explain the manner in which metacognitive experiences are used (at both implicit and explicit levels of processing) to form metacognitive judgments.</a:t>
            </a:r>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p14="http://schemas.microsoft.com/office/powerpoint/2010/main"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1120</TotalTime>
  <Words>266</Words>
  <Application>Microsoft Office PowerPoint</Application>
  <PresentationFormat>On-screen Show (4:3)</PresentationFormat>
  <Paragraphs>11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Interpreting Metacognitive Experiences</dc:subject>
  <dc:creator>Cox, Michael</dc:creator>
  <cp:keywords>speaker - David Miele</cp:keywords>
  <dc:description>This talk is in a series within the Computer Science Department  at the University of Maryland on the topic of Metacognition.</dc:description>
  <cp:lastModifiedBy>Cox, Michael</cp:lastModifiedBy>
  <cp:revision>33</cp:revision>
  <cp:lastPrinted>2011-05-06T11:33:42Z</cp:lastPrinted>
  <dcterms:created xsi:type="dcterms:W3CDTF">2011-02-23T05:46:40Z</dcterms:created>
  <dcterms:modified xsi:type="dcterms:W3CDTF">2012-02-27T13:53:19Z</dcterms:modified>
  <cp:category>advertisement</cp:category>
  <cp:contentStatus>final</cp:contentStatus>
</cp:coreProperties>
</file>