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77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CE1B32-E230-465A-8AD1-822C9DC21A53}" type="datetimeFigureOut">
              <a:rPr lang="en-US" smtClean="0"/>
              <a:t>7/15/2012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Folk Intuitions about Selves </a:t>
            </a:r>
            <a:r>
              <a:rPr lang="en-US" sz="1800" dirty="0" smtClean="0">
                <a:solidFill>
                  <a:schemeClr val="tx1"/>
                </a:solidFill>
              </a:rPr>
              <a:t>&amp; Responsibility: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First computational steps</a:t>
            </a:r>
          </a:p>
          <a:p>
            <a:pPr algn="l"/>
            <a:endParaRPr lang="en-US" sz="7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Paul Bello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/>
              <a:t>Office of Naval Research,         Arlington, VA</a:t>
            </a:r>
            <a:endParaRPr lang="en-US" sz="1400" dirty="0" smtClean="0"/>
          </a:p>
          <a:p>
            <a:pPr algn="l"/>
            <a:endParaRPr lang="en-US" sz="2000" dirty="0"/>
          </a:p>
          <a:p>
            <a:r>
              <a:rPr lang="en-US" sz="1400" dirty="0" smtClean="0"/>
              <a:t>27 July </a:t>
            </a:r>
            <a:r>
              <a:rPr lang="en-US" sz="1400" dirty="0" smtClean="0"/>
              <a:t>2012, 12:00 PM</a:t>
            </a:r>
          </a:p>
          <a:p>
            <a:r>
              <a:rPr lang="en-US" sz="1400" dirty="0"/>
              <a:t>A. V. Williams Bldg., RM. </a:t>
            </a:r>
            <a:r>
              <a:rPr lang="en-US" sz="1400" dirty="0" smtClean="0"/>
              <a:t>3258, College Park</a:t>
            </a:r>
          </a:p>
          <a:p>
            <a:endParaRPr lang="en-US" sz="120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cs typeface="Arial" pitchFamily="34" charset="0"/>
              </a:rPr>
              <a:t>Abstract: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500" dirty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US" sz="1300" cap="none" dirty="0"/>
              <a:t>In this talk, we computationally explore a case study of human intuitions about the self and responsibility.  We hypothesize that a significant portion of the variance in reported intuitions for this case might be explained by appeal to an interplay between the human ability to </a:t>
            </a:r>
            <a:r>
              <a:rPr lang="en-US" sz="1300" cap="none" dirty="0" err="1"/>
              <a:t>mindread</a:t>
            </a:r>
            <a:r>
              <a:rPr lang="en-US" sz="1300" cap="none" dirty="0"/>
              <a:t> (i.e</a:t>
            </a:r>
            <a:r>
              <a:rPr lang="en-US" sz="1300" cap="none" dirty="0" smtClean="0"/>
              <a:t>., </a:t>
            </a:r>
            <a:r>
              <a:rPr lang="en-US" sz="1300" cap="none" dirty="0"/>
              <a:t>to ascribe mental states to both self and other) and the way that knowledge is organized conceptually in the cognitive system. In the talk, we build on a pre-existing computational model of mindreading by adding constraints related to psychological distance, a well-established psychological theory of conceptual organization. Our initial results suggest that studies of folk concepts involved in moral intuitions lead us to an enriched understanding of cognitive architecture and a more systematic method for interpreting the data generated by studies of human folk concepts</a:t>
            </a:r>
            <a:r>
              <a:rPr lang="en-US" sz="1300" cap="none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Maryland Metacognition Seminar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1278"/>
            <a:ext cx="114300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168770"/>
            <a:ext cx="585235" cy="5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1156</TotalTime>
  <Words>10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Maryland Metacognition Seminar</vt:lpstr>
    </vt:vector>
  </TitlesOfParts>
  <Manager>mcox@cs.umd.edu</Manager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Seminar Series</dc:title>
  <dc:subject>Interpreting Metacognitive Experiences</dc:subject>
  <dc:creator>Cox, Michael</dc:creator>
  <cp:keywords>speaker - David Miele</cp:keywords>
  <dc:description>This talk is in a series within the Computer Science Department  at the University of Maryland on the topic of Metacognition.</dc:description>
  <cp:lastModifiedBy>mcox</cp:lastModifiedBy>
  <cp:revision>42</cp:revision>
  <cp:lastPrinted>2012-04-23T13:33:08Z</cp:lastPrinted>
  <dcterms:created xsi:type="dcterms:W3CDTF">2011-02-23T05:46:40Z</dcterms:created>
  <dcterms:modified xsi:type="dcterms:W3CDTF">2012-07-15T16:23:03Z</dcterms:modified>
  <cp:category>advertisement</cp:category>
  <cp:contentStatus>final</cp:contentStatus>
</cp:coreProperties>
</file>