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72" y="-10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C4D06B-29E9-4E5D-8402-92C85AB5AC2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92C4D06B-29E9-4E5D-8402-92C85AB5AC2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92C4D06B-29E9-4E5D-8402-92C85AB5AC2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2CE1B32-E230-465A-8AD1-822C9DC21A53}" type="datetimeFigureOut">
              <a:rPr lang="en-US" smtClean="0"/>
              <a:t>5/11/2012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C4D06B-29E9-4E5D-8402-92C85AB5AC2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2C4D06B-29E9-4E5D-8402-92C85AB5AC2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92C4D06B-29E9-4E5D-8402-92C85AB5AC2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2C4D06B-29E9-4E5D-8402-92C85AB5AC2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2C4D06B-29E9-4E5D-8402-92C85AB5AC2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A2CE1B32-E230-465A-8AD1-822C9DC21A53}" type="datetimeFigureOut">
              <a:rPr lang="en-US" smtClean="0"/>
              <a:t>5/11/2012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92C4D06B-29E9-4E5D-8402-92C85AB5AC2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A2CE1B32-E230-465A-8AD1-822C9DC21A53}" type="datetimeFigureOut">
              <a:rPr lang="en-US" smtClean="0"/>
              <a:t>5/11/2012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2CE1B32-E230-465A-8AD1-822C9DC21A53}" type="datetimeFigureOut">
              <a:rPr lang="en-US" smtClean="0"/>
              <a:t>5/11/2012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2C4D06B-29E9-4E5D-8402-92C85AB5AC2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690811"/>
            <a:ext cx="8763000" cy="3786189"/>
          </a:xfrm>
        </p:spPr>
        <p:txBody>
          <a:bodyPr>
            <a:normAutofit/>
          </a:bodyPr>
          <a:lstStyle/>
          <a:p>
            <a:r>
              <a:rPr lang="en-US" sz="1500" dirty="0">
                <a:solidFill>
                  <a:schemeClr val="tx1"/>
                </a:solidFill>
              </a:rPr>
              <a:t>Toward </a:t>
            </a:r>
            <a:r>
              <a:rPr lang="en-US" sz="1500" dirty="0" smtClean="0">
                <a:solidFill>
                  <a:schemeClr val="tx1"/>
                </a:solidFill>
              </a:rPr>
              <a:t>Robot Consciousness</a:t>
            </a:r>
            <a:r>
              <a:rPr lang="en-US" sz="1900" dirty="0" smtClean="0">
                <a:solidFill>
                  <a:schemeClr val="tx1"/>
                </a:solidFill>
              </a:rPr>
              <a:t/>
            </a:r>
            <a:br>
              <a:rPr lang="en-US" sz="1900" dirty="0" smtClean="0">
                <a:solidFill>
                  <a:schemeClr val="tx1"/>
                </a:solidFill>
              </a:rPr>
            </a:br>
            <a:r>
              <a:rPr lang="en-US" sz="1500" b="1" cap="none" dirty="0" smtClean="0">
                <a:solidFill>
                  <a:schemeClr val="tx1"/>
                </a:solidFill>
              </a:rPr>
              <a:t>Antonio Chella</a:t>
            </a:r>
          </a:p>
          <a:p>
            <a:r>
              <a:rPr lang="en-US" sz="1400" cap="none" dirty="0" smtClean="0"/>
              <a:t>University of Palermo, Department of Computer Engineering</a:t>
            </a:r>
          </a:p>
          <a:p>
            <a:endParaRPr lang="en-US" sz="900" dirty="0" smtClean="0"/>
          </a:p>
          <a:p>
            <a:r>
              <a:rPr lang="en-US" sz="1400" dirty="0" smtClean="0"/>
              <a:t>23 </a:t>
            </a:r>
            <a:r>
              <a:rPr lang="en-US" sz="1400" cap="none" dirty="0" smtClean="0"/>
              <a:t>August </a:t>
            </a:r>
            <a:r>
              <a:rPr lang="en-US" sz="1400" dirty="0" smtClean="0"/>
              <a:t>2012, 12:00 PM</a:t>
            </a:r>
          </a:p>
          <a:p>
            <a:r>
              <a:rPr lang="en-US" sz="1400" dirty="0"/>
              <a:t>A. V. </a:t>
            </a:r>
            <a:r>
              <a:rPr lang="en-US" sz="1400" cap="none" dirty="0" smtClean="0"/>
              <a:t>Williams Bldg</a:t>
            </a:r>
            <a:r>
              <a:rPr lang="en-US" sz="1400" dirty="0" smtClean="0"/>
              <a:t>., </a:t>
            </a:r>
            <a:r>
              <a:rPr lang="en-US" sz="1400" cap="none" dirty="0" smtClean="0"/>
              <a:t>Rm</a:t>
            </a:r>
            <a:r>
              <a:rPr lang="en-US" sz="1400" dirty="0" smtClean="0"/>
              <a:t>. 3258, </a:t>
            </a:r>
            <a:r>
              <a:rPr lang="en-US" sz="1400" cap="none" dirty="0" smtClean="0"/>
              <a:t>College Park</a:t>
            </a:r>
          </a:p>
          <a:p>
            <a:endParaRPr lang="en-US" sz="1200" dirty="0" smtClean="0">
              <a:solidFill>
                <a:schemeClr val="tx1"/>
              </a:solidFill>
              <a:cs typeface="Arial" pitchFamily="34" charset="0"/>
            </a:endParaRPr>
          </a:p>
          <a:p>
            <a:pPr>
              <a:lnSpc>
                <a:spcPct val="120000"/>
              </a:lnSpc>
              <a:spcBef>
                <a:spcPts val="0"/>
              </a:spcBef>
            </a:pPr>
            <a:r>
              <a:rPr lang="en-US" sz="1200" cap="none" dirty="0" smtClean="0">
                <a:solidFill>
                  <a:schemeClr val="tx1"/>
                </a:solidFill>
                <a:cs typeface="Arial" pitchFamily="34" charset="0"/>
              </a:rPr>
              <a:t>Abstract</a:t>
            </a:r>
            <a:r>
              <a:rPr lang="en-US" sz="1200" dirty="0" smtClean="0">
                <a:solidFill>
                  <a:schemeClr val="tx1"/>
                </a:solidFill>
                <a:cs typeface="Arial" pitchFamily="34" charset="0"/>
              </a:rPr>
              <a:t>:</a:t>
            </a:r>
            <a:endParaRPr lang="en-US" sz="1200" dirty="0">
              <a:solidFill>
                <a:schemeClr val="tx1"/>
              </a:solidFill>
              <a:cs typeface="Arial" pitchFamily="34" charset="0"/>
            </a:endParaRPr>
          </a:p>
          <a:p>
            <a:pPr algn="l"/>
            <a:r>
              <a:rPr lang="en-US" sz="1200" cap="none" dirty="0" smtClean="0"/>
              <a:t>Machine consciousness is a seminal field placed at the crossing between technical disciplines (AI, robotics, computer science and engineering), theoretical disciplines (philosophy of mind, linguistic, logic), and empirical disciplines (psychology and neuroscience). On the one hand there is the hope that facing the problem of consciousness would be a decisive move to design better AI systems, on the other hand the implementations of AI systems could be helpful for understanding consciousness. The first part of the talk will present the current state of research in machine consciousness, while the second part will introduce </a:t>
            </a:r>
            <a:r>
              <a:rPr lang="en-US" sz="1200" cap="none" dirty="0" err="1"/>
              <a:t>C</a:t>
            </a:r>
            <a:r>
              <a:rPr lang="en-US" sz="1200" cap="none" dirty="0" err="1" smtClean="0"/>
              <a:t>icerobot</a:t>
            </a:r>
            <a:r>
              <a:rPr lang="en-US" sz="1200" cap="none" dirty="0" smtClean="0"/>
              <a:t> </a:t>
            </a:r>
            <a:r>
              <a:rPr lang="en-US" sz="1200" cap="none" dirty="0" smtClean="0"/>
              <a:t>and </a:t>
            </a:r>
            <a:r>
              <a:rPr lang="en-US" sz="1200" cap="none" dirty="0" err="1" smtClean="0"/>
              <a:t>Robobico</a:t>
            </a:r>
            <a:r>
              <a:rPr lang="en-US" sz="1200" cap="none" dirty="0" smtClean="0"/>
              <a:t>, two related </a:t>
            </a:r>
            <a:r>
              <a:rPr lang="en-US" sz="1200" cap="none" dirty="0" smtClean="0"/>
              <a:t>projects.</a:t>
            </a:r>
            <a:endParaRPr lang="en-US" sz="1200" cap="none" dirty="0"/>
          </a:p>
        </p:txBody>
      </p:sp>
      <p:sp>
        <p:nvSpPr>
          <p:cNvPr id="2" name="Title 1"/>
          <p:cNvSpPr>
            <a:spLocks noGrp="1"/>
          </p:cNvSpPr>
          <p:nvPr>
            <p:ph type="ctrTitle"/>
          </p:nvPr>
        </p:nvSpPr>
        <p:spPr>
          <a:xfrm>
            <a:off x="457200" y="381000"/>
            <a:ext cx="8229600" cy="1752600"/>
          </a:xfrm>
        </p:spPr>
        <p:txBody>
          <a:bodyPr/>
          <a:lstStyle/>
          <a:p>
            <a:r>
              <a:rPr lang="en-US" dirty="0" smtClean="0"/>
              <a:t>Maryland Metacognition Seminar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381000"/>
            <a:ext cx="3676650" cy="8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1143000" cy="104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1" y="2168770"/>
            <a:ext cx="585235" cy="5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8965" y="179294"/>
            <a:ext cx="1143000" cy="230832"/>
          </a:xfrm>
          <a:prstGeom prst="rect">
            <a:avLst/>
          </a:prstGeom>
          <a:noFill/>
        </p:spPr>
        <p:txBody>
          <a:bodyPr wrap="square" rtlCol="0">
            <a:spAutoFit/>
          </a:bodyPr>
          <a:lstStyle/>
          <a:p>
            <a:r>
              <a:rPr lang="en-US" sz="900" dirty="0"/>
              <a:t>http://xkcd.com/</a:t>
            </a:r>
          </a:p>
        </p:txBody>
      </p:sp>
    </p:spTree>
    <p:extLst>
      <p:ext uri="{BB962C8B-B14F-4D97-AF65-F5344CB8AC3E}">
        <p14:creationId xmlns:p14="http://schemas.microsoft.com/office/powerpoint/2010/main" val="554246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1131</TotalTime>
  <Words>10</Words>
  <Application>Microsoft Office PowerPoint</Application>
  <PresentationFormat>On-screen Show (4:3)</PresentationFormat>
  <Paragraphs>10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Maryland Metacognition Seminar</vt:lpstr>
    </vt:vector>
  </TitlesOfParts>
  <Manager>mcox@cs.umd.edu</Manager>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Metacognition Seminar Series</dc:title>
  <dc:subject>Toward a Computational Cognitive Model of Mindreading</dc:subject>
  <dc:creator>Cox, Michael</dc:creator>
  <cp:keywords>speaker - Paul Bello</cp:keywords>
  <dc:description>This talk is in a series within the Computer Science Department  at the University of Maryland on the topic of Metacognition.</dc:description>
  <cp:lastModifiedBy>Michael Cox</cp:lastModifiedBy>
  <cp:revision>38</cp:revision>
  <cp:lastPrinted>2011-05-06T11:33:42Z</cp:lastPrinted>
  <dcterms:created xsi:type="dcterms:W3CDTF">2011-02-23T05:46:40Z</dcterms:created>
  <dcterms:modified xsi:type="dcterms:W3CDTF">2012-05-11T13:57:04Z</dcterms:modified>
  <cp:category>advertisement</cp:category>
  <cp:contentStatus>final</cp:contentStatus>
</cp:coreProperties>
</file>