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9144000" cy="6858000" type="screen4x3"/>
  <p:notesSz cx="69977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100" d="100"/>
          <a:sy n="100" d="100"/>
        </p:scale>
        <p:origin x="-174" y="-144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2CE1B32-E230-465A-8AD1-822C9DC21A53}" type="datetimeFigureOut">
              <a:rPr lang="en-US" smtClean="0"/>
              <a:t>6/29/2011</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CE1B32-E230-465A-8AD1-822C9DC21A53}" type="datetimeFigureOut">
              <a:rPr lang="en-US" smtClean="0"/>
              <a:t>6/29/2011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C4D06B-29E9-4E5D-8402-92C85AB5AC24}"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92C4D06B-29E9-4E5D-8402-92C85AB5AC24}" type="slidenum">
              <a:rPr lang="en-US" smtClean="0"/>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CE1B32-E230-465A-8AD1-822C9DC21A53}" type="datetimeFigureOut">
              <a:rPr lang="en-US" smtClean="0"/>
              <a:t>6/29/2011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2CE1B32-E230-465A-8AD1-822C9DC21A53}" type="datetimeFigureOut">
              <a:rPr lang="en-US" smtClean="0"/>
              <a:t>6/29/2011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92C4D06B-29E9-4E5D-8402-92C85AB5AC24}" type="slidenum">
              <a:rPr lang="en-US" smtClean="0"/>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A2CE1B32-E230-465A-8AD1-822C9DC21A53}" type="datetimeFigureOut">
              <a:rPr lang="en-US" smtClean="0"/>
              <a:t>6/29/2011</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2C4D06B-29E9-4E5D-8402-92C85AB5AC24}" type="slidenum">
              <a:rPr lang="en-US" smtClean="0"/>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A2CE1B32-E230-465A-8AD1-822C9DC21A53}" type="datetimeFigureOut">
              <a:rPr lang="en-US" smtClean="0"/>
              <a:t>6/29/2011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C4D06B-29E9-4E5D-8402-92C85AB5AC24}" type="slidenum">
              <a:rPr lang="en-US" smtClean="0"/>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2CE1B32-E230-465A-8AD1-822C9DC21A53}" type="datetimeFigureOut">
              <a:rPr lang="en-US" smtClean="0"/>
              <a:t>6/29/2011</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92C4D06B-29E9-4E5D-8402-92C85AB5AC24}" type="slidenum">
              <a:rPr lang="en-US" smtClean="0"/>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2CE1B32-E230-465A-8AD1-822C9DC21A53}" type="datetimeFigureOut">
              <a:rPr lang="en-US" smtClean="0"/>
              <a:t>6/29/2011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92C4D06B-29E9-4E5D-8402-92C85AB5AC24}"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A2CE1B32-E230-465A-8AD1-822C9DC21A53}" type="datetimeFigureOut">
              <a:rPr lang="en-US" smtClean="0"/>
              <a:t>6/29/2011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92C4D06B-29E9-4E5D-8402-92C85AB5AC24}"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92C4D06B-29E9-4E5D-8402-92C85AB5AC24}" type="slidenum">
              <a:rPr lang="en-US" smtClean="0"/>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A2CE1B32-E230-465A-8AD1-822C9DC21A53}" type="datetimeFigureOut">
              <a:rPr lang="en-US" smtClean="0"/>
              <a:t>6/29/2011</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92C4D06B-29E9-4E5D-8402-92C85AB5AC24}" type="slidenum">
              <a:rPr lang="en-US" smtClean="0"/>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A2CE1B32-E230-465A-8AD1-822C9DC21A53}" type="datetimeFigureOut">
              <a:rPr lang="en-US" smtClean="0"/>
              <a:t>6/29/2011</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A2CE1B32-E230-465A-8AD1-822C9DC21A53}" type="datetimeFigureOut">
              <a:rPr lang="en-US" smtClean="0"/>
              <a:t>6/29/2011</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92C4D06B-29E9-4E5D-8402-92C85AB5AC24}" type="slidenum">
              <a:rPr lang="en-US" smtClean="0"/>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819400"/>
            <a:ext cx="8534400" cy="3810000"/>
          </a:xfrm>
        </p:spPr>
        <p:txBody>
          <a:bodyPr>
            <a:normAutofit fontScale="85000" lnSpcReduction="20000"/>
          </a:bodyPr>
          <a:lstStyle/>
          <a:p>
            <a:r>
              <a:rPr lang="en-US" sz="1900" dirty="0" smtClean="0">
                <a:solidFill>
                  <a:schemeClr val="tx1"/>
                </a:solidFill>
              </a:rPr>
              <a:t>Toward an integrated metacognitive architecture</a:t>
            </a:r>
            <a:endParaRPr lang="en-US" sz="1900" dirty="0">
              <a:solidFill>
                <a:schemeClr val="tx1"/>
              </a:solidFill>
            </a:endParaRPr>
          </a:p>
          <a:p>
            <a:endParaRPr lang="en-US" sz="1200" dirty="0">
              <a:solidFill>
                <a:schemeClr val="tx1"/>
              </a:solidFill>
            </a:endParaRPr>
          </a:p>
          <a:p>
            <a:r>
              <a:rPr lang="en-US" sz="1900" b="1" dirty="0" smtClean="0">
                <a:solidFill>
                  <a:schemeClr val="tx1"/>
                </a:solidFill>
              </a:rPr>
              <a:t>Michael T. Cox</a:t>
            </a:r>
          </a:p>
          <a:p>
            <a:r>
              <a:rPr lang="en-US" dirty="0"/>
              <a:t>UMIACS, University </a:t>
            </a:r>
            <a:r>
              <a:rPr lang="en-US" dirty="0" smtClean="0"/>
              <a:t>of Maryland, College Park</a:t>
            </a:r>
          </a:p>
          <a:p>
            <a:endParaRPr lang="en-US" dirty="0" smtClean="0"/>
          </a:p>
          <a:p>
            <a:r>
              <a:rPr lang="en-US" dirty="0"/>
              <a:t>8</a:t>
            </a:r>
            <a:r>
              <a:rPr lang="en-US" dirty="0" smtClean="0"/>
              <a:t> </a:t>
            </a:r>
            <a:r>
              <a:rPr lang="en-US" dirty="0" err="1" smtClean="0"/>
              <a:t>JULy</a:t>
            </a:r>
            <a:r>
              <a:rPr lang="en-US" dirty="0" smtClean="0"/>
              <a:t> 2011, 12:00 PM</a:t>
            </a:r>
          </a:p>
          <a:p>
            <a:r>
              <a:rPr lang="en-US" dirty="0"/>
              <a:t>A. V. Williams Bldg., RM. </a:t>
            </a:r>
            <a:r>
              <a:rPr lang="en-US" dirty="0" smtClean="0"/>
              <a:t>3258, College Park</a:t>
            </a:r>
          </a:p>
          <a:p>
            <a:endParaRPr lang="en-US" sz="1200" dirty="0" smtClean="0">
              <a:solidFill>
                <a:schemeClr val="tx1"/>
              </a:solidFill>
              <a:cs typeface="Arial" pitchFamily="34" charset="0"/>
            </a:endParaRPr>
          </a:p>
          <a:p>
            <a:pPr>
              <a:spcAft>
                <a:spcPts val="600"/>
              </a:spcAft>
            </a:pPr>
            <a:r>
              <a:rPr lang="en-US" sz="1200" dirty="0" smtClean="0">
                <a:solidFill>
                  <a:schemeClr val="tx1"/>
                </a:solidFill>
                <a:cs typeface="Arial" pitchFamily="34" charset="0"/>
              </a:rPr>
              <a:t>Abstract</a:t>
            </a:r>
            <a:r>
              <a:rPr lang="en-US" sz="1200" dirty="0">
                <a:solidFill>
                  <a:schemeClr val="tx1"/>
                </a:solidFill>
                <a:cs typeface="Arial" pitchFamily="34" charset="0"/>
              </a:rPr>
              <a:t>:</a:t>
            </a:r>
          </a:p>
          <a:p>
            <a:pPr algn="l"/>
            <a:r>
              <a:rPr lang="en-US" sz="1200" cap="none" dirty="0" smtClean="0"/>
              <a:t>Many researchers have implemented models of cognition and metacognitive activity in various architectures to test and better define specific theories of metacognition. However current theories and implementations suffer from numerous problems and lack of detail. Here we illustrate the problems with two different computational approaches. The Meta-Cognitive Loop and Meta-AQUA both examine the metacognitive reasoning involved in monitoring and reasoning about expectation failure, and they both learn from such experiences. But neither system presents a full accounting of the variety of known metacognitive phenomena. The problem is that no existing cognitive architecture directly addresses metacognition. Instead current architectures were initially developed to study more narrow cognitive functions and only later were they modified to include higher level attributes. I claim that the solution is to develop a metacognitive architecture outright, and I outline the structure that such a foundation might have.</a:t>
            </a:r>
            <a:endParaRPr lang="en-US" sz="1200" cap="none" dirty="0"/>
          </a:p>
        </p:txBody>
      </p:sp>
      <p:sp>
        <p:nvSpPr>
          <p:cNvPr id="2" name="Title 1"/>
          <p:cNvSpPr>
            <a:spLocks noGrp="1"/>
          </p:cNvSpPr>
          <p:nvPr>
            <p:ph type="ctrTitle"/>
          </p:nvPr>
        </p:nvSpPr>
        <p:spPr>
          <a:xfrm>
            <a:off x="457200" y="381000"/>
            <a:ext cx="8229600" cy="1752600"/>
          </a:xfrm>
        </p:spPr>
        <p:txBody>
          <a:bodyPr/>
          <a:lstStyle/>
          <a:p>
            <a:r>
              <a:rPr lang="en-US" dirty="0" smtClean="0"/>
              <a:t>Maryland Metacognition Seminar</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0150" y="381000"/>
            <a:ext cx="3676650" cy="89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228600"/>
            <a:ext cx="1143000" cy="1041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67201" y="2168770"/>
            <a:ext cx="585235" cy="522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628965" y="179294"/>
            <a:ext cx="1143000" cy="230832"/>
          </a:xfrm>
          <a:prstGeom prst="rect">
            <a:avLst/>
          </a:prstGeom>
          <a:noFill/>
        </p:spPr>
        <p:txBody>
          <a:bodyPr wrap="square" rtlCol="0">
            <a:spAutoFit/>
          </a:bodyPr>
          <a:lstStyle/>
          <a:p>
            <a:r>
              <a:rPr lang="en-US" sz="900" dirty="0"/>
              <a:t>http://xkcd.com/</a:t>
            </a:r>
          </a:p>
        </p:txBody>
      </p:sp>
    </p:spTree>
    <p:extLst>
      <p:ext uri="{BB962C8B-B14F-4D97-AF65-F5344CB8AC3E}">
        <p14:creationId xmlns:p14="http://schemas.microsoft.com/office/powerpoint/2010/main" val="5542462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247</TotalTime>
  <Words>196</Words>
  <Application>Microsoft Office PowerPoint</Application>
  <PresentationFormat>On-screen Show (4:3)</PresentationFormat>
  <Paragraphs>12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Civic</vt:lpstr>
      <vt:lpstr>Maryland Metacognition Seminar</vt:lpstr>
    </vt:vector>
  </TitlesOfParts>
  <Manager>mcox@cs.umd.edu</Manager>
  <Company>University of Maryland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Metacognition Seminar Series</dc:title>
  <dc:subject> Toward an integrated metacognitive architecture</dc:subject>
  <dc:creator>Cox, Michael</dc:creator>
  <cp:keywords>speaker - Michael Cox</cp:keywords>
  <dc:description>This is the third in a new series in the Computer Science Department  at the University of Maryland on the topic of Metacognition.</dc:description>
  <cp:lastModifiedBy>Cox, Michael</cp:lastModifiedBy>
  <cp:revision>27</cp:revision>
  <cp:lastPrinted>2011-05-06T11:33:42Z</cp:lastPrinted>
  <dcterms:created xsi:type="dcterms:W3CDTF">2011-02-23T05:46:40Z</dcterms:created>
  <dcterms:modified xsi:type="dcterms:W3CDTF">2011-06-29T16:48:05Z</dcterms:modified>
  <cp:category>advertisement</cp:category>
  <cp:contentStatus>final</cp:contentStatus>
</cp:coreProperties>
</file>