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9144000" cy="6858000" type="screen4x3"/>
  <p:notesSz cx="69977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00" d="100"/>
          <a:sy n="100" d="100"/>
        </p:scale>
        <p:origin x="-858" y="-3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2CE1B32-E230-465A-8AD1-822C9DC21A53}" type="datetimeFigureOut">
              <a:rPr lang="en-US" smtClean="0"/>
              <a:t>11/7/2011</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CE1B32-E230-465A-8AD1-822C9DC21A53}" type="datetimeFigureOut">
              <a:rPr lang="en-US" smtClean="0"/>
              <a:t>11/7/2011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C4D06B-29E9-4E5D-8402-92C85AB5AC24}"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92C4D06B-29E9-4E5D-8402-92C85AB5AC24}" type="slidenum">
              <a:rPr lang="en-US" smtClean="0"/>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CE1B32-E230-465A-8AD1-822C9DC21A53}" type="datetimeFigureOut">
              <a:rPr lang="en-US" smtClean="0"/>
              <a:t>11/7/2011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2CE1B32-E230-465A-8AD1-822C9DC21A53}" type="datetimeFigureOut">
              <a:rPr lang="en-US" smtClean="0"/>
              <a:t>11/7/2011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92C4D06B-29E9-4E5D-8402-92C85AB5AC24}" type="slidenum">
              <a:rPr lang="en-US" smtClean="0"/>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A2CE1B32-E230-465A-8AD1-822C9DC21A53}" type="datetimeFigureOut">
              <a:rPr lang="en-US" smtClean="0"/>
              <a:t>11/7/2011</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2C4D06B-29E9-4E5D-8402-92C85AB5AC24}" type="slidenum">
              <a:rPr lang="en-US" smtClean="0"/>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A2CE1B32-E230-465A-8AD1-822C9DC21A53}" type="datetimeFigureOut">
              <a:rPr lang="en-US" smtClean="0"/>
              <a:t>11/7/2011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C4D06B-29E9-4E5D-8402-92C85AB5AC24}" type="slidenum">
              <a:rPr lang="en-US" smtClean="0"/>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2CE1B32-E230-465A-8AD1-822C9DC21A53}" type="datetimeFigureOut">
              <a:rPr lang="en-US" smtClean="0"/>
              <a:t>11/7/2011</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92C4D06B-29E9-4E5D-8402-92C85AB5AC24}" type="slidenum">
              <a:rPr lang="en-US" smtClean="0"/>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2CE1B32-E230-465A-8AD1-822C9DC21A53}" type="datetimeFigureOut">
              <a:rPr lang="en-US" smtClean="0"/>
              <a:t>11/7/2011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92C4D06B-29E9-4E5D-8402-92C85AB5AC24}"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2CE1B32-E230-465A-8AD1-822C9DC21A53}" type="datetimeFigureOut">
              <a:rPr lang="en-US" smtClean="0"/>
              <a:t>11/7/2011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92C4D06B-29E9-4E5D-8402-92C85AB5AC24}"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92C4D06B-29E9-4E5D-8402-92C85AB5AC24}" type="slidenum">
              <a:rPr lang="en-US" smtClean="0"/>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A2CE1B32-E230-465A-8AD1-822C9DC21A53}" type="datetimeFigureOut">
              <a:rPr lang="en-US" smtClean="0"/>
              <a:t>11/7/2011</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92C4D06B-29E9-4E5D-8402-92C85AB5AC24}" type="slidenum">
              <a:rPr lang="en-US" smtClean="0"/>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A2CE1B32-E230-465A-8AD1-822C9DC21A53}" type="datetimeFigureOut">
              <a:rPr lang="en-US" smtClean="0"/>
              <a:t>11/7/2011</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A2CE1B32-E230-465A-8AD1-822C9DC21A53}" type="datetimeFigureOut">
              <a:rPr lang="en-US" smtClean="0"/>
              <a:t>11/7/2011</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92C4D06B-29E9-4E5D-8402-92C85AB5AC24}" type="slidenum">
              <a:rPr lang="en-US" smtClean="0"/>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819400"/>
            <a:ext cx="8534400" cy="3657600"/>
          </a:xfrm>
        </p:spPr>
        <p:txBody>
          <a:bodyPr>
            <a:normAutofit fontScale="85000" lnSpcReduction="10000"/>
          </a:bodyPr>
          <a:lstStyle/>
          <a:p>
            <a:r>
              <a:rPr lang="en-US" sz="1900" cap="none" dirty="0">
                <a:solidFill>
                  <a:schemeClr val="tx1"/>
                </a:solidFill>
              </a:rPr>
              <a:t>Metacognition for Effective Deliberation </a:t>
            </a:r>
            <a:r>
              <a:rPr lang="en-US" sz="1900" cap="none" dirty="0" smtClean="0">
                <a:solidFill>
                  <a:schemeClr val="tx1"/>
                </a:solidFill>
              </a:rPr>
              <a:t/>
            </a:r>
            <a:br>
              <a:rPr lang="en-US" sz="1900" cap="none" dirty="0" smtClean="0">
                <a:solidFill>
                  <a:schemeClr val="tx1"/>
                </a:solidFill>
              </a:rPr>
            </a:br>
            <a:r>
              <a:rPr lang="en-US" sz="1900" cap="none" dirty="0" smtClean="0">
                <a:solidFill>
                  <a:schemeClr val="tx1"/>
                </a:solidFill>
              </a:rPr>
              <a:t>in </a:t>
            </a:r>
            <a:r>
              <a:rPr lang="en-US" sz="1900" cap="none" dirty="0">
                <a:solidFill>
                  <a:schemeClr val="tx1"/>
                </a:solidFill>
              </a:rPr>
              <a:t>Artificial Agents </a:t>
            </a:r>
            <a:endParaRPr lang="en-US" sz="1100" cap="none" dirty="0" smtClean="0">
              <a:solidFill>
                <a:schemeClr val="tx1"/>
              </a:solidFill>
            </a:endParaRPr>
          </a:p>
          <a:p>
            <a:pPr>
              <a:spcBef>
                <a:spcPts val="600"/>
              </a:spcBef>
              <a:spcAft>
                <a:spcPts val="600"/>
              </a:spcAft>
            </a:pPr>
            <a:r>
              <a:rPr lang="en-US" sz="1700" b="1" cap="none" dirty="0" smtClean="0">
                <a:solidFill>
                  <a:schemeClr val="tx1"/>
                </a:solidFill>
              </a:rPr>
              <a:t>Darsana Josyula</a:t>
            </a:r>
            <a:endParaRPr lang="en-US" sz="1700" b="1" cap="none" dirty="0" smtClean="0">
              <a:solidFill>
                <a:schemeClr val="tx1"/>
              </a:solidFill>
            </a:endParaRPr>
          </a:p>
          <a:p>
            <a:r>
              <a:rPr lang="en-US" sz="1500" cap="none" dirty="0" smtClean="0"/>
              <a:t>Bowie State University, Bowie, </a:t>
            </a:r>
            <a:r>
              <a:rPr lang="en-US" sz="1500" cap="none" dirty="0" smtClean="0"/>
              <a:t>MD</a:t>
            </a:r>
          </a:p>
          <a:p>
            <a:r>
              <a:rPr lang="en-US" sz="1500" dirty="0" smtClean="0"/>
              <a:t>18 </a:t>
            </a:r>
            <a:r>
              <a:rPr lang="en-US" sz="1500" cap="none" dirty="0" smtClean="0"/>
              <a:t>November 2011</a:t>
            </a:r>
            <a:r>
              <a:rPr lang="en-US" sz="1500" cap="none" dirty="0" smtClean="0"/>
              <a:t>, </a:t>
            </a:r>
            <a:r>
              <a:rPr lang="en-US" sz="1500" cap="none" dirty="0" smtClean="0"/>
              <a:t>10:15 </a:t>
            </a:r>
            <a:r>
              <a:rPr lang="en-US" sz="1500" cap="none" dirty="0" smtClean="0"/>
              <a:t>PM</a:t>
            </a:r>
          </a:p>
          <a:p>
            <a:r>
              <a:rPr lang="en-US" sz="1500" cap="none" dirty="0" smtClean="0"/>
              <a:t>A. V. Williams Bldg., Rm. 3258, College Park</a:t>
            </a:r>
          </a:p>
          <a:p>
            <a:endParaRPr lang="en-US" sz="1100" dirty="0" smtClean="0">
              <a:solidFill>
                <a:schemeClr val="tx1"/>
              </a:solidFill>
              <a:cs typeface="Arial" pitchFamily="34" charset="0"/>
            </a:endParaRPr>
          </a:p>
          <a:p>
            <a:pPr>
              <a:spcAft>
                <a:spcPts val="600"/>
              </a:spcAft>
            </a:pPr>
            <a:r>
              <a:rPr lang="en-US" sz="1200" cap="none" dirty="0" smtClean="0">
                <a:solidFill>
                  <a:schemeClr val="tx1"/>
                </a:solidFill>
                <a:cs typeface="Arial" pitchFamily="34" charset="0"/>
              </a:rPr>
              <a:t>Abstract</a:t>
            </a:r>
            <a:r>
              <a:rPr lang="en-US" sz="1100" dirty="0" smtClean="0">
                <a:solidFill>
                  <a:schemeClr val="tx1"/>
                </a:solidFill>
                <a:cs typeface="Arial" pitchFamily="34" charset="0"/>
              </a:rPr>
              <a:t>:</a:t>
            </a:r>
          </a:p>
          <a:p>
            <a:pPr algn="l">
              <a:spcAft>
                <a:spcPts val="600"/>
              </a:spcAft>
            </a:pPr>
            <a:r>
              <a:rPr lang="en-US" sz="1200" cap="none" dirty="0" smtClean="0"/>
              <a:t>Agents that operate in the real world have to make decisions on how long they can deliberate before they act. If the agent deliberates for too long, the agent may miss a deadline or the environment may change such that the preconditions for acting may no longer hold true. If the agent acts too quickly without proper deliberation, it may miss opportunities or may even perform the wrong action. Artiﬁcial agents with a metacognitive ability to monitor and influence deliberation and action can potentially make intelligent decisions regarding when to stop deliberating and start acting. In this talk, I consider 6 different components that influence the metacognitive process: goals; emotions; plans; resource constraints; influence of other agents; and performance optimization. This research is influenced by </a:t>
            </a:r>
            <a:r>
              <a:rPr lang="en-US" sz="1200" cap="none" smtClean="0"/>
              <a:t>ancient Vedic </a:t>
            </a:r>
            <a:r>
              <a:rPr lang="en-US" sz="1200" cap="none" dirty="0" smtClean="0"/>
              <a:t>schools of thought and evidence from psychological studies that suggests the role of these six components in the cognitive activities of humans.</a:t>
            </a:r>
            <a:endParaRPr lang="en-US" sz="1200" cap="none" dirty="0"/>
          </a:p>
        </p:txBody>
      </p:sp>
      <p:sp>
        <p:nvSpPr>
          <p:cNvPr id="2" name="Title 1"/>
          <p:cNvSpPr>
            <a:spLocks noGrp="1"/>
          </p:cNvSpPr>
          <p:nvPr>
            <p:ph type="ctrTitle"/>
          </p:nvPr>
        </p:nvSpPr>
        <p:spPr>
          <a:xfrm>
            <a:off x="457200" y="381000"/>
            <a:ext cx="8229600" cy="1752600"/>
          </a:xfrm>
        </p:spPr>
        <p:txBody>
          <a:bodyPr/>
          <a:lstStyle/>
          <a:p>
            <a:r>
              <a:rPr lang="en-US" dirty="0" smtClean="0"/>
              <a:t>Maryland Metacognition Seminar</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0150" y="381000"/>
            <a:ext cx="3676650" cy="89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228600"/>
            <a:ext cx="1143000" cy="1041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67201" y="2168770"/>
            <a:ext cx="585235" cy="522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628965" y="179294"/>
            <a:ext cx="1143000" cy="230832"/>
          </a:xfrm>
          <a:prstGeom prst="rect">
            <a:avLst/>
          </a:prstGeom>
          <a:noFill/>
        </p:spPr>
        <p:txBody>
          <a:bodyPr wrap="square" rtlCol="0">
            <a:spAutoFit/>
          </a:bodyPr>
          <a:lstStyle/>
          <a:p>
            <a:r>
              <a:rPr lang="en-US" sz="900" dirty="0"/>
              <a:t>http://xkcd.com/</a:t>
            </a:r>
          </a:p>
        </p:txBody>
      </p:sp>
    </p:spTree>
    <p:extLst>
      <p:ext uri="{BB962C8B-B14F-4D97-AF65-F5344CB8AC3E}">
        <p14:creationId xmlns:p14="http://schemas.microsoft.com/office/powerpoint/2010/main" val="5542462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281</TotalTime>
  <Words>11</Words>
  <Application>Microsoft Office PowerPoint</Application>
  <PresentationFormat>On-screen Show (4:3)</PresentationFormat>
  <Paragraphs>10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Civic</vt:lpstr>
      <vt:lpstr>Maryland Metacognition Seminar</vt:lpstr>
    </vt:vector>
  </TitlesOfParts>
  <Manager>mcox@cs.umd.edu</Manager>
  <Company>University of Maryland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Metacognition Seminar Series</dc:title>
  <dc:subject> Toward an integrated metacognitive architecture</dc:subject>
  <dc:creator>Cox, Michael</dc:creator>
  <cp:keywords>speaker - Michael Cox</cp:keywords>
  <dc:description>This is the third in a new series in the Computer Science Department  at the University of Maryland on the topic of Metacognition.</dc:description>
  <cp:lastModifiedBy>Cox, Michael</cp:lastModifiedBy>
  <cp:revision>32</cp:revision>
  <cp:lastPrinted>2011-05-06T11:33:42Z</cp:lastPrinted>
  <dcterms:created xsi:type="dcterms:W3CDTF">2011-02-23T05:46:40Z</dcterms:created>
  <dcterms:modified xsi:type="dcterms:W3CDTF">2011-11-07T10:27:37Z</dcterms:modified>
  <cp:category>advertisement</cp:category>
  <cp:contentStatus>final</cp:contentStatus>
</cp:coreProperties>
</file>