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100" d="100"/>
          <a:sy n="100" d="100"/>
        </p:scale>
        <p:origin x="-952" y="-8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pPr/>
              <a:t>4/8/13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pPr/>
              <a:t>4/8/13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pPr/>
              <a:t>4/8/13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pPr/>
              <a:t>4/8/13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743200"/>
            <a:ext cx="8534400" cy="3810000"/>
          </a:xfrm>
        </p:spPr>
        <p:txBody>
          <a:bodyPr>
            <a:normAutofit fontScale="77500" lnSpcReduction="20000"/>
          </a:bodyPr>
          <a:lstStyle/>
          <a:p>
            <a:r>
              <a:rPr lang="en-US" sz="2065" dirty="0" smtClean="0">
                <a:solidFill>
                  <a:schemeClr val="tx1"/>
                </a:solidFill>
              </a:rPr>
              <a:t>The Psychology of Closed Mindedness: How Individual Cognition Shapes the Social Process</a:t>
            </a:r>
          </a:p>
          <a:p>
            <a:endParaRPr lang="en-US" sz="645" dirty="0" smtClean="0">
              <a:solidFill>
                <a:schemeClr val="tx1"/>
              </a:solidFill>
            </a:endParaRPr>
          </a:p>
          <a:p>
            <a:r>
              <a:rPr lang="en-US" sz="2581" dirty="0" err="1" smtClean="0">
                <a:solidFill>
                  <a:schemeClr val="tx1"/>
                </a:solidFill>
              </a:rPr>
              <a:t>Arie</a:t>
            </a:r>
            <a:r>
              <a:rPr lang="en-US" sz="2581" dirty="0" smtClean="0">
                <a:solidFill>
                  <a:schemeClr val="tx1"/>
                </a:solidFill>
              </a:rPr>
              <a:t> </a:t>
            </a:r>
            <a:r>
              <a:rPr lang="en-US" sz="2581" dirty="0" err="1" smtClean="0">
                <a:solidFill>
                  <a:schemeClr val="tx1"/>
                </a:solidFill>
              </a:rPr>
              <a:t>Kruglanski</a:t>
            </a:r>
            <a:endParaRPr lang="en-US" sz="2581" dirty="0" smtClean="0">
              <a:solidFill>
                <a:schemeClr val="tx1"/>
              </a:solidFill>
            </a:endParaRPr>
          </a:p>
          <a:p>
            <a:r>
              <a:rPr lang="en-US" sz="1806" dirty="0" smtClean="0"/>
              <a:t>Department of Psychology, University of Maryland, College Park</a:t>
            </a:r>
          </a:p>
          <a:p>
            <a:endParaRPr lang="en-US" sz="645" dirty="0" smtClean="0"/>
          </a:p>
          <a:p>
            <a:r>
              <a:rPr lang="en-US" sz="1920" smtClean="0"/>
              <a:t>26 </a:t>
            </a:r>
            <a:r>
              <a:rPr lang="en-US" sz="1920" dirty="0" smtClean="0"/>
              <a:t>April 2013, </a:t>
            </a:r>
            <a:r>
              <a:rPr lang="en-US" sz="1920" smtClean="0"/>
              <a:t>12</a:t>
            </a:r>
            <a:r>
              <a:rPr lang="en-US" sz="1920" smtClean="0"/>
              <a:t>:15 </a:t>
            </a:r>
            <a:r>
              <a:rPr lang="en-US" sz="1920" dirty="0" smtClean="0"/>
              <a:t>PM</a:t>
            </a:r>
          </a:p>
          <a:p>
            <a:r>
              <a:rPr lang="en-US" sz="1920" dirty="0" smtClean="0"/>
              <a:t>A</a:t>
            </a:r>
            <a:r>
              <a:rPr lang="en-US" sz="1920" dirty="0"/>
              <a:t>. V. Williams Bldg., RM. </a:t>
            </a:r>
            <a:r>
              <a:rPr lang="en-US" sz="1920" dirty="0" smtClean="0"/>
              <a:t>3258, College Park</a:t>
            </a:r>
          </a:p>
          <a:p>
            <a:endParaRPr lang="en-US" sz="1200" dirty="0" smtClean="0">
              <a:solidFill>
                <a:schemeClr val="tx1"/>
              </a:solidFill>
              <a:cs typeface="Arial" pitchFamily="34" charset="0"/>
            </a:endParaRPr>
          </a:p>
          <a:p>
            <a:pPr>
              <a:spcAft>
                <a:spcPts val="600"/>
              </a:spcAft>
            </a:pPr>
            <a:r>
              <a:rPr lang="en-US" sz="1760" dirty="0" smtClean="0">
                <a:solidFill>
                  <a:schemeClr val="tx1"/>
                </a:solidFill>
                <a:cs typeface="Arial" pitchFamily="34" charset="0"/>
              </a:rPr>
              <a:t>Abstract</a:t>
            </a:r>
            <a:r>
              <a:rPr lang="en-US" sz="1760" dirty="0">
                <a:solidFill>
                  <a:schemeClr val="tx1"/>
                </a:solidFill>
                <a:cs typeface="Arial" pitchFamily="34" charset="0"/>
              </a:rPr>
              <a:t>:</a:t>
            </a:r>
            <a:endParaRPr lang="en-US" sz="1760" dirty="0" smtClean="0">
              <a:solidFill>
                <a:schemeClr val="tx1"/>
              </a:solidFill>
              <a:cs typeface="Arial" pitchFamily="34" charset="0"/>
            </a:endParaRPr>
          </a:p>
          <a:p>
            <a:pPr algn="l"/>
            <a:r>
              <a:rPr lang="en-US" sz="1516" cap="none" dirty="0" smtClean="0"/>
              <a:t>The way our mind works profoundly affects our social behavior and has far reaching consequences for societal phenomena in the real world. This thesis is demonstrated by research on the need for the cognitive closure, defined as the desire for certainty and the eschewal of ambiguity. Need for closure (NFC) is affected by socialization practices and by situational circumstances and it impacts individuals’ behavior on intrapersonal, interpersonal, group and intergroup levels. Research demonstrates close relations between NFC and political ideology, immigrants’ assimilation, and support for decisive leadership. </a:t>
            </a:r>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271</TotalTime>
  <Words>158</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Jared Shamwell</cp:lastModifiedBy>
  <cp:revision>33</cp:revision>
  <cp:lastPrinted>2011-05-06T11:33:42Z</cp:lastPrinted>
  <dcterms:created xsi:type="dcterms:W3CDTF">2013-04-08T15:07:36Z</dcterms:created>
  <dcterms:modified xsi:type="dcterms:W3CDTF">2013-04-08T15:08:15Z</dcterms:modified>
  <cp:category>advertisement</cp:category>
  <cp:contentStatus>final</cp:contentStatus>
</cp:coreProperties>
</file>