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942" y="-6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2CE1B32-E230-465A-8AD1-822C9DC21A53}" type="datetimeFigureOut">
              <a:rPr lang="en-US" smtClean="0"/>
              <a:t>7/9/2011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7/9/2011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C4D06B-29E9-4E5D-8402-92C85AB5AC24}"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92C4D06B-29E9-4E5D-8402-92C85AB5AC24}"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7/9/2011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7/9/2011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92C4D06B-29E9-4E5D-8402-92C85AB5AC24}"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2CE1B32-E230-465A-8AD1-822C9DC21A53}" type="datetimeFigureOut">
              <a:rPr lang="en-US" smtClean="0"/>
              <a:t>7/9/2011</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2CE1B32-E230-465A-8AD1-822C9DC21A53}" type="datetimeFigureOut">
              <a:rPr lang="en-US" smtClean="0"/>
              <a:t>7/9/2011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C4D06B-29E9-4E5D-8402-92C85AB5AC24}"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2CE1B32-E230-465A-8AD1-822C9DC21A53}" type="datetimeFigureOut">
              <a:rPr lang="en-US" smtClean="0"/>
              <a:t>7/9/2011</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2C4D06B-29E9-4E5D-8402-92C85AB5AC24}"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E1B32-E230-465A-8AD1-822C9DC21A53}" type="datetimeFigureOut">
              <a:rPr lang="en-US" smtClean="0"/>
              <a:t>7/9/2011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92C4D06B-29E9-4E5D-8402-92C85AB5AC2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2CE1B32-E230-465A-8AD1-822C9DC21A53}" type="datetimeFigureOut">
              <a:rPr lang="en-US" smtClean="0"/>
              <a:t>7/9/2011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2C4D06B-29E9-4E5D-8402-92C85AB5AC2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A2CE1B32-E230-465A-8AD1-822C9DC21A53}" type="datetimeFigureOut">
              <a:rPr lang="en-US" smtClean="0"/>
              <a:t>7/9/2011</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92C4D06B-29E9-4E5D-8402-92C85AB5AC24}"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A2CE1B32-E230-465A-8AD1-822C9DC21A53}" type="datetimeFigureOut">
              <a:rPr lang="en-US" smtClean="0"/>
              <a:t>7/9/2011</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2CE1B32-E230-465A-8AD1-822C9DC21A53}" type="datetimeFigureOut">
              <a:rPr lang="en-US" smtClean="0"/>
              <a:t>7/9/2011</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2C4D06B-29E9-4E5D-8402-92C85AB5AC24}"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819400"/>
            <a:ext cx="8229600" cy="3505200"/>
          </a:xfrm>
        </p:spPr>
        <p:txBody>
          <a:bodyPr>
            <a:normAutofit fontScale="85000" lnSpcReduction="20000"/>
          </a:bodyPr>
          <a:lstStyle/>
          <a:p>
            <a:r>
              <a:rPr lang="en-US" sz="1900" dirty="0">
                <a:solidFill>
                  <a:schemeClr val="tx1"/>
                </a:solidFill>
              </a:rPr>
              <a:t>Aspects of Metacognition in OntoAgent</a:t>
            </a:r>
          </a:p>
          <a:p>
            <a:endParaRPr lang="en-US" sz="1200" dirty="0">
              <a:solidFill>
                <a:schemeClr val="tx1"/>
              </a:solidFill>
            </a:endParaRPr>
          </a:p>
          <a:p>
            <a:r>
              <a:rPr lang="en-US" sz="1900" b="1" dirty="0" smtClean="0">
                <a:solidFill>
                  <a:schemeClr val="tx1"/>
                </a:solidFill>
              </a:rPr>
              <a:t>Professor SERGEI NIRENBURG</a:t>
            </a:r>
          </a:p>
          <a:p>
            <a:r>
              <a:rPr lang="en-US" dirty="0" smtClean="0"/>
              <a:t>University of Maryland, BALTIMORE COUNTY</a:t>
            </a:r>
          </a:p>
          <a:p>
            <a:endParaRPr lang="en-US" dirty="0" smtClean="0"/>
          </a:p>
          <a:p>
            <a:r>
              <a:rPr lang="en-US" dirty="0" smtClean="0"/>
              <a:t>13 May 2011, 12:00 PM</a:t>
            </a:r>
          </a:p>
          <a:p>
            <a:r>
              <a:rPr lang="en-US" dirty="0" smtClean="0"/>
              <a:t>CSI Center, RM</a:t>
            </a:r>
            <a:r>
              <a:rPr lang="en-US" smtClean="0"/>
              <a:t>. 3120</a:t>
            </a:r>
            <a:endParaRPr lang="en-US" dirty="0" smtClean="0"/>
          </a:p>
          <a:p>
            <a:endParaRPr lang="en-US" sz="1200" dirty="0" smtClean="0">
              <a:solidFill>
                <a:schemeClr val="tx1"/>
              </a:solidFill>
              <a:cs typeface="Arial" pitchFamily="34" charset="0"/>
            </a:endParaRPr>
          </a:p>
          <a:p>
            <a:r>
              <a:rPr lang="en-US" sz="1200" dirty="0" smtClean="0">
                <a:solidFill>
                  <a:schemeClr val="tx1"/>
                </a:solidFill>
                <a:cs typeface="Arial" pitchFamily="34" charset="0"/>
              </a:rPr>
              <a:t>Abstract</a:t>
            </a:r>
            <a:r>
              <a:rPr lang="en-US" sz="1200" dirty="0">
                <a:solidFill>
                  <a:schemeClr val="tx1"/>
                </a:solidFill>
                <a:cs typeface="Arial" pitchFamily="34" charset="0"/>
              </a:rPr>
              <a:t>:</a:t>
            </a:r>
          </a:p>
          <a:p>
            <a:pPr algn="l"/>
            <a:r>
              <a:rPr lang="en-US" sz="1300" b="0" cap="none" dirty="0" smtClean="0"/>
              <a:t>Ontoagent is a constantly evolving cognitive architecture that facilitates development of and experimentation with artificial intelligent agents (“ontoagents”). Ontoagents can be described by the following characteristics. Ontoagents model human information processing capabilities by simulating conscious perception and action, which involves reasoning and decision-making. They are intended to operate in a hybrid network of human and artificial agents, and they incorporate an ontological world model and a memory (“fact repository”) of instances of ontological objects, events and properties. In this talk I will briefly describe ontoagent as implemented in the Maryland Virtual Patient (MVP), a system for medical training, and CLinician’s ADvisor (CLAD), a system assisting clinicians by reducing their cognitive load. I will illustrate some elements of metacognition present in these systems and will discuss desiderata for enhancing ontoagent’s metacognitive capabilities.</a:t>
            </a:r>
            <a:endParaRPr lang="en-US" sz="1300" b="0" cap="none" dirty="0"/>
          </a:p>
        </p:txBody>
      </p:sp>
      <p:sp>
        <p:nvSpPr>
          <p:cNvPr id="2" name="Title 1"/>
          <p:cNvSpPr>
            <a:spLocks noGrp="1"/>
          </p:cNvSpPr>
          <p:nvPr>
            <p:ph type="ctrTitle"/>
          </p:nvPr>
        </p:nvSpPr>
        <p:spPr>
          <a:xfrm>
            <a:off x="457200" y="381000"/>
            <a:ext cx="8229600" cy="1752600"/>
          </a:xfrm>
        </p:spPr>
        <p:txBody>
          <a:bodyPr/>
          <a:lstStyle/>
          <a:p>
            <a:r>
              <a:rPr lang="en-US" dirty="0" smtClean="0"/>
              <a:t>Maryland Metacognition Seminar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0" y="381000"/>
            <a:ext cx="3676650" cy="89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143000" cy="104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7201" y="2168770"/>
            <a:ext cx="585235" cy="52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8965" y="179294"/>
            <a:ext cx="1143000" cy="230832"/>
          </a:xfrm>
          <a:prstGeom prst="rect">
            <a:avLst/>
          </a:prstGeom>
          <a:noFill/>
        </p:spPr>
        <p:txBody>
          <a:bodyPr wrap="square" rtlCol="0">
            <a:spAutoFit/>
          </a:bodyPr>
          <a:lstStyle/>
          <a:p>
            <a:r>
              <a:rPr lang="en-US" sz="900" dirty="0"/>
              <a:t>http://xkcd.com/</a:t>
            </a:r>
          </a:p>
        </p:txBody>
      </p:sp>
    </p:spTree>
    <p:extLst>
      <p:ext uri="{BB962C8B-B14F-4D97-AF65-F5344CB8AC3E}">
        <p14:creationId xmlns:p14="http://schemas.microsoft.com/office/powerpoint/2010/main" val="554246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150</TotalTime>
  <Words>183</Words>
  <Application>Microsoft Office PowerPoint</Application>
  <PresentationFormat>On-screen Show (4:3)</PresentationFormat>
  <Paragraphs>12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Civic</vt:lpstr>
      <vt:lpstr>Maryland Metacognition Seminar</vt:lpstr>
    </vt:vector>
  </TitlesOfParts>
  <Manager>mcox@cs.umd.edu</Manager>
  <Company>University of Maryland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Metacognition Seminar Series</dc:title>
  <dc:creator>Cox, Michael</dc:creator>
  <dc:description>This is the first in a new series in the Computer Science Department  at the University of Maryland on the topic of Metacognition.</dc:description>
  <cp:lastModifiedBy>Cox, Michael</cp:lastModifiedBy>
  <cp:revision>20</cp:revision>
  <cp:lastPrinted>2011-02-25T12:24:15Z</cp:lastPrinted>
  <dcterms:created xsi:type="dcterms:W3CDTF">2011-02-23T05:46:40Z</dcterms:created>
  <dcterms:modified xsi:type="dcterms:W3CDTF">2011-07-09T13:16:13Z</dcterms:modified>
  <cp:category>Draft</cp:category>
</cp:coreProperties>
</file>