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CE1B32-E230-465A-8AD1-822C9DC21A53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29600" cy="3505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Metacognition — </a:t>
            </a:r>
            <a:r>
              <a:rPr lang="en-US" sz="1800" dirty="0">
                <a:solidFill>
                  <a:schemeClr val="tx1"/>
                </a:solidFill>
              </a:rPr>
              <a:t>a biased </a:t>
            </a:r>
            <a:r>
              <a:rPr lang="en-US" sz="1800" dirty="0" smtClean="0">
                <a:solidFill>
                  <a:schemeClr val="tx1"/>
                </a:solidFill>
              </a:rPr>
              <a:t>overview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Professor Don Perlis</a:t>
            </a:r>
          </a:p>
          <a:p>
            <a:r>
              <a:rPr lang="en-US" sz="1400" dirty="0"/>
              <a:t>Computer Science </a:t>
            </a:r>
            <a:r>
              <a:rPr lang="en-US" sz="1400" dirty="0" smtClean="0"/>
              <a:t>Department . University of Maryland</a:t>
            </a:r>
          </a:p>
          <a:p>
            <a:endParaRPr lang="en-US" sz="1400" dirty="0" smtClean="0"/>
          </a:p>
          <a:p>
            <a:r>
              <a:rPr lang="en-US" sz="1400" dirty="0" smtClean="0"/>
              <a:t>4 March 2011, 10:00 AM</a:t>
            </a:r>
          </a:p>
          <a:p>
            <a:r>
              <a:rPr lang="en-US" sz="1400" dirty="0" smtClean="0"/>
              <a:t>A. V. Williams Bldg., RM. 3258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100" dirty="0">
                <a:solidFill>
                  <a:schemeClr val="tx1"/>
                </a:solidFill>
                <a:cs typeface="Arial" pitchFamily="34" charset="0"/>
              </a:rPr>
              <a:t>Abstract:</a:t>
            </a:r>
          </a:p>
          <a:p>
            <a:pPr algn="l"/>
            <a:r>
              <a:rPr lang="en-US" sz="1100" b="0" cap="none" dirty="0" smtClean="0">
                <a:cs typeface="Arial" pitchFamily="34" charset="0"/>
              </a:rPr>
              <a:t>I will discuss metacognition from a variety of perspectives (logical, philosophical, psychological, </a:t>
            </a:r>
            <a:r>
              <a:rPr lang="en-US" sz="1100" b="0" cap="none" dirty="0" smtClean="0">
                <a:cs typeface="Arial" pitchFamily="34" charset="0"/>
              </a:rPr>
              <a:t>linguistic, neurological</a:t>
            </a:r>
            <a:r>
              <a:rPr lang="en-US" sz="1100" b="0" cap="none" dirty="0" smtClean="0">
                <a:cs typeface="Arial" pitchFamily="34" charset="0"/>
              </a:rPr>
              <a:t>, and computational).  In addition, I will describe how my own group's work has evolved in the pursuit of robust flexible self-adjusting autonomous agents.</a:t>
            </a:r>
            <a:endParaRPr lang="en-US" sz="1100" b="0" cap="none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752600"/>
          </a:xfrm>
        </p:spPr>
        <p:txBody>
          <a:bodyPr/>
          <a:lstStyle/>
          <a:p>
            <a:r>
              <a:rPr lang="en-US" dirty="0" smtClean="0"/>
              <a:t>Maryland Metacognition Seminar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81000"/>
            <a:ext cx="3676650" cy="89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14300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168770"/>
            <a:ext cx="585235" cy="5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8965" y="179294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http://xkcd.com/</a:t>
            </a:r>
          </a:p>
        </p:txBody>
      </p:sp>
    </p:spTree>
    <p:extLst>
      <p:ext uri="{BB962C8B-B14F-4D97-AF65-F5344CB8AC3E}">
        <p14:creationId xmlns:p14="http://schemas.microsoft.com/office/powerpoint/2010/main" val="554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</TotalTime>
  <Words>86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Maryland Metacognition Seminar</vt:lpstr>
    </vt:vector>
  </TitlesOfParts>
  <Manager>mcox@cs.umd.edu</Manager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Seminar Series</dc:title>
  <dc:creator>Cox, Michael</dc:creator>
  <dc:description>This is the first in a new series in the Computer Science Department  at the University of Maryland on the topic of Metacognition.</dc:description>
  <cp:lastModifiedBy>Cox, Michael</cp:lastModifiedBy>
  <cp:revision>13</cp:revision>
  <cp:lastPrinted>2011-02-25T12:24:15Z</cp:lastPrinted>
  <dcterms:created xsi:type="dcterms:W3CDTF">2011-02-23T05:46:40Z</dcterms:created>
  <dcterms:modified xsi:type="dcterms:W3CDTF">2011-02-25T16:56:05Z</dcterms:modified>
  <cp:category>Draft</cp:category>
</cp:coreProperties>
</file>