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2952750" cy="3711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BA115-6D08-4AAD-8658-D29FC6CD974A}" v="2" dt="2025-02-22T11:54:40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9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一 张" userId="784b98f90d83dbbd" providerId="LiveId" clId="{EF8BA115-6D08-4AAD-8658-D29FC6CD974A}"/>
    <pc:docChg chg="undo custSel modSld">
      <pc:chgData name="一 张" userId="784b98f90d83dbbd" providerId="LiveId" clId="{EF8BA115-6D08-4AAD-8658-D29FC6CD974A}" dt="2025-02-22T11:54:47.151" v="16" actId="1076"/>
      <pc:docMkLst>
        <pc:docMk/>
      </pc:docMkLst>
      <pc:sldChg chg="addSp modSp mod">
        <pc:chgData name="一 张" userId="784b98f90d83dbbd" providerId="LiveId" clId="{EF8BA115-6D08-4AAD-8658-D29FC6CD974A}" dt="2025-02-22T11:54:47.151" v="16" actId="1076"/>
        <pc:sldMkLst>
          <pc:docMk/>
          <pc:sldMk cId="2214591115" sldId="258"/>
        </pc:sldMkLst>
        <pc:picChg chg="add mod ord">
          <ac:chgData name="一 张" userId="784b98f90d83dbbd" providerId="LiveId" clId="{EF8BA115-6D08-4AAD-8658-D29FC6CD974A}" dt="2025-02-22T11:54:47.151" v="16" actId="1076"/>
          <ac:picMkLst>
            <pc:docMk/>
            <pc:sldMk cId="2214591115" sldId="258"/>
            <ac:picMk id="3" creationId="{6E66595B-2445-5501-C438-A4133B35785E}"/>
          </ac:picMkLst>
        </pc:picChg>
        <pc:picChg chg="mod">
          <ac:chgData name="一 张" userId="784b98f90d83dbbd" providerId="LiveId" clId="{EF8BA115-6D08-4AAD-8658-D29FC6CD974A}" dt="2025-02-22T11:48:09.628" v="8" actId="14100"/>
          <ac:picMkLst>
            <pc:docMk/>
            <pc:sldMk cId="2214591115" sldId="258"/>
            <ac:picMk id="5" creationId="{02DBD8FD-47FD-2714-5CFA-3D9AC2D722AA}"/>
          </ac:picMkLst>
        </pc:picChg>
        <pc:inkChg chg="add">
          <ac:chgData name="一 张" userId="784b98f90d83dbbd" providerId="LiveId" clId="{EF8BA115-6D08-4AAD-8658-D29FC6CD974A}" dt="2025-02-22T11:46:57.822" v="4" actId="9405"/>
          <ac:inkMkLst>
            <pc:docMk/>
            <pc:sldMk cId="2214591115" sldId="258"/>
            <ac:inkMk id="4" creationId="{38133F52-4623-C1DB-D907-4BAFA2EF59D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11:46:57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759 338 24575,'-8'3'0,"0"1"0,-1-2 0,0 1 0,-11 1 0,-20 6 0,-14 10 0,0 2 0,2 3 0,0 2 0,2 2 0,1 2 0,-70 59 0,97-69 0,22-21 0,0 0 0,0 0 0,0 0 0,0 0 0,0 0 0,0 0 0,0 0 0,0 0 0,0 1 0,0-1 0,1 0 0,-1 0 0,0 0 0,0 0 0,0 0 0,0 0 0,0 0 0,0 0 0,0 0 0,0 0 0,0 0 0,0 0 0,0 0 0,0 0 0,0 0 0,0 0 0,0 0 0,0 1 0,0-1 0,0 0 0,0 0 0,0 0 0,0 0 0,0 0 0,0 0 0,0 0 0,0 0 0,0 0 0,0 0 0,0 0 0,0 0 0,0 0 0,0 1 0,0-1 0,13-6 0,22-12 0,-33 17 0,138-72 0,242-86 0,-160 81 0,-182 67 0,-28 11 0,-9 6 0,-12 14 0,-25 28 0,-3-2 0,-74 74 0,86-94 0,-17 18 0,-2-3 0,-1-1 0,-60 39 0,101-76 0,0 0 0,0-1 0,0 0 0,-1 0 0,1 0 0,-9 2 0,12-4 0,0 1 0,0-1 0,0 0 0,0 0 0,0 0 0,0-1 0,1 1 0,-1 0 0,0 0 0,0 0 0,0-1 0,0 1 0,0-1 0,0 1 0,1 0 0,-1-1 0,0 1 0,0-1 0,1 0 0,-1 1 0,0-1 0,1 0 0,-1 1 0,0-1 0,1 0 0,-1 0 0,1 1 0,-1-1 0,1 0 0,0 0 0,-1 0 0,1 0 0,0 1 0,0-1 0,-1 0 0,1 0 0,0 0 0,0 0 0,0 0 0,0-1 0,-1-17 0,1-1 0,1 1 0,0-1 0,2 1 0,5-25 0,-1 5 0,59-309 0,-66 347 0,0 1 0,0-1 0,0 1 0,1-1 0,-1 1 0,0-1 0,0 1 0,0-1 0,0 1 0,0-1 0,0 1 0,0-1 0,0 0 0,0 1 0,0-1 0,0 1 0,-1-1 0,1 1 0,0-1 0,0 1 0,0-1 0,-1 1 0,1-1 0,0 1 0,0-1 0,-1 0 0,-11 8 0,-14 26 0,24-30 0,-16 22 0,-174 262 0,182-261 0,9-26 0,1 1 0,0-1 0,0 0 0,0 0 0,0 0 0,1 1 0,-1-1 0,0 0 0,0 0 0,0 1 0,0-1 0,0 0 0,0 0 0,0 0 0,0 1 0,0-1 0,0 0 0,1 0 0,-1 0 0,0 1 0,0-1 0,0 0 0,0 0 0,1 0 0,-1 0 0,0 0 0,0 0 0,0 1 0,1-1 0,-1 0 0,0 0 0,0 0 0,0 0 0,1 0 0,-1 0 0,0 0 0,0 0 0,1 0 0,-1 0 0,0 0 0,0 0 0,0 0 0,1 0 0,-1 0 0,0 0 0,0 0 0,1 0 0,-1 0 0,0 0 0,0-1 0,0 1 0,1 0 0,-1 0 0,0 0 0,0 0 0,0 0 0,0-1 0,1 1 0,-1 0 0,0 0 0,0 0 0,21-12 0,-2-1 0,1-1 0,-2 0 0,22-22 0,-16 15 0,425-418 0,-442 432 0,-2 1 0,1 1 0,-1-1 0,8-14 0,-30 33 0,-30 40 0,-73 107 0,-26 73 0,76-118 0,47-77 0,-49 86 0,67-107 0,5-17 0,0 0 0,0 0 0,0 0 0,0 0 0,0 0 0,0 1 0,0-1 0,1 0 0,-1 0 0,0 0 0,0 0 0,0 0 0,0 0 0,0 0 0,0 1 0,0-1 0,0 0 0,1 0 0,-1 0 0,0 0 0,0 0 0,0 0 0,0 0 0,0 0 0,1 0 0,-1 0 0,0 0 0,0 0 0,0 0 0,0 0 0,0 0 0,1 0 0,-1 0 0,0 0 0,0 0 0,0 0 0,0 0 0,0 0 0,1 0 0,-1 0 0,0 0 0,0 0 0,0 0 0,0 0 0,0 0 0,0-1 0,1 1 0,-1 0 0,0 0 0,26-22 0,70-79 0,75-73 0,-137 143 0,2 1 0,1 2 0,47-27 0,-80 52 0,0 1 0,-1-1 0,1 1 0,-1 0 0,1 0 0,0 1 0,0-1 0,0 1 0,0 0 0,0 0 0,0 0 0,0 0 0,7 1 0,-11 0 0,1 0 0,-1 0 0,1 0 0,-1 1 0,1-1 0,-1 0 0,0 1 0,1-1 0,-1 0 0,1 1 0,-1-1 0,0 1 0,1-1 0,-1 0 0,0 1 0,1-1 0,-1 1 0,0-1 0,0 1 0,0-1 0,1 1 0,-1-1 0,0 1 0,0-1 0,0 1 0,0 0 0,0-1 0,0 1 0,0-1 0,0 1 0,0-1 0,0 1 0,0-1 0,0 1 0,0-1 0,-1 1 0,1-1 0,0 1 0,-1 0 0,-10 24 0,10-23 0,-41 65 0,-53 67 0,47-69 0,12-14 0,-148 190 0,168-227 0,16-15 0,0 1 0,-1-1 0,1 1 0,0-1 0,0 0 0,0 1 0,0-1 0,0 0 0,0 1 0,0-1 0,0 0 0,0 1 0,0-1 0,0 0 0,0 1 0,1-1 0,-1 0 0,0 1 0,0-1 0,1 1 0,-1-1 0,0 0 0,1 1 0,-1-1 0,1 0 0,38-81 0,84-134 0,-75 142 0,2 2 0,3 2 0,4 3 0,67-62 0,-91 102 0,-22 22 0,-6 7 0,-5 0 0,0 0 0,0-1 0,-1 1 0,1 0 0,0 0 0,-1-1 0,1 1 0,-1 0 0,0 0 0,0 1 0,-20 40 0,-2-2 0,-1 0 0,-56 71 0,-108 103 0,134-157 0,-116 98 0,166-153 0,0 0 0,-1 0 0,1 0 0,-1-1 0,-5 2 0,10-3 0,-1-1 0,1 0 0,-1 0 0,1 1 0,-1-1 0,1 0 0,-1 0 0,1 0 0,-1 0 0,1 0 0,-1 0 0,0 0 0,1 0 0,-1 0 0,1 0 0,-1 0 0,1 0 0,-1-1 0,1 1 0,-1 0 0,0 0 0,1-1 0,-1 1 0,1 0 0,0 0 0,-1-1 0,1 1 0,-1-1 0,1 1 0,-1 0 0,1-1 0,0 1 0,-1-1 0,1 1 0,0-1 0,0 1 0,-1-1 0,1 1 0,0-1 0,0 1 0,0-1 0,0 1 0,-1-1 0,1 0 0,0 1 0,0-1 0,0 1 0,0-1 0,0 1 0,0-1 0,1 0 0,-1 1 0,0-1 0,0 1 0,0-1 0,2-9 0,0 0 0,0 0 0,0 0 0,2 1 0,-1-1 0,1 1 0,6-11 0,39-61 0,-48 79 0,19-28 0,2 1 0,0 1 0,2 1 0,42-37 0,-53 56 0,-13 8 0,0 0 0,0 0 0,0 1 0,1-1 0,-1 0 0,0 0 0,0 0 0,0 0 0,0 0 0,0 0 0,0 1 0,0-1 0,1 0 0,-1 0 0,0 0 0,0 0 0,0 0 0,0 1 0,0-1 0,0 0 0,0 0 0,0 0 0,0 0 0,0 1 0,0-1 0,0 0 0,0 0 0,0 0 0,0 0 0,0 1 0,0-1 0,0 0 0,0 0 0,0 0 0,0 0 0,0 1 0,0-1 0,-1 0 0,1 0 0,0 0 0,-14 27 0,-167 215 0,12-19 0,150-192 0,19-31 0,-1 0 0,1 0 0,0 0 0,0 0 0,0 0 0,0 0 0,0 0 0,0 0 0,-1 1 0,1-1 0,0 0 0,0 0 0,0 0 0,0 0 0,0 0 0,0 0 0,0 1 0,0-1 0,0 0 0,0 0 0,-1 0 0,1 0 0,0 1 0,0-1 0,0 0 0,0 0 0,0 0 0,0 0 0,0 0 0,0 1 0,0-1 0,0 0 0,0 0 0,1 0 0,-1 0 0,0 1 0,0-1 0,0 0 0,0 0 0,0 0 0,0 0 0,0 0 0,0 1 0,0-1 0,0 0 0,1 0 0,-1 0 0,0 0 0,0 0 0,0 0 0,0 0 0,0 0 0,0 1 0,1-1 0,-1 0 0,0 0 0,0 0 0,0 0 0,1 0 0,12-6 0,19-15 0,71-55 0,169-93 0,-244 156 0,-20 11 0,-16 9 0,-20 11 0,-89 48 0,-157 66 0,270-130 0,-5 2 0,0-1 0,0 0 0,0 0 0,0-1 0,-11 1 0,19-3 0,0 1 0,1-1 0,-1 0 0,0 0 0,0 0 0,1 0 0,-1 0 0,0-1 0,1 1 0,-1 0 0,0 0 0,1 0 0,-1-1 0,0 1 0,1 0 0,-1-1 0,0 1 0,1 0 0,-1-1 0,1 1 0,-1-1 0,1 1 0,-1-1 0,1 1 0,-1-1 0,1 0 0,-1 1 0,1-1 0,0 1 0,-1-1 0,1 0 0,0 1 0,0-1 0,-1 0 0,1 0 0,0 1 0,0-1 0,0 0 0,0 1 0,0-1 0,0 0 0,0 0 0,0 0 0,1-4 0,0 0 0,0 0 0,0 0 0,4-8 0,-4 11 0,12-33 0,1 1 0,2 0 0,2 1 0,1 0 0,30-38 0,-43 64 0,1 0 0,0 1 0,0 0 0,0 1 0,0 0 0,1 0 0,0 0 0,0 1 0,0 0 0,1 1 0,-1 0 0,1 0 0,0 1 0,15-3 0,8 2 0,0 1 0,59 4 0,-47 0 0,189 10 0,-183-7 0,1 3 0,73 20 0,-118-26 0,1 0 0,0 0 0,-1 1 0,1 0 0,-1 0 0,0 1 0,0-1 0,10 9 0,-15-11 0,0 0 0,0 1 0,0-1 0,0 0 0,0 1 0,0-1 0,0 1 0,-1-1 0,1 1 0,0 0 0,-1-1 0,1 1 0,-1 0 0,0-1 0,1 1 0,-1 2 0,-1-1 0,1-1 0,0 1 0,-1 0 0,0 0 0,0-1 0,0 1 0,0-1 0,0 1 0,0-1 0,-1 1 0,1-1 0,-5 5 0,-2 2 0,0 0 0,-1-1 0,0 0 0,-1 0 0,0-1 0,0 0 0,-11 5 0,-83 36 0,81-38 0,20-9 0,0 0 0,1 0 0,-1 0 0,0 0 0,0 0 0,0-1 0,-5 1 0,7-1 0,0 0 0,0 0 0,0-1 0,0 1 0,0 0 0,0-1 0,1 1 0,-1 0 0,0-1 0,0 1 0,0-1 0,1 0 0,-1 1 0,0-1 0,1 0 0,-1 1 0,0-1 0,1 0 0,-1 0 0,1 1 0,-1-1 0,1 0 0,0 0 0,-1 0 0,1 0 0,0 0 0,-1 0 0,1-1 0,-4-14 0,1 0 0,1-1 0,0 1 0,1-20 0,4-73 0,0 68 0,23-291 0,-26 329 0,1 7 0,-2 18 0,-3 37 0,-101 567 0,88-540 0,-7 30 0,25-110 0,4-10 0,9-13 0,-11 12 0,154-214 0,-112 163 0,91-90 0,-110 125 0,-17 16 0,-14 14 0,-208 205 0,187-190 0,10-9 0,2-1 0,-24 18 0,35-29 0,-1-1 0,0 1 0,1-1 0,-1 0 0,0 0 0,0 0 0,-1-1 0,1 1 0,0-1 0,-1 0 0,1 0 0,-7 0 0,10-1 0,0 0 0,0 0 0,0 0 0,0-1 0,0 1 0,0 0 0,0 0 0,0-1 0,0 1 0,0 0 0,1-1 0,-1 1 0,0-1 0,0 1 0,0-1 0,0 0 0,1 1 0,-1-1 0,0 0 0,1 1 0,-1-1 0,0 0 0,0-1 0,0 0 0,0 0 0,0-1 0,1 1 0,-1 0 0,0-1 0,1 1 0,0-1 0,-1 1 0,1-3 0,2-18 0,0 1 0,2 0 0,0 0 0,2 0 0,0 0 0,12-26 0,-2 5 0,178-477 0,-175 481 0,-19 39 0,0-1 0,1 1 0,-1-1 0,0 1 0,0-1 0,0 1 0,1-1 0,-1 1 0,0 0 0,0-1 0,1 1 0,-1-1 0,0 1 0,1 0 0,-1-1 0,0 1 0,1 0 0,-1 0 0,0-1 0,1 1 0,-1 0 0,1 0 0,-1-1 0,1 1 0,-1 0 0,1 0 0,-1 0 0,1 0 0,-1 0 0,0 0 0,2 0 0,2 15 0,-1 37 0,-5 60 0,0 13 0,16 651 0,-14-763 0,0 30 0,10 71 0,-10-110 0,1 1 0,0 0 0,1 0 0,-1 0 0,1 0 0,0-1 0,5 9 0,-6-13 0,-1 1 0,1 0 0,-1-1 0,1 1 0,-1 0 0,1-1 0,0 1 0,-1-1 0,1 1 0,0-1 0,-1 0 0,1 1 0,0-1 0,0 0 0,-1 1 0,1-1 0,0 0 0,0 0 0,0 0 0,1 0 0,-1 0 0,0 0 0,1 0 0,-1-1 0,1 1 0,-1-1 0,0 0 0,0 1 0,1-1 0,-1 0 0,0 0 0,0 0 0,0 1 0,0-1 0,0 0 0,0 0 0,1-2 0,7-8 0,0-1 0,-1 0 0,0 0 0,7-18 0,23-61 0,-19 43 0,3-3 0,3 0 0,2 1 0,36-49 0,-38 65 0,1 1 0,2 1 0,1 2 0,58-47 0,-79 70 0,1 1 0,-1 0 0,1 0 0,0 1 0,0 0 0,0 0 0,11-3 0,-19 8 0,0-1 0,0 1 0,1 0 0,-1 0 0,0-1 0,0 1 0,0 0 0,1 0 0,-1 0 0,0 0 0,0 1 0,0-1 0,1 0 0,-1 0 0,0 1 0,0-1 0,0 0 0,0 1 0,0-1 0,0 1 0,0 0 0,0-1 0,0 1 0,0 0 0,1 1 0,-1-1 0,0 1 0,0 0 0,0 0 0,-1-1 0,1 1 0,0 0 0,-1 0 0,1 0 0,-1 0 0,0 0 0,0 0 0,0 0 0,0 4 0,-1 4 0,-1 0 0,0 0 0,0 0 0,-8 18 0,-18 31 0,-2-2 0,-39 54 0,23-38 0,-9 20 0,-81 121 0,121-197 0,15-17 0,0 0 0,-1 1 0,1-1 0,0 0 0,0 0 0,-1 0 0,1 1 0,0-1 0,-1 0 0,1 0 0,0 0 0,-1 0 0,1 1 0,0-1 0,-1 0 0,1 0 0,0 0 0,-1 0 0,1 0 0,0 0 0,-1 0 0,1 0 0,-1 0 0,1 0 0,-1-1 0,0 0 0,1-1 0,-1 1 0,1-1 0,0 1 0,-1-1 0,1 1 0,0-1 0,0 0 0,0 1 0,0-1 0,0 0 0,0 1 0,0-1 0,1 1 0,-1-1 0,1 1 0,0-4 0,16-51 0,3 0 0,28-57 0,-25 60 0,-6 14 0,62-138 0,-70 160 0,-14 29 0,-158 350 0,-124 306 0,277-641 0,5-16 0,1 0 0,0 1 0,0 0 0,1-1 0,1 1 0,-2 20 0,8-21 0,4-10 0,10-16 0,11-17 0,-1-1 0,27-44 0,-7 10 0,-16 23 0,2 3 0,46-45 0,-77 83 0,-1 0 0,1 1 0,0-1 0,1 1 0,-1 0 0,0 0 0,1 0 0,-1 0 0,1 1 0,5-2 0,-9 3 0,1 0 0,0 0 0,0 0 0,0 0 0,0 0 0,0 0 0,0 0 0,0 0 0,-1 0 0,1 1 0,0-1 0,0 0 0,0 0 0,0 1 0,-1-1 0,1 1 0,0-1 0,1 2 0,-1-1 0,0 1 0,1-1 0,-1 1 0,0-1 0,0 1 0,0 0 0,0 0 0,0 0 0,-1-1 0,1 1 0,0 2 0,3 12 0,-2-1 0,1 1 0,-2-1 0,0 1 0,-1-1 0,-1 1 0,-3 21 0,-27 112 0,22-113 0,-15 62 0,-53 202 0,68-272 0,9-28 0,0 0 0,0 0 0,0 0 0,0 0 0,0 0 0,0 0 0,0 1 0,0-1 0,0 0 0,0 0 0,0 0 0,0 0 0,0 0 0,0 0 0,0 1 0,0-1 0,0 0 0,0 0 0,0 0 0,-1 0 0,1 0 0,0 0 0,0 1 0,0-1 0,0 0 0,0 0 0,0 0 0,0 0 0,0 0 0,0 0 0,0 0 0,-1 0 0,1 0 0,0 1 0,0-1 0,0 0 0,0 0 0,0 0 0,0 0 0,-1 0 0,1 0 0,0 0 0,0 0 0,0 0 0,0 0 0,0 0 0,-1 0 0,1 0 0,0 0 0,0 0 0,0 0 0,0 0 0,0 0 0,0 0 0,-1 0 0,1-1 0,0 1 0,0 0 0,0 0 0,0 0 0,0 0 0,0 0 0,-1 0 0,-1-13 0,1-22 0,5 6 0,2-1 0,1 1 0,1 0 0,2 0 0,1 1 0,1 1 0,24-42 0,-21 47 0,-15 22 0,0 0 0,0 0 0,0 0 0,0 0 0,0 0 0,0 1 0,0-1 0,1 0 0,-1 0 0,0 0 0,0 0 0,0 0 0,0 0 0,0 0 0,0 1 0,0-1 0,0 0 0,0 0 0,0 0 0,0 0 0,0 0 0,0 0 0,1 0 0,-1 0 0,0 0 0,0 0 0,0 1 0,0-1 0,0 0 0,0 0 0,0 0 0,1 0 0,-1 0 0,0 0 0,0 0 0,0 0 0,0 0 0,0 0 0,0 0 0,1 0 0,-1 0 0,0 0 0,0 0 0,0 0 0,0 0 0,0 0 0,0 0 0,0 0 0,1-1 0,-1 1 0,0 0 0,0 0 0,0 0 0,0 0 0,0 0 0,-3 14 0,-99 229 0,-9 74 0,111-316 0,0 1 0,-1-1 0,1 0 0,0 0 0,-1 0 0,1 0 0,-1 0 0,1 0 0,-1 0 0,1 0 0,-1 0 0,0 0 0,0 0 0,1 0 0,-1 0 0,0 0 0,-1 0 0,2-2 0,0 0 0,0-1 0,0 1 0,0-1 0,0 1 0,0 0 0,0-1 0,1 1 0,-1 0 0,1 0 0,-1-1 0,1 1 0,0 0 0,1-2 0,21-41 0,3 2 0,1 1 0,43-50 0,-69 90 0,0-1 0,0 1 0,1-1 0,-1 1 0,0 0 0,0 0 0,1 0 0,-1 0 0,1 0 0,2-1 0,-4 2 0,0 0 0,0 0 0,1 0 0,-1 0 0,0 0 0,0 0 0,0 0 0,1 0 0,-1 0 0,0 0 0,0 0 0,1 1 0,-1-1 0,0 0 0,0 0 0,0 0 0,0 0 0,1 0 0,-1 1 0,0-1 0,0 0 0,0 0 0,0 0 0,0 1 0,0-1 0,1 0 0,-1 0 0,0 0 0,0 1 0,0-1 0,0 0 0,0 0 0,0 1 0,0-1 0,0 0 0,0 0 0,0 1 0,0-1 0,0 0 0,0 0 0,0 0 0,-1 1 0,1 6 0,-1 1 0,-1-1 0,0 0 0,-2 7 0,-27 66 0,-74 135 0,50-110 0,-71 164 0,124-272 0,0-11 0,2-18 0,13-106 0,-12 137 0,-1 0 0,0 0 0,0 0 0,0 0 0,0 0 0,0 0 0,0 0 0,0 1 0,0-1 0,-1 0 0,1 0 0,0 0 0,0 0 0,-1 0 0,1 0 0,-1 1 0,1-1 0,-1 0 0,1 0 0,-1 0 0,1 1 0,-1-1 0,1 0 0,-1 1 0,0-1 0,0 1 0,1-1 0,-1 1 0,0-1 0,0 1 0,0-1 0,1 1 0,-1 0 0,0-1 0,0 1 0,0 0 0,0 0 0,0-1 0,0 1 0,0 0 0,0 0 0,0 0 0,-1 1 0,0-1 0,0 0 0,0 1 0,0 0 0,0-1 0,0 1 0,0 0 0,1 0 0,-1 0 0,0 0 0,1 0 0,-1 0 0,1 0 0,-1 1 0,1-1 0,-1 1 0,1-1 0,0 1 0,-2 2 0,0 4 0,-9 15 0,12-22 0,-1-1 0,1 1 0,0-1 0,0 0 0,-1 1 0,1-1 0,0 0 0,-1 1 0,1-1 0,0 0 0,-1 0 0,1 1 0,0-1 0,-1 0 0,1 0 0,-1 0 0,1 1 0,0-1 0,-1 0 0,1 0 0,-1 0 0,1 0 0,-1 0 0,1 0 0,0 0 0,-1 0 0,1 0 0,-1 0 0,1 0 0,-1 0 0,1 0 0,0 0 0,-1 0 0,1-1 0,-1 1 0,1 0 0,0 0 0,-1 0 0,1-1 0,0 1 0,-1 0 0,1 0 0,0-1 0,-1 1 0,1 0 0,0-1 0,-1 0 0,-5-8 0,0 0 0,0-1 0,1 1 0,1-1 0,-1-1 0,-2-10 0,-13-29 0,3 14 0,5 9 0,-2 1 0,-27-40 0,40 64 0,0 1 0,0 0 0,1 0 0,-1 0 0,0 0 0,0 0 0,0 0 0,0 0 0,0 0 0,-1 1 0,1-1 0,0 0 0,0 1 0,0-1 0,-1 1 0,-1-1 0,2 1 0,0 0 0,1 0 0,-1 0 0,1 0 0,-1 0 0,0 1 0,1-1 0,-1 0 0,1 0 0,-1 1 0,1-1 0,-1 0 0,1 1 0,-1-1 0,1 1 0,-1-1 0,1 1 0,-1-1 0,1 1 0,-1-1 0,1 1 0,0-1 0,0 1 0,-1 0 0,-2 5 0,1 0 0,0 1 0,1-1 0,-1 1 0,0 6 0,2-9 0,-2 8 0,-5 29 0,2 1 0,1 46 0,4-83 0,1 0 0,0 1 0,0-1 0,1 0 0,-1 0 0,1 0 0,0-1 0,0 1 0,1 0 0,0-1 0,4 7 0,6 6 0,24 23 0,-10-11 0,-15-17 0,-1-1 0,2 0 0,0 0 0,0-1 0,28 16 0,78 29 0,-15-9 0,-65-33 0,-17-6 0,-47-6 0,13-2 0,0-1 0,0 0 0,0-1 0,0 0 0,-16-7 0,-55-29 0,73 34 0,-68-41 0,-17-9 0,94 55 0,0-1 0,0 1 0,0-1 0,-1 1 0,1-1 0,0 1 0,-1 0 0,1 0 0,0-1 0,-1 1 0,1 0 0,0 0 0,-3 1 0,4-1 0,-1 0 0,1 0 0,-1 1 0,1-1 0,-1 0 0,1 0 0,-1 1 0,1-1 0,-1 1 0,1-1 0,-1 0 0,1 1 0,0-1 0,-1 1 0,1-1 0,0 1 0,-1-1 0,1 1 0,0-1 0,0 1 0,-1 0 0,0 3 0,1 1 0,-1-1 0,1 0 0,0 1 0,0-1 0,2 7 0,-1 0 0,-1-1 0,1 0 0,0 0 0,0-1 0,1 1 0,1 0 0,6 16 0,-7-22 0,0 0 0,0-1 0,0 1 0,1-1 0,0 0 0,0 0 0,0 0 0,0 0 0,0 0 0,0-1 0,1 1 0,-1-1 0,1 0 0,0 0 0,-1 0 0,1-1 0,0 1 0,7 1 0,16 3 0,0-2 0,37 2 0,27 3 0,-60-3 0,-5-2 0,1 1 0,47 17 0,-62-17 0,1-2 0,0 1 0,0-2 0,0 0 0,18 1 0,69-3 0,-40-2 0,-20 2 0,1-2 0,45-8 0,-69 6 0,1 0 0,-1 0 0,-1-2 0,1 0 0,-1-1 0,0-1 0,23-14 0,-23 12 0,0 2 0,1 0 0,0 1 0,0 1 0,21-5 0,-16 5 0,0-2 0,33-15 0,18-11 0,-53 26 0,0-1 0,0-1 0,-1-1 0,35-25 0,-24 10 0,-10 8 0,1 1 0,24-16 0,-19 14 0,-26 18 0,0 1 0,1 0 0,-1 0 0,0 0 0,0 0 0,0-1 0,0 1 0,0 0 0,0 0 0,1 0 0,-1-1 0,0 1 0,0 0 0,0 0 0,0 0 0,0-1 0,0 1 0,0 0 0,0 0 0,0-1 0,0 1 0,0 0 0,0 0 0,0 0 0,0-1 0,0 1 0,0 0 0,-1 0 0,1 0 0,0-1 0,0 1 0,0 0 0,0 0 0,0 0 0,0-1 0,-1 1 0,1 0 0,0 0 0,-18-4 0,10 4 0,0 0 0,1 1 0,-1 0 0,1 0 0,-1 1 0,1 0 0,-11 4 0,-50 26 0,33-15 0,-11 4 0,-2-2 0,0-2 0,-2-2 0,1-2 0,-2-3 0,1-1 0,-1-3 0,-1-2 0,-62-4 0,102 0 0,0-1 0,0-1 0,0 0 0,0-1 0,1 0 0,-1 0 0,1-2 0,-16-7 0,23 10 0,1 0 0,-1 0 0,1-1 0,0 1 0,0-1 0,0 1 0,0-1 0,0 0 0,1-1 0,-1 1 0,1 0 0,0-1 0,0 1 0,0-1 0,1 1 0,-1-1 0,1 0 0,0 0 0,0 0 0,0 0 0,0 0 0,1 0 0,-1 0 0,1 0 0,0 0 0,0 0 0,1 0 0,0-5 0,4-12 0,1 0 0,0 0 0,2 0 0,0 1 0,2 0 0,20-33 0,-8 20 0,2 0 0,50-52 0,-62 74 0,-1 0 0,2 0 0,0 1 0,0 1 0,1 0 0,0 1 0,0 0 0,1 1 0,0 1 0,0 0 0,0 1 0,1 1 0,0 0 0,23-2 0,29-4 0,97-10 0,-164 20 0,-1 0 0,1 0 0,-1 0 0,1 0 0,0 0 0,-1 0 0,1 0 0,-1 0 0,1 0 0,0 0 0,-1 0 0,1 0 0,0 1 0,-1-1 0,1 0 0,-1 0 0,1 1 0,-1-1 0,1 0 0,-1 1 0,1-1 0,-1 0 0,1 1 0,0 0 0,-1 0 0,0-1 0,0 1 0,0 0 0,0-1 0,0 1 0,0 0 0,0-1 0,-1 1 0,1 0 0,0-1 0,0 1 0,-1-1 0,1 1 0,0 0 0,-1-1 0,1 1 0,0-1 0,-1 1 0,0 0 0,-29 27 0,27-26 0,-96 73 0,-116 66 0,204-134 0,-1 1 0,0-1 0,0-1 0,-18 7 0,28-12 0,1-1 0,0 1 0,0-1 0,0 0 0,0 1 0,0-1 0,-1 0 0,1 0 0,0 0 0,0 0 0,0 0 0,-1 0 0,1 0 0,0 0 0,0-1 0,0 1 0,0 0 0,-1-1 0,1 1 0,0-1 0,0 1 0,0-1 0,0 1 0,0-1 0,0 0 0,0 0 0,0 1 0,0-1 0,1 0 0,-1 0 0,0 0 0,0 0 0,1 0 0,-1 0 0,0 0 0,1 0 0,-1 0 0,1 0 0,0 0 0,-1-1 0,1 1 0,0 0 0,0 0 0,0 0 0,0-2 0,-1-5 0,1 0 0,0 0 0,0 0 0,1 1 0,3-14 0,9-30 0,22-54 0,10-34 0,-25 59 0,-4-2 0,7-93 0,-24 158 0,1 16 0,-1 1 0,1 0 0,0 0 0,0 0 0,0 0 0,0 0 0,0 0 0,0 0 0,-1 0 0,1-1 0,0 1 0,0 0 0,0 0 0,0 0 0,0 0 0,-1 0 0,1 0 0,0 0 0,0 0 0,0 0 0,0 0 0,0 0 0,-1 0 0,1 0 0,0 0 0,0 0 0,0 0 0,0 0 0,0 0 0,-1 0 0,1 0 0,0 0 0,0 0 0,0 1 0,0-1 0,0 0 0,-1 0 0,1 0 0,0 0 0,0 0 0,0 0 0,0 0 0,0 0 0,0 1 0,0-1 0,-1 0 0,-18 28 0,18-26 0,-236 351 0,209-322 0,27-30 0,1-1 0,0 1 0,-1-1 0,1 1 0,0-1 0,-1 0 0,1 1 0,-1-1 0,1 0 0,-1 1 0,1-1 0,-1 0 0,1 0 0,0 1 0,-1-1 0,0 0 0,1 0 0,-1 0 0,1 0 0,-1 0 0,1 0 0,-1 0 0,1 0 0,-1 0 0,0 0 0,-1-11 0,10-21 0,-8 32 0,211-562 0,-13 38 0,-192 507 0,169-444 0,-164 432 0,-1-1 0,8-41 0,-2 11 0,-3 12 0,29-88 0,14 13 0,-54 120 0,0 0 0,0 0 0,-1 1 0,2-1 0,-1 1 0,0-1 0,0 1 0,1 0 0,-1 0 0,1 0 0,0 0 0,0 0 0,4-2 0,44-14 0,-18 8 0,-14 4 0,1 0 0,-1 2 0,1 0 0,24 0 0,-17 1 0,31-7 0,64-28 0,-54 15 0,-68 23 0,1 0 0,0-1 0,-1 1 0,1 0 0,0 0 0,-1 0 0,1 0 0,0 0 0,0 1 0,-1-1 0,1 0 0,0 0 0,-1 0 0,1 0 0,0 1 0,-1-1 0,1 0 0,-1 1 0,1-1 0,0 1 0,-1-1 0,1 0 0,-1 1 0,1-1 0,-1 1 0,1 0 0,-1-1 0,0 1 0,1-1 0,-1 1 0,0 0 0,1-1 0,-1 1 0,0-1 0,0 1 0,1 0 0,-1 0 0,0-1 0,0 1 0,0 0 0,0 1 0,2 36 0,-2-30 0,-6 296 0,5-286 0,0-1 0,-2 0 0,0 0 0,-1 0 0,0 0 0,-8 17 0,9-28 0,1 0 0,-1 0 0,0-1 0,-1 1 0,1-1 0,-1 0 0,0 0 0,-1 0 0,1-1 0,-1 1 0,0-1 0,0 0 0,0-1 0,0 1 0,-1-1 0,0 0 0,1 0 0,-1-1 0,-12 4 0,-1-2 0,1-1 0,-1 0 0,0-1 0,0-2 0,0 0 0,0 0 0,0-2 0,0-1 0,1 0 0,-21-6 0,34 7 0,0 0 0,0-1 0,0 1 0,0-1 0,0 0 0,1 0 0,-1 0 0,1-1 0,0 0 0,0 1 0,0-2 0,1 1 0,-1 0 0,1-1 0,0 1 0,-2-6 0,0-1 0,2 1 0,-1-1 0,1 0 0,1 0 0,0 0 0,0 0 0,1-11 0,-1-16 0,1 1 0,6-57 0,-3 82 0,0-1 0,1 1 0,0 0 0,0 0 0,2 0 0,-1 0 0,1 1 0,1 0 0,0 0 0,1 0 0,10-13 0,-13 21 0,-1 0 0,1 0 0,-1 0 0,1 0 0,0 1 0,0 0 0,1 0 0,-1 0 0,0 0 0,1 0 0,-1 1 0,1 0 0,-1 0 0,1 0 0,6 0 0,9 1 0,0 0 0,25 3 0,-32-2 0,34 6 0,-1 1 0,0 2 0,-1 3 0,-1 1 0,0 3 0,73 37 0,-114-52 0,6 2 0,1 1 0,-1 1 0,0 0 0,14 12 0,-21-16 0,0 0 0,0 0 0,0 1 0,-1-1 0,1 0 0,-1 1 0,1-1 0,-1 1 0,0 0 0,0-1 0,0 1 0,0 0 0,0 0 0,-1-1 0,0 1 0,1 0 0,-1 0 0,0 0 0,0 0 0,0 0 0,-1 0 0,0 4 0,-4 13 0,-2-1 0,0 1 0,-1-1 0,0-1 0,-15 23 0,-63 85 0,49-75 0,23-31 0,0 2 0,-1-1 0,0-1 0,-2 0 0,0-1 0,-38 32 0,53-50 0,0 0 0,1 0 0,-1 0 0,0 0 0,0-1 0,0 1 0,0 0 0,1-1 0,-1 1 0,0-1 0,0 0 0,0 0 0,0 0 0,0 0 0,0 0 0,0 0 0,0 0 0,0 0 0,0-1 0,0 1 0,0-1 0,0 0 0,-3-1 0,-2-2 0,-1-1 0,1 0 0,0 0 0,-8-9 0,-8-5 0,13 12 0,0-1 0,0 0 0,0-1 0,-13-16 0,19 20 0,1 0 0,0 0 0,0 0 0,1 0 0,-1 0 0,1 0 0,0-1 0,1 1 0,-1-1 0,1 1 0,0-1 0,1 1 0,-1-8 0,1-1 0,5-186 0,-1 174 0,0 21 0,0 17 0,5 57 0,-3 2 0,-5 108 0,-2-94 0,1-39 0,-9 63 0,6-90 0,-1 0 0,0 0 0,-2-1 0,0 1 0,-17 32 0,22-48 0,0-1 0,-1 1 0,1-1 0,-1 0 0,0 0 0,1 1 0,-1-1 0,0 0 0,0 0 0,-1-1 0,1 1 0,0 0 0,-1-1 0,-4 3 0,6-4 0,-1 0 0,1 0 0,0 1 0,-1-1 0,1 0 0,-1 0 0,1-1 0,-1 1 0,1 0 0,-1 0 0,1-1 0,-1 1 0,1-1 0,0 1 0,-1-1 0,1 0 0,0 1 0,0-1 0,-1 0 0,1 0 0,0 0 0,0 0 0,0 0 0,0 0 0,0 0 0,0 0 0,0-1 0,1 1 0,-1 0 0,-1-2 0,-3-7 0,0-1 0,0 1 0,1-1 0,0 0 0,1 0 0,-4-22 0,-4-74 0,10 95 0,-1-389 0,4 322 0,-1 37 0,2 1 0,1 0 0,16-63 0,-7 71 0,-10 27 0,-1 0 0,1 0 0,-1 0 0,0 0 0,-1 0 0,1-7 0,1-9 0,-2 1 0,0-1 0,-1 1 0,-2 0 0,-6-38 0,7 56 0,0 1 0,-1-1 0,1 0 0,-1 1 0,1-1 0,-1 1 0,0-1 0,0 1 0,0 0 0,0 0 0,0 0 0,-1 0 0,1 0 0,-4-2 0,-43-19 0,27 14 0,9 3 0,0 2 0,-1-1 0,1 2 0,-1 0 0,0 0 0,-17 0 0,-86 2 0,85 2 0,28-1 0,1 0 0,-1 0 0,0 0 0,1 1 0,-1-1 0,1 1 0,-1 0 0,1 0 0,0 0 0,-1 1 0,1-1 0,0 1 0,0 0 0,0 0 0,0 0 0,0 0 0,0 0 0,0 1 0,1-1 0,-1 1 0,1 0 0,0 0 0,0 0 0,0 0 0,0 0 0,1 0 0,-1 0 0,1 1 0,-2 3 0,3-6 0,0-1 0,0 1 0,0-1 0,0 1 0,0 0 0,0-1 0,0 1 0,0 0 0,0-1 0,0 1 0,0-1 0,0 1 0,0 0 0,1-1 0,-1 1 0,0-1 0,0 1 0,1-1 0,-1 1 0,0 0 0,1-1 0,-1 1 0,1-1 0,-1 0 0,1 1 0,-1-1 0,1 1 0,1 0 0,0 0 0,-1-1 0,1 1 0,0-1 0,-1 1 0,1-1 0,0 0 0,0 1 0,-1-1 0,3 0 0,40-7 0,-22-1 0,0 0 0,0-2 0,-1 0 0,0-1 0,27-21 0,37-18 0,-78 47 0,1 0 0,-1 0 0,1 1 0,0 0 0,0 1 0,0 0 0,0 0 0,0 1 0,0-1 0,0 2 0,15 2 0,-139-1 0,-302-20 0,-26 7 0,432 12 0,1 0 0,0 1 0,0 1 0,0 0 0,1 0 0,-1 1 0,1 0 0,-16 9 0,-7 7 0,-36 29 0,-5 2 0,12-8 0,1 3 0,-93 89 0,13 20 0,34-35 0,89-100 0,1 2 0,1-1 0,0 2 0,-17 36 0,-41 104 0,38-76 0,30-75 0,1 0 0,1 1 0,0-1 0,0 1 0,2 0 0,-1 0 0,0 17 0,-2-98 0,4 48 0,-5-123 0,3 123 0,0 0 0,0 1 0,-2-1 0,-1 1 0,-8-20 0,13 36 0,0 0 0,-1-1 0,0 1 0,0 0 0,0 0 0,0 0 0,0 0 0,0 0 0,-1 1 0,0-1 0,1 1 0,-4-3 0,4 4 0,1 1 0,-1-1 0,1 1 0,-1-1 0,0 1 0,1 0 0,-1 0 0,1 0 0,-1 0 0,1 0 0,-1 0 0,0 0 0,1 0 0,-1 1 0,1-1 0,-1 0 0,1 1 0,-1 0 0,1-1 0,-1 1 0,1 0 0,0-1 0,-1 1 0,1 0 0,0 0 0,0 0 0,0 0 0,0 1 0,-2 1 0,-7 7 0,1 1 0,1 0 0,0 1 0,0 0 0,1 0 0,1 0 0,0 1 0,-6 19 0,-3 16 0,-8 52 0,2-5 0,-2-25 0,13-44 0,2 0 0,-8 42 0,14-52 0,-1 1 0,0-1 0,-2-1 0,0 1 0,-8 17 0,22-91 0,137-442 0,-116 388 0,5-10 0,-19 67 0,-11 36 0,1-1 0,0 1 0,11-21 0,-3 25 0,-9 16 0,-8 10 0,-46 101 0,-5 15 0,-6 83 0,41-138 0,-26 71 0,43-136 0,0-9 0,-1-20 0,0-32 0,4-53 0,1 39 0,-11-107 0,8 160 0,-2 0 0,0 0 0,-1 0 0,0 1 0,-8-18 0,11 31 0,1 0 0,0 1 0,0-1 0,-1 0 0,1 0 0,0 1 0,-1-1 0,1 1 0,-1-1 0,1 0 0,0 1 0,-1-1 0,0 1 0,1-1 0,-1 1 0,1-1 0,-1 1 0,1 0 0,-1-1 0,0 1 0,1 0 0,-1-1 0,0 1 0,0 0 0,1 0 0,-1 0 0,0-1 0,1 1 0,-3 0 0,2 1 0,0-1 0,0 1 0,0 0 0,-1 0 0,1-1 0,0 1 0,0 0 0,0 0 0,0 0 0,0 0 0,0 0 0,1 1 0,-1-1 0,-1 2 0,-3 7 0,0 0 0,-6 20 0,10-28 0,-26 67 0,-67 121 0,35-76 0,55-105 0,0 1 0,1 0 0,0 0 0,0 0 0,1 0 0,1 1 0,-1 11 0,4 76 0,0-41 0,-3 90 0,1 52 0,2-147 0,17 91 0,-14-120 0,1-1 0,1 0 0,0 0 0,2 0 0,1-1 0,0-1 0,2 0 0,0 0 0,1-1 0,1-1 0,1 0 0,1-1 0,0-1 0,1 0 0,21 15 0,-19-18 0,1-1 0,1-1 0,0-1 0,1-1 0,-1-1 0,2 0 0,35 6 0,-14-7 0,1-2 0,88-1 0,-103-4 0,6 0 0,71-10 0,-96 8 0,0 0 0,0-1 0,0-1 0,-1 0 0,1 0 0,-1-1 0,0 0 0,-1 0 0,1-1 0,14-13 0,-18 13 0,0 0 0,-1-1 0,0 0 0,0 0 0,0 0 0,6-14 0,18-53 0,-15 37 0,29-62 0,100-171 0,-72 140 0,20-31 0,-80 145 0,-7 11 0,0-1 0,0-1 0,0 1 0,0 0 0,3-11 0,-7 17 0,0 0 0,0 0 0,0 0 0,0 0 0,0-1 0,0 1 0,0 0 0,0 0 0,1 0 0,-1-1 0,0 1 0,0 0 0,0 0 0,0 0 0,0-1 0,0 1 0,0 0 0,0 0 0,-1-1 0,1 1 0,0 0 0,0 0 0,0 0 0,0-1 0,0 1 0,0 0 0,0 0 0,0 0 0,0 0 0,-1-1 0,1 1 0,0 0 0,0 0 0,0 0 0,0 0 0,-1 0 0,1-1 0,0 1 0,0 0 0,0 0 0,-1 0 0,1 0 0,0 0 0,-13 3 0,-13 11 0,7 2 0,0 1 0,0 0 0,-30 38 0,-40 68 0,71-98 0,-2 3 0,-50 79 0,64-95 0,0-1 0,1 1 0,0 0 0,1 0 0,0 1 0,1-1 0,-3 21 0,6-30-124,-1 0 0,1 0 0,0 0 0,0 0 0,1 0 0,-1 0-1,1 0 1,-1 0 0,1-1 0,2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6" y="607427"/>
            <a:ext cx="2509838" cy="1292178"/>
          </a:xfrm>
        </p:spPr>
        <p:txBody>
          <a:bodyPr anchor="b"/>
          <a:lstStyle>
            <a:lvl1pPr algn="ctr">
              <a:defRPr sz="19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1949436"/>
            <a:ext cx="2214563" cy="896105"/>
          </a:xfrm>
        </p:spPr>
        <p:txBody>
          <a:bodyPr/>
          <a:lstStyle>
            <a:lvl1pPr marL="0" indent="0" algn="ctr">
              <a:buNone/>
              <a:defRPr sz="775"/>
            </a:lvl1pPr>
            <a:lvl2pPr marL="147630" indent="0" algn="ctr">
              <a:buNone/>
              <a:defRPr sz="646"/>
            </a:lvl2pPr>
            <a:lvl3pPr marL="295260" indent="0" algn="ctr">
              <a:buNone/>
              <a:defRPr sz="581"/>
            </a:lvl3pPr>
            <a:lvl4pPr marL="442890" indent="0" algn="ctr">
              <a:buNone/>
              <a:defRPr sz="517"/>
            </a:lvl4pPr>
            <a:lvl5pPr marL="590520" indent="0" algn="ctr">
              <a:buNone/>
              <a:defRPr sz="517"/>
            </a:lvl5pPr>
            <a:lvl6pPr marL="738149" indent="0" algn="ctr">
              <a:buNone/>
              <a:defRPr sz="517"/>
            </a:lvl6pPr>
            <a:lvl7pPr marL="885779" indent="0" algn="ctr">
              <a:buNone/>
              <a:defRPr sz="517"/>
            </a:lvl7pPr>
            <a:lvl8pPr marL="1033409" indent="0" algn="ctr">
              <a:buNone/>
              <a:defRPr sz="517"/>
            </a:lvl8pPr>
            <a:lvl9pPr marL="1181039" indent="0" algn="ctr">
              <a:buNone/>
              <a:defRPr sz="51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9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197607"/>
            <a:ext cx="636687" cy="3145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2" y="197607"/>
            <a:ext cx="1873151" cy="3145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2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3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925317"/>
            <a:ext cx="2546747" cy="1543912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2483835"/>
            <a:ext cx="2546747" cy="811907"/>
          </a:xfrm>
        </p:spPr>
        <p:txBody>
          <a:bodyPr/>
          <a:lstStyle>
            <a:lvl1pPr marL="0" indent="0">
              <a:buNone/>
              <a:defRPr sz="775">
                <a:solidFill>
                  <a:schemeClr val="tx1"/>
                </a:solidFill>
              </a:defRPr>
            </a:lvl1pPr>
            <a:lvl2pPr marL="14763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2pPr>
            <a:lvl3pPr marL="29526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3pPr>
            <a:lvl4pPr marL="442890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4pPr>
            <a:lvl5pPr marL="590520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5pPr>
            <a:lvl6pPr marL="738149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6pPr>
            <a:lvl7pPr marL="885779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7pPr>
            <a:lvl8pPr marL="1033409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8pPr>
            <a:lvl9pPr marL="1181039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1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988035"/>
            <a:ext cx="1254919" cy="23549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988035"/>
            <a:ext cx="1254919" cy="23549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197608"/>
            <a:ext cx="2546747" cy="71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7" y="909852"/>
            <a:ext cx="1249151" cy="445904"/>
          </a:xfrm>
        </p:spPr>
        <p:txBody>
          <a:bodyPr anchor="b"/>
          <a:lstStyle>
            <a:lvl1pPr marL="0" indent="0">
              <a:buNone/>
              <a:defRPr sz="775" b="1"/>
            </a:lvl1pPr>
            <a:lvl2pPr marL="147630" indent="0">
              <a:buNone/>
              <a:defRPr sz="646" b="1"/>
            </a:lvl2pPr>
            <a:lvl3pPr marL="295260" indent="0">
              <a:buNone/>
              <a:defRPr sz="581" b="1"/>
            </a:lvl3pPr>
            <a:lvl4pPr marL="442890" indent="0">
              <a:buNone/>
              <a:defRPr sz="517" b="1"/>
            </a:lvl4pPr>
            <a:lvl5pPr marL="590520" indent="0">
              <a:buNone/>
              <a:defRPr sz="517" b="1"/>
            </a:lvl5pPr>
            <a:lvl6pPr marL="738149" indent="0">
              <a:buNone/>
              <a:defRPr sz="517" b="1"/>
            </a:lvl6pPr>
            <a:lvl7pPr marL="885779" indent="0">
              <a:buNone/>
              <a:defRPr sz="517" b="1"/>
            </a:lvl7pPr>
            <a:lvl8pPr marL="1033409" indent="0">
              <a:buNone/>
              <a:defRPr sz="517" b="1"/>
            </a:lvl8pPr>
            <a:lvl9pPr marL="1181039" indent="0">
              <a:buNone/>
              <a:defRPr sz="5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7" y="1355756"/>
            <a:ext cx="1249151" cy="1994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909852"/>
            <a:ext cx="1255303" cy="445904"/>
          </a:xfrm>
        </p:spPr>
        <p:txBody>
          <a:bodyPr anchor="b"/>
          <a:lstStyle>
            <a:lvl1pPr marL="0" indent="0">
              <a:buNone/>
              <a:defRPr sz="775" b="1"/>
            </a:lvl1pPr>
            <a:lvl2pPr marL="147630" indent="0">
              <a:buNone/>
              <a:defRPr sz="646" b="1"/>
            </a:lvl2pPr>
            <a:lvl3pPr marL="295260" indent="0">
              <a:buNone/>
              <a:defRPr sz="581" b="1"/>
            </a:lvl3pPr>
            <a:lvl4pPr marL="442890" indent="0">
              <a:buNone/>
              <a:defRPr sz="517" b="1"/>
            </a:lvl4pPr>
            <a:lvl5pPr marL="590520" indent="0">
              <a:buNone/>
              <a:defRPr sz="517" b="1"/>
            </a:lvl5pPr>
            <a:lvl6pPr marL="738149" indent="0">
              <a:buNone/>
              <a:defRPr sz="517" b="1"/>
            </a:lvl6pPr>
            <a:lvl7pPr marL="885779" indent="0">
              <a:buNone/>
              <a:defRPr sz="517" b="1"/>
            </a:lvl7pPr>
            <a:lvl8pPr marL="1033409" indent="0">
              <a:buNone/>
              <a:defRPr sz="517" b="1"/>
            </a:lvl8pPr>
            <a:lvl9pPr marL="1181039" indent="0">
              <a:buNone/>
              <a:defRPr sz="5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1355756"/>
            <a:ext cx="1255303" cy="1994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6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3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247438"/>
            <a:ext cx="952339" cy="866034"/>
          </a:xfrm>
        </p:spPr>
        <p:txBody>
          <a:bodyPr anchor="b"/>
          <a:lstStyle>
            <a:lvl1pPr>
              <a:defRPr sz="10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534399"/>
            <a:ext cx="1494830" cy="2637624"/>
          </a:xfrm>
        </p:spPr>
        <p:txBody>
          <a:bodyPr/>
          <a:lstStyle>
            <a:lvl1pPr>
              <a:defRPr sz="1033"/>
            </a:lvl1pPr>
            <a:lvl2pPr>
              <a:defRPr sz="904"/>
            </a:lvl2pPr>
            <a:lvl3pPr>
              <a:defRPr sz="775"/>
            </a:lvl3pPr>
            <a:lvl4pPr>
              <a:defRPr sz="646"/>
            </a:lvl4pPr>
            <a:lvl5pPr>
              <a:defRPr sz="646"/>
            </a:lvl5pPr>
            <a:lvl6pPr>
              <a:defRPr sz="646"/>
            </a:lvl6pPr>
            <a:lvl7pPr>
              <a:defRPr sz="646"/>
            </a:lvl7pPr>
            <a:lvl8pPr>
              <a:defRPr sz="646"/>
            </a:lvl8pPr>
            <a:lvl9pPr>
              <a:defRPr sz="6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1113472"/>
            <a:ext cx="952339" cy="2062846"/>
          </a:xfrm>
        </p:spPr>
        <p:txBody>
          <a:bodyPr/>
          <a:lstStyle>
            <a:lvl1pPr marL="0" indent="0">
              <a:buNone/>
              <a:defRPr sz="517"/>
            </a:lvl1pPr>
            <a:lvl2pPr marL="147630" indent="0">
              <a:buNone/>
              <a:defRPr sz="452"/>
            </a:lvl2pPr>
            <a:lvl3pPr marL="295260" indent="0">
              <a:buNone/>
              <a:defRPr sz="387"/>
            </a:lvl3pPr>
            <a:lvl4pPr marL="442890" indent="0">
              <a:buNone/>
              <a:defRPr sz="323"/>
            </a:lvl4pPr>
            <a:lvl5pPr marL="590520" indent="0">
              <a:buNone/>
              <a:defRPr sz="323"/>
            </a:lvl5pPr>
            <a:lvl6pPr marL="738149" indent="0">
              <a:buNone/>
              <a:defRPr sz="323"/>
            </a:lvl6pPr>
            <a:lvl7pPr marL="885779" indent="0">
              <a:buNone/>
              <a:defRPr sz="323"/>
            </a:lvl7pPr>
            <a:lvl8pPr marL="1033409" indent="0">
              <a:buNone/>
              <a:defRPr sz="323"/>
            </a:lvl8pPr>
            <a:lvl9pPr marL="1181039" indent="0">
              <a:buNone/>
              <a:defRPr sz="3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247438"/>
            <a:ext cx="952339" cy="866034"/>
          </a:xfrm>
        </p:spPr>
        <p:txBody>
          <a:bodyPr anchor="b"/>
          <a:lstStyle>
            <a:lvl1pPr>
              <a:defRPr sz="10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534399"/>
            <a:ext cx="1494830" cy="2637624"/>
          </a:xfrm>
        </p:spPr>
        <p:txBody>
          <a:bodyPr anchor="t"/>
          <a:lstStyle>
            <a:lvl1pPr marL="0" indent="0">
              <a:buNone/>
              <a:defRPr sz="1033"/>
            </a:lvl1pPr>
            <a:lvl2pPr marL="147630" indent="0">
              <a:buNone/>
              <a:defRPr sz="904"/>
            </a:lvl2pPr>
            <a:lvl3pPr marL="295260" indent="0">
              <a:buNone/>
              <a:defRPr sz="775"/>
            </a:lvl3pPr>
            <a:lvl4pPr marL="442890" indent="0">
              <a:buNone/>
              <a:defRPr sz="646"/>
            </a:lvl4pPr>
            <a:lvl5pPr marL="590520" indent="0">
              <a:buNone/>
              <a:defRPr sz="646"/>
            </a:lvl5pPr>
            <a:lvl6pPr marL="738149" indent="0">
              <a:buNone/>
              <a:defRPr sz="646"/>
            </a:lvl6pPr>
            <a:lvl7pPr marL="885779" indent="0">
              <a:buNone/>
              <a:defRPr sz="646"/>
            </a:lvl7pPr>
            <a:lvl8pPr marL="1033409" indent="0">
              <a:buNone/>
              <a:defRPr sz="646"/>
            </a:lvl8pPr>
            <a:lvl9pPr marL="1181039" indent="0">
              <a:buNone/>
              <a:defRPr sz="64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1113472"/>
            <a:ext cx="952339" cy="2062846"/>
          </a:xfrm>
        </p:spPr>
        <p:txBody>
          <a:bodyPr/>
          <a:lstStyle>
            <a:lvl1pPr marL="0" indent="0">
              <a:buNone/>
              <a:defRPr sz="517"/>
            </a:lvl1pPr>
            <a:lvl2pPr marL="147630" indent="0">
              <a:buNone/>
              <a:defRPr sz="452"/>
            </a:lvl2pPr>
            <a:lvl3pPr marL="295260" indent="0">
              <a:buNone/>
              <a:defRPr sz="387"/>
            </a:lvl3pPr>
            <a:lvl4pPr marL="442890" indent="0">
              <a:buNone/>
              <a:defRPr sz="323"/>
            </a:lvl4pPr>
            <a:lvl5pPr marL="590520" indent="0">
              <a:buNone/>
              <a:defRPr sz="323"/>
            </a:lvl5pPr>
            <a:lvl6pPr marL="738149" indent="0">
              <a:buNone/>
              <a:defRPr sz="323"/>
            </a:lvl6pPr>
            <a:lvl7pPr marL="885779" indent="0">
              <a:buNone/>
              <a:defRPr sz="323"/>
            </a:lvl7pPr>
            <a:lvl8pPr marL="1033409" indent="0">
              <a:buNone/>
              <a:defRPr sz="323"/>
            </a:lvl8pPr>
            <a:lvl9pPr marL="1181039" indent="0">
              <a:buNone/>
              <a:defRPr sz="3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197608"/>
            <a:ext cx="2546747" cy="71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988035"/>
            <a:ext cx="2546747" cy="235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3440081"/>
            <a:ext cx="664369" cy="197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8E18-65F1-448C-B107-01605E58761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3440081"/>
            <a:ext cx="996553" cy="197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3440081"/>
            <a:ext cx="664369" cy="197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8D39-0C82-4E28-BAF3-D88FD1A8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5260" rtl="0" eaLnBrk="1" latinLnBrk="0" hangingPunct="1">
        <a:lnSpc>
          <a:spcPct val="90000"/>
        </a:lnSpc>
        <a:spcBef>
          <a:spcPct val="0"/>
        </a:spcBef>
        <a:buNone/>
        <a:defRPr sz="14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15" indent="-73815" algn="l" defTabSz="295260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1pPr>
      <a:lvl2pPr marL="221445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2pPr>
      <a:lvl3pPr marL="369075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516705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66433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81196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95959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10722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25485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1pPr>
      <a:lvl2pPr marL="147630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2pPr>
      <a:lvl3pPr marL="295260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3pPr>
      <a:lvl4pPr marL="442890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590520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738149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885779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033409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181039" algn="l" defTabSz="295260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A37346-2703-7025-A4C4-CBEA15697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2750" cy="31171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375E83-DDBF-298E-1966-8BED66317E2D}"/>
              </a:ext>
            </a:extLst>
          </p:cNvPr>
          <p:cNvSpPr txBox="1"/>
          <p:nvPr/>
        </p:nvSpPr>
        <p:spPr>
          <a:xfrm>
            <a:off x="563304" y="31171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/>
              <a:t>尽可讲来</a:t>
            </a:r>
          </a:p>
        </p:txBody>
      </p:sp>
    </p:spTree>
    <p:extLst>
      <p:ext uri="{BB962C8B-B14F-4D97-AF65-F5344CB8AC3E}">
        <p14:creationId xmlns:p14="http://schemas.microsoft.com/office/powerpoint/2010/main" val="16424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89B50-B5F8-1AF9-5ADB-B16A2C5E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3B61E2-EA92-7864-DB42-685831CB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2750" cy="31171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052F40-851A-1B81-6D66-CAEA81BE6C26}"/>
              </a:ext>
            </a:extLst>
          </p:cNvPr>
          <p:cNvSpPr txBox="1"/>
          <p:nvPr/>
        </p:nvSpPr>
        <p:spPr>
          <a:xfrm>
            <a:off x="152941" y="31171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/>
              <a:t>逆子竟敢篡位</a:t>
            </a:r>
          </a:p>
        </p:txBody>
      </p:sp>
    </p:spTree>
    <p:extLst>
      <p:ext uri="{BB962C8B-B14F-4D97-AF65-F5344CB8AC3E}">
        <p14:creationId xmlns:p14="http://schemas.microsoft.com/office/powerpoint/2010/main" val="235225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F951A-9DCE-C3EC-68A7-EDDFA862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DBD8FD-47FD-2714-5CFA-3D9AC2D72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2750" cy="31171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F17DF8-31AB-6615-B1BD-B5BCEAC9E9F0}"/>
              </a:ext>
            </a:extLst>
          </p:cNvPr>
          <p:cNvSpPr txBox="1"/>
          <p:nvPr/>
        </p:nvSpPr>
        <p:spPr>
          <a:xfrm>
            <a:off x="563306" y="31171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/>
              <a:t>龙颜大悦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8133F52-4623-C1DB-D907-4BAFA2EF59D3}"/>
                  </a:ext>
                </a:extLst>
              </p14:cNvPr>
              <p14:cNvContentPartPr/>
              <p14:nvPr/>
            </p14:nvContentPartPr>
            <p14:xfrm>
              <a:off x="833592" y="1009413"/>
              <a:ext cx="1177560" cy="1263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8133F52-4623-C1DB-D907-4BAFA2EF5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592" y="946413"/>
                <a:ext cx="1303200" cy="1389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E66595B-2445-5501-C438-A4133B3578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2" y="950333"/>
            <a:ext cx="1248366" cy="13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4970A-F8D6-BFE8-98CA-2DFB8502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797EE8-9A67-74EE-AB64-01D196FA9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2750" cy="31171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022A07-4149-403B-E87C-92925C3DA22E}"/>
              </a:ext>
            </a:extLst>
          </p:cNvPr>
          <p:cNvSpPr txBox="1"/>
          <p:nvPr/>
        </p:nvSpPr>
        <p:spPr>
          <a:xfrm>
            <a:off x="358123" y="311718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/>
              <a:t>拖出去阉了</a:t>
            </a:r>
          </a:p>
        </p:txBody>
      </p:sp>
    </p:spTree>
    <p:extLst>
      <p:ext uri="{BB962C8B-B14F-4D97-AF65-F5344CB8AC3E}">
        <p14:creationId xmlns:p14="http://schemas.microsoft.com/office/powerpoint/2010/main" val="188807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14</Words>
  <Application>Microsoft Office PowerPoint</Application>
  <PresentationFormat>自定义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 张</dc:creator>
  <cp:lastModifiedBy>一 张</cp:lastModifiedBy>
  <cp:revision>1</cp:revision>
  <dcterms:created xsi:type="dcterms:W3CDTF">2025-02-22T11:30:43Z</dcterms:created>
  <dcterms:modified xsi:type="dcterms:W3CDTF">2025-02-22T11:54:49Z</dcterms:modified>
</cp:coreProperties>
</file>