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7559675" cy="7559675"/>
  <p:notesSz cx="6858000" cy="9144000"/>
  <p:defaultTextStyle>
    <a:defPPr>
      <a:defRPr lang="zh-CN"/>
    </a:defPPr>
    <a:lvl1pPr marL="0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1pPr>
    <a:lvl2pPr marL="378699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2pPr>
    <a:lvl3pPr marL="757398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3pPr>
    <a:lvl4pPr marL="1136096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4pPr>
    <a:lvl5pPr marL="1514795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5pPr>
    <a:lvl6pPr marL="1893494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6pPr>
    <a:lvl7pPr marL="2272193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7pPr>
    <a:lvl8pPr marL="2650891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8pPr>
    <a:lvl9pPr marL="3029590" algn="l" defTabSz="757398" rtl="0" eaLnBrk="1" latinLnBrk="0" hangingPunct="1">
      <a:defRPr sz="149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54322-BED8-4D6E-B63A-C0F99DD05CA4}" v="7" dt="2025-02-22T16:46:48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0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一 张" userId="784b98f90d83dbbd" providerId="LiveId" clId="{44A54322-BED8-4D6E-B63A-C0F99DD05CA4}"/>
    <pc:docChg chg="custSel addSld modSld">
      <pc:chgData name="一 张" userId="784b98f90d83dbbd" providerId="LiveId" clId="{44A54322-BED8-4D6E-B63A-C0F99DD05CA4}" dt="2025-02-22T16:47:04.298" v="54" actId="20577"/>
      <pc:docMkLst>
        <pc:docMk/>
      </pc:docMkLst>
      <pc:sldChg chg="addSp delSp modSp new mod">
        <pc:chgData name="一 张" userId="784b98f90d83dbbd" providerId="LiveId" clId="{44A54322-BED8-4D6E-B63A-C0F99DD05CA4}" dt="2025-02-22T16:46:58.746" v="44" actId="20577"/>
        <pc:sldMkLst>
          <pc:docMk/>
          <pc:sldMk cId="18329537" sldId="256"/>
        </pc:sldMkLst>
        <pc:spChg chg="del">
          <ac:chgData name="一 张" userId="784b98f90d83dbbd" providerId="LiveId" clId="{44A54322-BED8-4D6E-B63A-C0F99DD05CA4}" dt="2025-02-22T16:41:10.283" v="1" actId="478"/>
          <ac:spMkLst>
            <pc:docMk/>
            <pc:sldMk cId="18329537" sldId="256"/>
            <ac:spMk id="2" creationId="{62E7F0EE-3C51-E488-1C70-E3ABDE1DFC24}"/>
          </ac:spMkLst>
        </pc:spChg>
        <pc:spChg chg="del">
          <ac:chgData name="一 张" userId="784b98f90d83dbbd" providerId="LiveId" clId="{44A54322-BED8-4D6E-B63A-C0F99DD05CA4}" dt="2025-02-22T16:41:10.283" v="1" actId="478"/>
          <ac:spMkLst>
            <pc:docMk/>
            <pc:sldMk cId="18329537" sldId="256"/>
            <ac:spMk id="3" creationId="{C48A31BF-8809-D02F-5A32-AF26481F5572}"/>
          </ac:spMkLst>
        </pc:spChg>
        <pc:spChg chg="add mod">
          <ac:chgData name="一 张" userId="784b98f90d83dbbd" providerId="LiveId" clId="{44A54322-BED8-4D6E-B63A-C0F99DD05CA4}" dt="2025-02-22T16:46:58.746" v="44" actId="20577"/>
          <ac:spMkLst>
            <pc:docMk/>
            <pc:sldMk cId="18329537" sldId="256"/>
            <ac:spMk id="6" creationId="{35122155-5D88-28B5-F121-F8EB6D43C581}"/>
          </ac:spMkLst>
        </pc:spChg>
        <pc:picChg chg="add mod">
          <ac:chgData name="一 张" userId="784b98f90d83dbbd" providerId="LiveId" clId="{44A54322-BED8-4D6E-B63A-C0F99DD05CA4}" dt="2025-02-22T16:41:16.697" v="4" actId="14100"/>
          <ac:picMkLst>
            <pc:docMk/>
            <pc:sldMk cId="18329537" sldId="256"/>
            <ac:picMk id="5" creationId="{5D24F0EB-1E0D-A94B-DBA3-8C4A25C40093}"/>
          </ac:picMkLst>
        </pc:picChg>
        <pc:picChg chg="add mod">
          <ac:chgData name="一 张" userId="784b98f90d83dbbd" providerId="LiveId" clId="{44A54322-BED8-4D6E-B63A-C0F99DD05CA4}" dt="2025-02-22T16:46:41.215" v="32"/>
          <ac:picMkLst>
            <pc:docMk/>
            <pc:sldMk cId="18329537" sldId="256"/>
            <ac:picMk id="8" creationId="{DB4100DB-C5FA-B650-F8E8-032D5EA23746}"/>
          </ac:picMkLst>
        </pc:picChg>
      </pc:sldChg>
      <pc:sldChg chg="add">
        <pc:chgData name="一 张" userId="784b98f90d83dbbd" providerId="LiveId" clId="{44A54322-BED8-4D6E-B63A-C0F99DD05CA4}" dt="2025-02-22T16:46:43.677" v="33"/>
        <pc:sldMkLst>
          <pc:docMk/>
          <pc:sldMk cId="3123936703" sldId="257"/>
        </pc:sldMkLst>
      </pc:sldChg>
      <pc:sldChg chg="modSp add mod">
        <pc:chgData name="一 张" userId="784b98f90d83dbbd" providerId="LiveId" clId="{44A54322-BED8-4D6E-B63A-C0F99DD05CA4}" dt="2025-02-22T16:47:04.298" v="54" actId="20577"/>
        <pc:sldMkLst>
          <pc:docMk/>
          <pc:sldMk cId="2389879522" sldId="258"/>
        </pc:sldMkLst>
        <pc:spChg chg="mod">
          <ac:chgData name="一 张" userId="784b98f90d83dbbd" providerId="LiveId" clId="{44A54322-BED8-4D6E-B63A-C0F99DD05CA4}" dt="2025-02-22T16:47:04.298" v="54" actId="20577"/>
          <ac:spMkLst>
            <pc:docMk/>
            <pc:sldMk cId="2389879522" sldId="258"/>
            <ac:spMk id="6" creationId="{52C1E432-3A95-1B9D-1E1D-47820892EB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08497-D092-DA00-F6FB-2A2916D54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237197"/>
            <a:ext cx="5669756" cy="2631887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A6178-1B51-A642-C598-688B7CB51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59E4C-4168-3BB9-F347-A6C43BD4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300A-672F-109A-644A-290ED86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01A1C-4E6B-BBCB-61DE-127F213B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CF83-5BF2-278A-2D4D-41782887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67781-5661-AFA8-B4BD-CCFBB5A2F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2A916-34C1-7207-C665-B2CF3F11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2F015-478E-A3C2-24D3-8CF79E12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591C1-63BC-C0B1-D289-863F0073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2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A215A2-D6C8-3FBE-7DF0-34786EE5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55756-058A-F115-29DB-128238E3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CAD64-6593-69EA-6468-581351B5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8E09C-9464-6218-D9CC-EC8CC657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9A7B0-B24C-1EAB-59D5-61AD82BC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112CB-A708-F093-D494-45051427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213A3-9E55-75B5-94A6-5ADE57ED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CE414-8610-147C-0025-B22063CD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07669-09E9-0173-9E4C-B2B8F804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16731-2567-DC40-E6D6-61A10E2F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4A57-9EEA-C2EA-87E7-CAD79387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0" y="1884671"/>
            <a:ext cx="6520220" cy="314461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EB971-ED69-6FF9-1637-12FB9DE7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0" y="5059033"/>
            <a:ext cx="6520220" cy="1653679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00B16-4DEB-A1AF-719B-698B7134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5AFC-C916-EFEB-D2C9-41F53E5C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0812A-18D9-C0DF-AD97-E0798455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7ED6-0478-AEAE-A7E3-59882D03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05042-30C5-94F2-A46A-E34B4DFDA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012413"/>
            <a:ext cx="3212862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77C72-748D-C5EE-5FBE-D1BE5070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6" y="2012413"/>
            <a:ext cx="3212862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A59B6-7853-1989-870C-FF22E7C0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91980-36EE-F6CD-3599-463EF4E7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8B31D-FBD0-C410-85A5-E6D47709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536F1-7E79-14CB-774C-075F650A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402484"/>
            <a:ext cx="6520220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D3886-0427-1C99-6EE1-712C60AE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2" y="1853171"/>
            <a:ext cx="319809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3C1DA-9D31-E7FF-A1BD-3D4FBBCD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2" y="2761381"/>
            <a:ext cx="3198097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B6F2A8-871E-0607-2CEF-8EE43737C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2CB54-A1F6-9CE8-0D5D-3CC2F333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6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79F84E-9B04-F97F-2926-7ABCE472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C40942-3AC0-D60D-439B-3ED39C85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85ECA-D53C-E365-AC1E-5A0B1DCB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0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B3BF2-D1B7-C382-8D84-F7B63D96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CFD7B1-8C25-CD2F-7E32-24034110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2918B-ACDA-3FFE-7871-2A7679F5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673572-A686-1466-36E3-4AECEDBD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83161-865C-8F5E-3734-492A3C26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7A9DF-73B4-D574-2BBD-D3EA896A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A524E-2A5B-24E9-16C2-FD9E3EC5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39D36-784D-5A62-B388-58DB3F5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03979"/>
            <a:ext cx="2438192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7FF55-9CB9-3AC8-6F46-CF115733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088454"/>
            <a:ext cx="3827085" cy="537226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70292-839F-DB6E-0FDA-6A15CB37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2267903"/>
            <a:ext cx="243819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3507A-A9FA-9240-8D84-0C665E86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F3B63-8923-18B6-613C-9F601666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78877-566B-3E00-4BCE-538E77F8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9B328-0713-9D67-64B4-D6701AEC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03979"/>
            <a:ext cx="2438192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46411-F95B-D673-87B0-B40941225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088454"/>
            <a:ext cx="3827085" cy="5372269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6956A-0147-D993-CB8D-E4A88405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2267903"/>
            <a:ext cx="243819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7A093-A584-E1F3-0484-A3CB0173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0EDD8-E722-0FD4-CFC4-D09DA6C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1697E-CAB8-B80C-1E4A-EF7E4A42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BA956-DF0E-2039-156E-41E47AD7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86D47-36E6-556B-9B46-C3C68CCD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2012413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9D778-851B-8083-9AF0-6C688982E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085E-72A3-4FEC-A91B-53028A962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A06F1-219E-860D-A68C-10C28F439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12D0F-B387-0AB9-829C-4B9AE216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E3B4-198B-45EF-A8D9-1EA825224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8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24F0EB-1E0D-A94B-DBA3-8C4A25C4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559674" cy="75596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122155-5D88-28B5-F121-F8EB6D43C581}"/>
              </a:ext>
            </a:extLst>
          </p:cNvPr>
          <p:cNvSpPr/>
          <p:nvPr/>
        </p:nvSpPr>
        <p:spPr>
          <a:xfrm>
            <a:off x="2015722" y="5440933"/>
            <a:ext cx="3652548" cy="134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亲亲卡</a:t>
            </a:r>
          </a:p>
        </p:txBody>
      </p:sp>
    </p:spTree>
    <p:extLst>
      <p:ext uri="{BB962C8B-B14F-4D97-AF65-F5344CB8AC3E}">
        <p14:creationId xmlns:p14="http://schemas.microsoft.com/office/powerpoint/2010/main" val="1832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C8DBC-4AEE-B1C6-1419-DF442FFC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906A91-97C0-8D7D-F989-3AFA78A6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559674" cy="75596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EABAA2-C444-B4D2-A24B-DA43F11DF306}"/>
              </a:ext>
            </a:extLst>
          </p:cNvPr>
          <p:cNvSpPr/>
          <p:nvPr/>
        </p:nvSpPr>
        <p:spPr>
          <a:xfrm>
            <a:off x="2015722" y="5440933"/>
            <a:ext cx="3652548" cy="134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感谢参与</a:t>
            </a:r>
          </a:p>
        </p:txBody>
      </p:sp>
    </p:spTree>
    <p:extLst>
      <p:ext uri="{BB962C8B-B14F-4D97-AF65-F5344CB8AC3E}">
        <p14:creationId xmlns:p14="http://schemas.microsoft.com/office/powerpoint/2010/main" val="312393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E981B-337E-972F-C1EF-DD4800389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0C349B-6680-0A54-EF8E-764B5E46F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559674" cy="75596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C1E432-3A95-1B9D-1E1D-47820892EB65}"/>
              </a:ext>
            </a:extLst>
          </p:cNvPr>
          <p:cNvSpPr/>
          <p:nvPr/>
        </p:nvSpPr>
        <p:spPr>
          <a:xfrm>
            <a:off x="2015722" y="5440933"/>
            <a:ext cx="3652548" cy="134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涩涩卡</a:t>
            </a:r>
            <a:endParaRPr lang="en-US" altLang="zh-CN" sz="6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87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 张</dc:creator>
  <cp:lastModifiedBy>一 张</cp:lastModifiedBy>
  <cp:revision>1</cp:revision>
  <dcterms:created xsi:type="dcterms:W3CDTF">2025-02-22T16:39:26Z</dcterms:created>
  <dcterms:modified xsi:type="dcterms:W3CDTF">2025-02-22T16:47:10Z</dcterms:modified>
</cp:coreProperties>
</file>