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80B44-707E-4265-AD14-70841A794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B85E8-8F64-48F7-8562-AD1ED421A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8E2519-A8EC-4F89-975F-E24B43CB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CD92-367D-45D6-B1C3-8DFD3B37F5BA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C4B56-69E5-46F6-AECE-B3AE3601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2E1BB3-E0E2-4B2B-B4E5-8924C193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97BF-15A7-45D5-A48E-AABE2D2D0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54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7E27B-FE2F-4122-A026-7BF369F5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8514C9-9192-4517-ACD7-7B8A38462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14304-F886-4A69-8DFE-159AA78A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CD92-367D-45D6-B1C3-8DFD3B37F5BA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5B65FD-7F5C-4A25-91E5-C02750C9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885371-4446-4FBB-A007-0A832CB6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97BF-15A7-45D5-A48E-AABE2D2D0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25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BED350-F28E-428F-9CA7-574767EFF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BF9114-7C92-4C63-A4F5-99443DFA1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00FBC-5F73-47B0-BA27-31FAB0B1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CD92-367D-45D6-B1C3-8DFD3B37F5BA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7968-F6E3-4B26-8300-0A774695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B2BF62-FDFC-4698-A687-7E642742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97BF-15A7-45D5-A48E-AABE2D2D0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52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5A24D-F4C3-49DD-8F3B-8507DFD3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B3F2A-CFC2-4C3F-AE53-056DE9FA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A6C87-4C10-4165-8990-16DC1CAE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CD92-367D-45D6-B1C3-8DFD3B37F5BA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932E83-B1E8-4473-BFF9-2456C0F4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5947F-5144-4D8B-9221-1C9D9086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97BF-15A7-45D5-A48E-AABE2D2D0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8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EF543-47C5-4141-A9A3-E67E8FAB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340C95-60BF-43B5-B5ED-2F8356E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433550-8E84-486E-883E-5FE70B11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CD92-367D-45D6-B1C3-8DFD3B37F5BA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845398-AED2-40AB-A0AB-408B388B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D1048A-78CD-4B7D-B317-049F84E9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97BF-15A7-45D5-A48E-AABE2D2D0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61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506ED-91C1-4FC0-A76C-C790D16D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1C35E-31A9-4BF9-BDE9-81E2F9729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2F9B48-3B45-4712-9A97-C95CF7E14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B0A2E3-28F9-4222-B61B-CBB2066F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CD92-367D-45D6-B1C3-8DFD3B37F5BA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574A4-CCC5-448E-A835-365E5497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2C697D-6310-469E-9C16-CD60F8C2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97BF-15A7-45D5-A48E-AABE2D2D0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16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A00E3-51AF-49DC-8FBC-FCB56664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799E7E-A088-4D73-A71E-8B38CEBC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AAC649-1990-49A3-9CD1-A8E14A90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3DC3BA-0123-46EC-B92D-080D3D85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B3670E-1859-4905-B051-F2FD0F451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E9B2D2-BF26-4DC3-B619-A5E7D3F9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CD92-367D-45D6-B1C3-8DFD3B37F5BA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535968-DBEC-4D14-B5E1-117075DD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B8409D-A007-47BB-9C59-CDE03BD3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97BF-15A7-45D5-A48E-AABE2D2D0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44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82F70-5DDC-4803-8D43-FCF04ECA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234910-71C6-4A67-A2DA-F6F87FF1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CD92-367D-45D6-B1C3-8DFD3B37F5BA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4EB0BA-F543-4794-814C-9D50373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C744BF-026A-4AC6-961F-FB320C2B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97BF-15A7-45D5-A48E-AABE2D2D0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1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CB74DD-CBE8-4DC9-A0CD-D8DD8937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CD92-367D-45D6-B1C3-8DFD3B37F5BA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88D362-332B-44E2-9173-C443D5AA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964418-B961-49E3-8C9D-7B585F0E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97BF-15A7-45D5-A48E-AABE2D2D0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11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7D50C-FF69-407C-B8E9-82B80A54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A2039-771E-4112-8C29-75AB2FDB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43F32C-2AC1-4E29-ADAC-03BD95AEA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E768D4-BEE2-478A-8B24-61905852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CD92-367D-45D6-B1C3-8DFD3B37F5BA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500DCF-6B64-4CB4-8B72-A52C63DD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E751FB-2AA6-4810-856B-324EED6F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97BF-15A7-45D5-A48E-AABE2D2D0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30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E426D-EB5C-4952-A070-1C8E4E6F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0D4445-7163-41F2-8DAD-7E5E17794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08AA06-4DFB-4E14-84DD-86B54E99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A146A0-BC5A-4287-8341-2D424E82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CD92-367D-45D6-B1C3-8DFD3B37F5BA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F1F3B4-8C32-449E-B60E-6B92AA2A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0429DD-402A-4AD2-956F-6D2FD4F9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97BF-15A7-45D5-A48E-AABE2D2D0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1DC501-D0C5-43E7-B13B-D4FD129F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35F7F0-B245-4F5D-BE8D-B0CCBEAE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D9D3C6-E56D-4A28-B341-5BE391219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CD92-367D-45D6-B1C3-8DFD3B37F5BA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F757A-AE0D-4B31-9790-7F0E3A5A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FC655-1829-45FD-B4F1-45B17FE2D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97BF-15A7-45D5-A48E-AABE2D2D0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93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8E6E8-F9C2-4BAF-AAAF-838BDC7AD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64" y="2584173"/>
            <a:ext cx="10177670" cy="925789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SISTEMA GESTOR DE COMPRAS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E87A6-13B0-4267-A382-FA7F18C90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7842" y="3509962"/>
            <a:ext cx="5035826" cy="612194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rgbClr val="FFFF00"/>
                </a:solidFill>
              </a:rPr>
              <a:t>FARMACO Medicamentos – DESDE 1970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1E58A8-1DF2-4648-B946-BEB74484E3F6}"/>
              </a:ext>
            </a:extLst>
          </p:cNvPr>
          <p:cNvSpPr/>
          <p:nvPr/>
        </p:nvSpPr>
        <p:spPr>
          <a:xfrm>
            <a:off x="-14067" y="5936572"/>
            <a:ext cx="12192000" cy="92578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ruz 5">
            <a:extLst>
              <a:ext uri="{FF2B5EF4-FFF2-40B4-BE49-F238E27FC236}">
                <a16:creationId xmlns:a16="http://schemas.microsoft.com/office/drawing/2014/main" id="{2047362F-1AEE-4959-8BF9-8DE20B5A56FF}"/>
              </a:ext>
            </a:extLst>
          </p:cNvPr>
          <p:cNvSpPr/>
          <p:nvPr/>
        </p:nvSpPr>
        <p:spPr>
          <a:xfrm>
            <a:off x="5446642" y="1276240"/>
            <a:ext cx="689113" cy="649356"/>
          </a:xfrm>
          <a:prstGeom prst="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Cruz 6">
            <a:extLst>
              <a:ext uri="{FF2B5EF4-FFF2-40B4-BE49-F238E27FC236}">
                <a16:creationId xmlns:a16="http://schemas.microsoft.com/office/drawing/2014/main" id="{0CD40EE5-2F2B-4DF0-B967-4A026C36DFC1}"/>
              </a:ext>
            </a:extLst>
          </p:cNvPr>
          <p:cNvSpPr/>
          <p:nvPr/>
        </p:nvSpPr>
        <p:spPr>
          <a:xfrm>
            <a:off x="6095999" y="1046190"/>
            <a:ext cx="689113" cy="649356"/>
          </a:xfrm>
          <a:prstGeom prst="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48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BDE92C0-A82B-4D52-9B8B-5997D7410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6142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F359C94-0811-4D17-95D8-9CF75C8134F1}"/>
              </a:ext>
            </a:extLst>
          </p:cNvPr>
          <p:cNvSpPr/>
          <p:nvPr/>
        </p:nvSpPr>
        <p:spPr>
          <a:xfrm>
            <a:off x="1355188" y="1139482"/>
            <a:ext cx="9481624" cy="367166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1E58A8-1DF2-4648-B946-BEB74484E3F6}"/>
              </a:ext>
            </a:extLst>
          </p:cNvPr>
          <p:cNvSpPr/>
          <p:nvPr/>
        </p:nvSpPr>
        <p:spPr>
          <a:xfrm>
            <a:off x="1007163" y="1588808"/>
            <a:ext cx="10177670" cy="92578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D8E6E8-F9C2-4BAF-AAAF-838BDC7AD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63" y="1593776"/>
            <a:ext cx="10177670" cy="925789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E87A6-13B0-4267-A382-FA7F18C90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09" y="2809461"/>
            <a:ext cx="9077739" cy="177579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A equipe responsável pela compra dos medicamentos perde muito tempo fazendo cotações em diversos fornecedores e muitas vezes não consegue fechar em tempo hábil a compra dos medicamentos. </a:t>
            </a:r>
          </a:p>
        </p:txBody>
      </p:sp>
    </p:spTree>
    <p:extLst>
      <p:ext uri="{BB962C8B-B14F-4D97-AF65-F5344CB8AC3E}">
        <p14:creationId xmlns:p14="http://schemas.microsoft.com/office/powerpoint/2010/main" val="214617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BDE92C0-A82B-4D52-9B8B-5997D7410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6142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F359C94-0811-4D17-95D8-9CF75C8134F1}"/>
              </a:ext>
            </a:extLst>
          </p:cNvPr>
          <p:cNvSpPr/>
          <p:nvPr/>
        </p:nvSpPr>
        <p:spPr>
          <a:xfrm>
            <a:off x="1355188" y="1139482"/>
            <a:ext cx="9481624" cy="367166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1E58A8-1DF2-4648-B946-BEB74484E3F6}"/>
              </a:ext>
            </a:extLst>
          </p:cNvPr>
          <p:cNvSpPr/>
          <p:nvPr/>
        </p:nvSpPr>
        <p:spPr>
          <a:xfrm>
            <a:off x="1007163" y="1588808"/>
            <a:ext cx="10177670" cy="92578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D8E6E8-F9C2-4BAF-AAAF-838BDC7AD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63" y="1593776"/>
            <a:ext cx="10177670" cy="925789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A SOLUÇÃO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E87A6-13B0-4267-A382-FA7F18C90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09" y="2809461"/>
            <a:ext cx="9077739" cy="177579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Disponibilizar para os fornecedores uma plataforma onde é possível o fornecedor cadastrar sua base de produtos disponíveis para venda, tanto por cadastro manual ou por integração com seu sistema nativo.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Todo processo de cotação, orçamento e compra será feito dentro da plataforma.</a:t>
            </a:r>
          </a:p>
        </p:txBody>
      </p:sp>
    </p:spTree>
    <p:extLst>
      <p:ext uri="{BB962C8B-B14F-4D97-AF65-F5344CB8AC3E}">
        <p14:creationId xmlns:p14="http://schemas.microsoft.com/office/powerpoint/2010/main" val="205014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8E72285D-75B6-4344-B21C-6B2C5DAA5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66" y="1648069"/>
            <a:ext cx="9110067" cy="3881920"/>
          </a:xfrm>
          <a:prstGeom prst="rect">
            <a:avLst/>
          </a:prstGeom>
        </p:spPr>
      </p:pic>
      <p:sp>
        <p:nvSpPr>
          <p:cNvPr id="20" name="Cruz 19">
            <a:extLst>
              <a:ext uri="{FF2B5EF4-FFF2-40B4-BE49-F238E27FC236}">
                <a16:creationId xmlns:a16="http://schemas.microsoft.com/office/drawing/2014/main" id="{B1F4A8AD-2F98-44C7-B253-25F687EFCE98}"/>
              </a:ext>
            </a:extLst>
          </p:cNvPr>
          <p:cNvSpPr/>
          <p:nvPr/>
        </p:nvSpPr>
        <p:spPr>
          <a:xfrm>
            <a:off x="1762539" y="5361436"/>
            <a:ext cx="689113" cy="649356"/>
          </a:xfrm>
          <a:prstGeom prst="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ruz 18">
            <a:extLst>
              <a:ext uri="{FF2B5EF4-FFF2-40B4-BE49-F238E27FC236}">
                <a16:creationId xmlns:a16="http://schemas.microsoft.com/office/drawing/2014/main" id="{A104F52F-1CAC-4B9A-A0CA-2D037117C2DB}"/>
              </a:ext>
            </a:extLst>
          </p:cNvPr>
          <p:cNvSpPr/>
          <p:nvPr/>
        </p:nvSpPr>
        <p:spPr>
          <a:xfrm>
            <a:off x="1113182" y="5591486"/>
            <a:ext cx="689113" cy="649356"/>
          </a:xfrm>
          <a:prstGeom prst="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FBD1F37-9986-4C49-9FD4-1819026BCAA0}"/>
              </a:ext>
            </a:extLst>
          </p:cNvPr>
          <p:cNvSpPr/>
          <p:nvPr/>
        </p:nvSpPr>
        <p:spPr>
          <a:xfrm>
            <a:off x="3564835" y="0"/>
            <a:ext cx="8627165" cy="13517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7A79BC1-88EA-48DA-AD45-019B622CF1E0}"/>
              </a:ext>
            </a:extLst>
          </p:cNvPr>
          <p:cNvSpPr/>
          <p:nvPr/>
        </p:nvSpPr>
        <p:spPr>
          <a:xfrm>
            <a:off x="0" y="241477"/>
            <a:ext cx="4071187" cy="92578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PROCESSO ANTIGO X NOVO PROCESSO</a:t>
            </a:r>
          </a:p>
        </p:txBody>
      </p:sp>
    </p:spTree>
    <p:extLst>
      <p:ext uri="{BB962C8B-B14F-4D97-AF65-F5344CB8AC3E}">
        <p14:creationId xmlns:p14="http://schemas.microsoft.com/office/powerpoint/2010/main" val="306304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F359C94-0811-4D17-95D8-9CF75C8134F1}"/>
              </a:ext>
            </a:extLst>
          </p:cNvPr>
          <p:cNvSpPr/>
          <p:nvPr/>
        </p:nvSpPr>
        <p:spPr>
          <a:xfrm>
            <a:off x="3564834" y="0"/>
            <a:ext cx="8627165" cy="6858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1E58A8-1DF2-4648-B946-BEB74484E3F6}"/>
              </a:ext>
            </a:extLst>
          </p:cNvPr>
          <p:cNvSpPr/>
          <p:nvPr/>
        </p:nvSpPr>
        <p:spPr>
          <a:xfrm>
            <a:off x="0" y="866666"/>
            <a:ext cx="4015409" cy="92578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D8E6E8-F9C2-4BAF-AAAF-838BDC7AD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9150" y="941836"/>
            <a:ext cx="4154559" cy="925789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DEFINIÇÃO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E87A6-13B0-4267-A382-FA7F18C90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4559" y="238540"/>
            <a:ext cx="7719389" cy="649356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A Plataforma idealizada contará com Módulos que permitirá: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 1 - Equipe de compras: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Solicitar cotações;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Interagir com o Fornecedor.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2 – Fornecedor: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Cadastrar produtos;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Negociar cotações;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Interagir com a equipe de compras.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3 – Administrativo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Cadastrar usuários, equipes e fornecedores;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Gerar relatórios.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ruz 18">
            <a:extLst>
              <a:ext uri="{FF2B5EF4-FFF2-40B4-BE49-F238E27FC236}">
                <a16:creationId xmlns:a16="http://schemas.microsoft.com/office/drawing/2014/main" id="{A104F52F-1CAC-4B9A-A0CA-2D037117C2DB}"/>
              </a:ext>
            </a:extLst>
          </p:cNvPr>
          <p:cNvSpPr/>
          <p:nvPr/>
        </p:nvSpPr>
        <p:spPr>
          <a:xfrm>
            <a:off x="1113182" y="5591486"/>
            <a:ext cx="689113" cy="649356"/>
          </a:xfrm>
          <a:prstGeom prst="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20" name="Cruz 19">
            <a:extLst>
              <a:ext uri="{FF2B5EF4-FFF2-40B4-BE49-F238E27FC236}">
                <a16:creationId xmlns:a16="http://schemas.microsoft.com/office/drawing/2014/main" id="{B1F4A8AD-2F98-44C7-B253-25F687EFCE98}"/>
              </a:ext>
            </a:extLst>
          </p:cNvPr>
          <p:cNvSpPr/>
          <p:nvPr/>
        </p:nvSpPr>
        <p:spPr>
          <a:xfrm>
            <a:off x="1762539" y="5361436"/>
            <a:ext cx="689113" cy="649356"/>
          </a:xfrm>
          <a:prstGeom prst="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29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F359C94-0811-4D17-95D8-9CF75C8134F1}"/>
              </a:ext>
            </a:extLst>
          </p:cNvPr>
          <p:cNvSpPr/>
          <p:nvPr/>
        </p:nvSpPr>
        <p:spPr>
          <a:xfrm>
            <a:off x="3564834" y="0"/>
            <a:ext cx="8627165" cy="6858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1E58A8-1DF2-4648-B946-BEB74484E3F6}"/>
              </a:ext>
            </a:extLst>
          </p:cNvPr>
          <p:cNvSpPr/>
          <p:nvPr/>
        </p:nvSpPr>
        <p:spPr>
          <a:xfrm>
            <a:off x="0" y="866666"/>
            <a:ext cx="4015409" cy="92578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D8E6E8-F9C2-4BAF-AAAF-838BDC7AD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9150" y="941836"/>
            <a:ext cx="4154559" cy="925789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ESTIMATIVA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E87A6-13B0-4267-A382-FA7F18C90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4559" y="1191236"/>
            <a:ext cx="7719389" cy="5540867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Foi utilizado o Planning Poker para a estimativa de esforço para a criação da plataforma, o método é de fácil utilização de consenso comum mais fácil de ser alinhado. Os desenvolvedores e analistas deliberam durante alguns minutos sobre determinado requisito funcional e votam comparando a pontuação com horas de esforço.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Foi determinado um valor fixo para os requisitos de cadastros do tipo CRUD que não possuem dependência de outros módulos, para os outros requisitos foi votado individualmente utilizando a base de dados do sistema que já estava com sua primeira versão definida.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ruz 18">
            <a:extLst>
              <a:ext uri="{FF2B5EF4-FFF2-40B4-BE49-F238E27FC236}">
                <a16:creationId xmlns:a16="http://schemas.microsoft.com/office/drawing/2014/main" id="{A104F52F-1CAC-4B9A-A0CA-2D037117C2DB}"/>
              </a:ext>
            </a:extLst>
          </p:cNvPr>
          <p:cNvSpPr/>
          <p:nvPr/>
        </p:nvSpPr>
        <p:spPr>
          <a:xfrm>
            <a:off x="1113182" y="5591486"/>
            <a:ext cx="689113" cy="649356"/>
          </a:xfrm>
          <a:prstGeom prst="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20" name="Cruz 19">
            <a:extLst>
              <a:ext uri="{FF2B5EF4-FFF2-40B4-BE49-F238E27FC236}">
                <a16:creationId xmlns:a16="http://schemas.microsoft.com/office/drawing/2014/main" id="{B1F4A8AD-2F98-44C7-B253-25F687EFCE98}"/>
              </a:ext>
            </a:extLst>
          </p:cNvPr>
          <p:cNvSpPr/>
          <p:nvPr/>
        </p:nvSpPr>
        <p:spPr>
          <a:xfrm>
            <a:off x="1762539" y="5361436"/>
            <a:ext cx="689113" cy="649356"/>
          </a:xfrm>
          <a:prstGeom prst="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4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F359C94-0811-4D17-95D8-9CF75C8134F1}"/>
              </a:ext>
            </a:extLst>
          </p:cNvPr>
          <p:cNvSpPr/>
          <p:nvPr/>
        </p:nvSpPr>
        <p:spPr>
          <a:xfrm>
            <a:off x="3571463" y="4340"/>
            <a:ext cx="8627165" cy="13517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1E58A8-1DF2-4648-B946-BEB74484E3F6}"/>
              </a:ext>
            </a:extLst>
          </p:cNvPr>
          <p:cNvSpPr/>
          <p:nvPr/>
        </p:nvSpPr>
        <p:spPr>
          <a:xfrm>
            <a:off x="0" y="197587"/>
            <a:ext cx="4015409" cy="92578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D8E6E8-F9C2-4BAF-AAAF-838BDC7AD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7587"/>
            <a:ext cx="4114802" cy="822830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rgbClr val="0070C0"/>
                </a:solidFill>
              </a:rPr>
              <a:t>DESENVOLVIMENTO</a:t>
            </a:r>
          </a:p>
        </p:txBody>
      </p:sp>
      <p:sp>
        <p:nvSpPr>
          <p:cNvPr id="19" name="Cruz 18">
            <a:extLst>
              <a:ext uri="{FF2B5EF4-FFF2-40B4-BE49-F238E27FC236}">
                <a16:creationId xmlns:a16="http://schemas.microsoft.com/office/drawing/2014/main" id="{A104F52F-1CAC-4B9A-A0CA-2D037117C2DB}"/>
              </a:ext>
            </a:extLst>
          </p:cNvPr>
          <p:cNvSpPr/>
          <p:nvPr/>
        </p:nvSpPr>
        <p:spPr>
          <a:xfrm>
            <a:off x="1113182" y="5591486"/>
            <a:ext cx="689113" cy="649356"/>
          </a:xfrm>
          <a:prstGeom prst="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20" name="Cruz 19">
            <a:extLst>
              <a:ext uri="{FF2B5EF4-FFF2-40B4-BE49-F238E27FC236}">
                <a16:creationId xmlns:a16="http://schemas.microsoft.com/office/drawing/2014/main" id="{B1F4A8AD-2F98-44C7-B253-25F687EFCE98}"/>
              </a:ext>
            </a:extLst>
          </p:cNvPr>
          <p:cNvSpPr/>
          <p:nvPr/>
        </p:nvSpPr>
        <p:spPr>
          <a:xfrm>
            <a:off x="1762539" y="5361436"/>
            <a:ext cx="689113" cy="649356"/>
          </a:xfrm>
          <a:prstGeom prst="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58EBB9-CB5F-4E56-8E6D-CD3D471EE61A}"/>
              </a:ext>
            </a:extLst>
          </p:cNvPr>
          <p:cNvSpPr/>
          <p:nvPr/>
        </p:nvSpPr>
        <p:spPr>
          <a:xfrm>
            <a:off x="-1" y="2539524"/>
            <a:ext cx="4015409" cy="9257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COLABORADORES</a:t>
            </a:r>
            <a:br>
              <a:rPr lang="pt-BR" dirty="0"/>
            </a:br>
            <a:r>
              <a:rPr lang="pt-BR" dirty="0"/>
              <a:t>EQUIPES</a:t>
            </a:r>
            <a:br>
              <a:rPr lang="pt-BR" dirty="0"/>
            </a:br>
            <a:r>
              <a:rPr lang="pt-BR" dirty="0"/>
              <a:t>FORNECEDORES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88031A1-0F44-4C51-B8B1-B295AF08E623}"/>
              </a:ext>
            </a:extLst>
          </p:cNvPr>
          <p:cNvSpPr/>
          <p:nvPr/>
        </p:nvSpPr>
        <p:spPr>
          <a:xfrm>
            <a:off x="2975112" y="3521504"/>
            <a:ext cx="4015409" cy="925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PRODUTOS</a:t>
            </a:r>
            <a:br>
              <a:rPr lang="pt-BR" dirty="0"/>
            </a:br>
            <a:r>
              <a:rPr lang="pt-BR" dirty="0"/>
              <a:t>COTAÇÕES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BD58874-CF88-48DF-8246-01C9FD31DDA3}"/>
              </a:ext>
            </a:extLst>
          </p:cNvPr>
          <p:cNvSpPr/>
          <p:nvPr/>
        </p:nvSpPr>
        <p:spPr>
          <a:xfrm>
            <a:off x="6096000" y="4561800"/>
            <a:ext cx="4015409" cy="9257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CHAT</a:t>
            </a:r>
            <a:br>
              <a:rPr lang="pt-BR" dirty="0"/>
            </a:br>
            <a:r>
              <a:rPr lang="pt-BR" dirty="0"/>
              <a:t>RELATÓRIOS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4F176C-A788-4B35-A8CC-550A754777EF}"/>
              </a:ext>
            </a:extLst>
          </p:cNvPr>
          <p:cNvSpPr/>
          <p:nvPr/>
        </p:nvSpPr>
        <p:spPr>
          <a:xfrm>
            <a:off x="8183219" y="5585792"/>
            <a:ext cx="4015409" cy="925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GERENCIAL</a:t>
            </a:r>
            <a:br>
              <a:rPr lang="pt-BR" dirty="0"/>
            </a:br>
            <a:r>
              <a:rPr lang="pt-BR" dirty="0"/>
              <a:t>INTEGRAÇÃO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D0BF910-1B6E-4354-8259-0731A1F76BB7}"/>
              </a:ext>
            </a:extLst>
          </p:cNvPr>
          <p:cNvCxnSpPr/>
          <p:nvPr/>
        </p:nvCxnSpPr>
        <p:spPr>
          <a:xfrm>
            <a:off x="6997153" y="1356062"/>
            <a:ext cx="0" cy="550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22E396-3C7D-4D5F-AEC5-8090F4E25B1D}"/>
              </a:ext>
            </a:extLst>
          </p:cNvPr>
          <p:cNvSpPr txBox="1"/>
          <p:nvPr/>
        </p:nvSpPr>
        <p:spPr>
          <a:xfrm>
            <a:off x="6990521" y="223418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MVP – 128h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B958CDB-14C4-4348-83AE-B05A5208AC02}"/>
              </a:ext>
            </a:extLst>
          </p:cNvPr>
          <p:cNvSpPr txBox="1"/>
          <p:nvPr/>
        </p:nvSpPr>
        <p:spPr>
          <a:xfrm>
            <a:off x="1691751" y="214784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48h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68E8FE-2388-4544-8009-6797B3F9A3CF}"/>
              </a:ext>
            </a:extLst>
          </p:cNvPr>
          <p:cNvSpPr txBox="1"/>
          <p:nvPr/>
        </p:nvSpPr>
        <p:spPr>
          <a:xfrm>
            <a:off x="4666864" y="315183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80h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9EA837C-3200-4528-8C05-A3B8CF7662E7}"/>
              </a:ext>
            </a:extLst>
          </p:cNvPr>
          <p:cNvSpPr txBox="1"/>
          <p:nvPr/>
        </p:nvSpPr>
        <p:spPr>
          <a:xfrm>
            <a:off x="7867267" y="419246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152h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F305EE-7300-4189-8D96-5113D0327D1F}"/>
              </a:ext>
            </a:extLst>
          </p:cNvPr>
          <p:cNvSpPr txBox="1"/>
          <p:nvPr/>
        </p:nvSpPr>
        <p:spPr>
          <a:xfrm>
            <a:off x="10190923" y="522469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144h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84080BB-F017-4655-BFD9-CF51266E5E80}"/>
              </a:ext>
            </a:extLst>
          </p:cNvPr>
          <p:cNvSpPr txBox="1"/>
          <p:nvPr/>
        </p:nvSpPr>
        <p:spPr>
          <a:xfrm>
            <a:off x="1407987" y="1123376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424 horas</a:t>
            </a:r>
          </a:p>
        </p:txBody>
      </p:sp>
    </p:spTree>
    <p:extLst>
      <p:ext uri="{BB962C8B-B14F-4D97-AF65-F5344CB8AC3E}">
        <p14:creationId xmlns:p14="http://schemas.microsoft.com/office/powerpoint/2010/main" val="30193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8E6E8-F9C2-4BAF-AAAF-838BDC7AD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64" y="2584173"/>
            <a:ext cx="10177670" cy="925789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1E58A8-1DF2-4648-B946-BEB74484E3F6}"/>
              </a:ext>
            </a:extLst>
          </p:cNvPr>
          <p:cNvSpPr/>
          <p:nvPr/>
        </p:nvSpPr>
        <p:spPr>
          <a:xfrm>
            <a:off x="-14067" y="5936572"/>
            <a:ext cx="12192000" cy="92578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ruz 5">
            <a:extLst>
              <a:ext uri="{FF2B5EF4-FFF2-40B4-BE49-F238E27FC236}">
                <a16:creationId xmlns:a16="http://schemas.microsoft.com/office/drawing/2014/main" id="{2047362F-1AEE-4959-8BF9-8DE20B5A56FF}"/>
              </a:ext>
            </a:extLst>
          </p:cNvPr>
          <p:cNvSpPr/>
          <p:nvPr/>
        </p:nvSpPr>
        <p:spPr>
          <a:xfrm>
            <a:off x="5446642" y="1276240"/>
            <a:ext cx="689113" cy="649356"/>
          </a:xfrm>
          <a:prstGeom prst="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Cruz 6">
            <a:extLst>
              <a:ext uri="{FF2B5EF4-FFF2-40B4-BE49-F238E27FC236}">
                <a16:creationId xmlns:a16="http://schemas.microsoft.com/office/drawing/2014/main" id="{0CD40EE5-2F2B-4DF0-B967-4A026C36DFC1}"/>
              </a:ext>
            </a:extLst>
          </p:cNvPr>
          <p:cNvSpPr/>
          <p:nvPr/>
        </p:nvSpPr>
        <p:spPr>
          <a:xfrm>
            <a:off x="6095999" y="1046190"/>
            <a:ext cx="689113" cy="649356"/>
          </a:xfrm>
          <a:prstGeom prst="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424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271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SISTEMA GESTOR DE COMPRAS</vt:lpstr>
      <vt:lpstr>O PROBLEMA</vt:lpstr>
      <vt:lpstr>A SOLUÇÃO</vt:lpstr>
      <vt:lpstr>Apresentação do PowerPoint</vt:lpstr>
      <vt:lpstr>DEFINIÇÃO</vt:lpstr>
      <vt:lpstr>ESTIMATIVA</vt:lpstr>
      <vt:lpstr>DESENVOLVIMENTO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GESTOR DE COMPRAS</dc:title>
  <dc:creator>Michel Vianna de Oliveira</dc:creator>
  <cp:lastModifiedBy>Michel Vianna de Oliveira</cp:lastModifiedBy>
  <cp:revision>15</cp:revision>
  <dcterms:created xsi:type="dcterms:W3CDTF">2021-02-01T18:08:14Z</dcterms:created>
  <dcterms:modified xsi:type="dcterms:W3CDTF">2021-02-02T02:35:55Z</dcterms:modified>
</cp:coreProperties>
</file>