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1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3B06119E-4721-454E-BDB0-68F2C349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DC442-C668-4030-88FE-B17AAE39B065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62EEE858-29D2-49C7-ABF8-948EEC50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D342AAE4-0E9B-4F05-B98D-4FD1DD7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A10B72D-3E41-439D-8B6E-7BA79FA193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369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71F78C06-FCE0-431B-9C0A-DFDE633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D2DA-3CD8-44CA-897C-66D707FE2729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83DAF41D-4052-4E7F-890D-C86D585C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69992BC2-48CA-44A3-9130-DDBDE9E5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905DF-2831-4797-90F5-5188A3FFBC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555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CAE5CE64-1428-421E-BB7D-97914E46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7909D-63F1-42D3-8633-04942C8367FB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06D2615E-3BB0-4C90-959C-FA71CC13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A088688E-25C0-4026-85BF-BDB05535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3A9FB-C2F2-44BE-BC4D-ECA789F906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88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8825F78-DF62-4799-8B22-E4D5F751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C7B5-4EEC-4DB8-BCD4-FE921778ED01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E114F2BD-278F-4FAF-9A14-A6F50EA7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320E9D89-5E57-465D-A9EB-6636EAE5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CA3CC-B05D-4FD7-BA04-C9A23CA4B7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529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EA1B-1AC5-4C66-A29F-EE344628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19378-DC7B-4846-888C-78DD6DFBF4C3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DD56-7FC6-410B-8D3D-9B466198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01A23-6A10-4238-B143-632F0247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A9FEE3B-8102-4E01-928E-E56AB504D6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8776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9CDB457F-C35F-4AFC-B83A-30F4FAF3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07990-D006-47AA-A741-222DF9444DC6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DF5C58BE-DB41-46ED-974A-C66E9B34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E686F1ED-7F15-46DD-A302-F5318216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AA00A-286B-4054-B2EF-28D3EDA7B7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84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75D0DD6E-3F3A-47BD-92C1-75473D46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453DE-7AB4-4357-A661-D4BCA29B1116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B7C31740-E502-4876-AFA9-626CC542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3267A1BD-0062-439E-8E80-0391B5EA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1BBD6-27D2-47AA-B6D1-41198361E6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61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3C22B7DF-3683-45DA-AD05-688BE3FD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E8D2B-FFEC-413E-883E-B0F48F45D403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ABB9559C-5B3B-425F-8793-9AD0FB50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A033A2B3-D5E1-436B-9EF3-50EC300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D55C0-0D5B-4C7A-A0B9-AAE1BCC38B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73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149FB446-A728-4DB3-9E53-386FD3C9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34717-C17D-433A-B2B1-A576DA4C7DE2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F5A5ADD0-8E57-4D61-91AE-1F3CFEA3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70626954-9C0A-4E1B-B8A8-B80EDCFB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A06BB-7FF4-4736-8F7C-A1653F5B7A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629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E2DE9A6F-F5C9-4A98-BDD5-6C4CF9AC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79CBA-4B68-4809-9764-17113C732EC7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D7E288A8-17D8-49C7-A6A2-A973CF5F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72F52FE6-E8D6-458F-A7A0-57807A24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58C98-9BEF-4D6C-BBF2-45A4FCBA78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330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F5303D15-B596-46A5-B9D1-4BEE4656E428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ED244617-6E9C-4331-95AE-A8E8586962D9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F0C9C3BE-B6A0-4407-BFA1-82C161886E32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FBFA2D5E-422F-452A-8D66-DB24773AC24B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42DDD132-7A80-4F92-AB98-39F4485A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9CC76-01D4-404A-A133-FB1A1AE62BCA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5E3FB6A-7702-4178-B3EE-F6D0A563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8ED26664-6CAE-43AD-9CD6-560B2A14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450BD8B-51F5-4492-BCA8-A2F283001D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45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B6CB267-5A2F-4729-9464-D800766490C7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09FD8F-F4FD-4B4D-9E22-12861934FC36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DBDE283C-4285-45FE-BC7D-3FCC07AE3DD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2AF2E9E0-F0F8-4EA8-9DD2-FB21F8E93A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A85ABF6-FBB0-4D63-AE5F-D2BA20E00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1768DB2-F0C4-4DED-9E2A-A98CF23D0049}" type="datetimeFigureOut">
              <a:rPr lang="en-US"/>
              <a:pPr>
                <a:defRPr/>
              </a:pPr>
              <a:t>1/16/2020</a:t>
            </a:fld>
            <a:endParaRPr lang="en-NZ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1B0602B-8C81-48ED-8891-624511BAD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648B34F-F75F-43B0-B95B-4B2B3452D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A91EDB09-E1F2-49A6-BB90-C6C8F5FA8B6C}" type="slidenum">
              <a:rPr lang="en-NZ" altLang="en-US"/>
              <a:pPr/>
              <a:t>‹#›</a:t>
            </a:fld>
            <a:endParaRPr lang="en-NZ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212AFE93-ECF3-4FE8-A06B-33EB89FEA772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FD5A057-EC67-4E27-BBD7-5F042DF567A8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3B3BD3D-B8AF-4DEE-9F93-332F2844776F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3" r:id="rId2"/>
    <p:sldLayoutId id="2147483722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23" r:id="rId9"/>
    <p:sldLayoutId id="2147483719" r:id="rId10"/>
    <p:sldLayoutId id="214748372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00000000000000000" pitchFamily="8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00000000000000000" pitchFamily="8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00000000000000000" pitchFamily="82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00000000000000000" pitchFamily="8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00000000000000000" pitchFamily="8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sof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861AA2A-B673-48B8-B88F-181341A6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Example Presentation</a:t>
            </a: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DCB41E85-5BA8-49B5-BCB9-78FFEC4A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/>
              <a:t>Visit </a:t>
            </a:r>
            <a:r>
              <a:rPr lang="en-NZ" altLang="en-US">
                <a:hlinkClick r:id="rId2"/>
              </a:rPr>
              <a:t>www.minsoft.org</a:t>
            </a:r>
            <a:r>
              <a:rPr lang="en-NZ" altLang="en-US"/>
              <a:t> for more information.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Wingdings 2</vt:lpstr>
      <vt:lpstr>Flow</vt:lpstr>
      <vt:lpstr>Example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Michael McDonald</cp:lastModifiedBy>
  <cp:revision>4</cp:revision>
  <dcterms:created xsi:type="dcterms:W3CDTF">2009-09-13T00:44:34Z</dcterms:created>
  <dcterms:modified xsi:type="dcterms:W3CDTF">2020-01-16T09:16:32Z</dcterms:modified>
</cp:coreProperties>
</file>