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3641" y="1865790"/>
              <a:ext cx="5706251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47986" y="4136805"/>
              <a:ext cx="4831906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850337" y="4893810"/>
              <a:ext cx="5629554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85452" y="3379800"/>
              <a:ext cx="4494439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7807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201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945953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3832907" y="5749708"/>
              <a:ext cx="90338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66846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900784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05108" y="5851922"/>
              <a:ext cx="875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54334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(2) Costs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2023-04-05T14:10:23Z</dcterms:modified>
</cp:coreProperties>
</file>