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405495" y="1752239"/>
              <a:ext cx="6074396" cy="3936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130556" y="1865790"/>
              <a:ext cx="5349336" cy="68130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405495" y="2622795"/>
              <a:ext cx="6074396" cy="681304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047938" y="4136805"/>
              <a:ext cx="3431953" cy="681304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467890" y="4893810"/>
              <a:ext cx="4012002" cy="681304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4242316" y="3379800"/>
              <a:ext cx="4237576" cy="681304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479892" y="1752239"/>
              <a:ext cx="0" cy="3936426"/>
            </a:xfrm>
            <a:custGeom>
              <a:avLst/>
              <a:pathLst>
                <a:path w="0" h="3936426">
                  <a:moveTo>
                    <a:pt x="0" y="39364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05495" y="1752239"/>
              <a:ext cx="0" cy="3936426"/>
            </a:xfrm>
            <a:custGeom>
              <a:avLst/>
              <a:pathLst>
                <a:path w="0" h="3936426">
                  <a:moveTo>
                    <a:pt x="0" y="39364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05495" y="5688666"/>
              <a:ext cx="6074396" cy="0"/>
            </a:xfrm>
            <a:custGeom>
              <a:avLst/>
              <a:pathLst>
                <a:path w="6074396" h="0">
                  <a:moveTo>
                    <a:pt x="0" y="0"/>
                  </a:moveTo>
                  <a:lnTo>
                    <a:pt x="60743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46155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57400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68646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479892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3600985" y="5749708"/>
              <a:ext cx="90338" cy="74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12231" y="5750998"/>
              <a:ext cx="90338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823477" y="5750998"/>
              <a:ext cx="90338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8451639" y="5749758"/>
              <a:ext cx="5650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860311" y="5851922"/>
              <a:ext cx="1164766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 benefit (£ billion)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405495" y="1536736"/>
              <a:ext cx="166532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(4) Co-benefits minus costs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2023-04-05T14:06:25Z</dcterms:modified>
</cp:coreProperties>
</file>