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405495" y="1865790"/>
              <a:ext cx="2033378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1014115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05495" y="4136805"/>
              <a:ext cx="5250749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405495" y="4893810"/>
              <a:ext cx="6074396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405495" y="3379800"/>
              <a:ext cx="1554633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pathLst>
                <a:path w="6074396" h="0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5495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92444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79392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66341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53289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377243" y="5749758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07686" y="5749758"/>
              <a:ext cx="16951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894635" y="5749758"/>
              <a:ext cx="16951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181583" y="5749758"/>
              <a:ext cx="16951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440279" y="5749758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34464" y="5851922"/>
              <a:ext cx="161645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Recreation benefit (£ million)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405495" y="1536736"/>
              <a:ext cx="88900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(3) Co-benefits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2023-04-05T14:06:25Z</dcterms:modified>
</cp:coreProperties>
</file>