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405495" y="1752239"/>
              <a:ext cx="6074396" cy="3936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405495" y="1865790"/>
              <a:ext cx="3333134" cy="68130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405495" y="2622795"/>
              <a:ext cx="6074396" cy="681304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405495" y="4136805"/>
              <a:ext cx="3383407" cy="681304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405495" y="4893810"/>
              <a:ext cx="3088316" cy="681304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405495" y="3379800"/>
              <a:ext cx="3186562" cy="681304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05495" y="1752239"/>
              <a:ext cx="0" cy="3936426"/>
            </a:xfrm>
            <a:custGeom>
              <a:avLst/>
              <a:pathLst>
                <a:path w="0" h="3936426">
                  <a:moveTo>
                    <a:pt x="0" y="39364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05495" y="1752239"/>
              <a:ext cx="0" cy="3936426"/>
            </a:xfrm>
            <a:custGeom>
              <a:avLst/>
              <a:pathLst>
                <a:path w="0" h="3936426">
                  <a:moveTo>
                    <a:pt x="0" y="39364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05495" y="5688666"/>
              <a:ext cx="6074396" cy="0"/>
            </a:xfrm>
            <a:custGeom>
              <a:avLst/>
              <a:pathLst>
                <a:path w="6074396" h="0">
                  <a:moveTo>
                    <a:pt x="0" y="0"/>
                  </a:moveTo>
                  <a:lnTo>
                    <a:pt x="6074396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05495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54161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302826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51491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200156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2377243" y="5749758"/>
              <a:ext cx="5650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825908" y="5751296"/>
              <a:ext cx="56505" cy="727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274573" y="5749758"/>
              <a:ext cx="5650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694986" y="5750998"/>
              <a:ext cx="113010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8143651" y="5749758"/>
              <a:ext cx="11301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20325" y="5851922"/>
              <a:ext cx="1644736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 richness change (%)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405495" y="1536736"/>
              <a:ext cx="121381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(1) Biodiversity gain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2023-04-05T14:06:24Z</dcterms:modified>
</cp:coreProperties>
</file>