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508280" y="1728712"/>
              <a:ext cx="2971611" cy="39740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43354" y="1843348"/>
              <a:ext cx="1482344" cy="687819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43354" y="2607593"/>
              <a:ext cx="2701465" cy="687819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3354" y="4136081"/>
              <a:ext cx="1504702" cy="687819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3354" y="4900325"/>
              <a:ext cx="1373466" cy="687819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643354" y="3371837"/>
              <a:ext cx="1417159" cy="687819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508280" y="1728712"/>
              <a:ext cx="2971611" cy="397407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08280" y="1728712"/>
              <a:ext cx="0" cy="3974070"/>
            </a:xfrm>
            <a:custGeom>
              <a:avLst/>
              <a:pathLst>
                <a:path w="0" h="3974070">
                  <a:moveTo>
                    <a:pt x="0" y="39740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08280" y="5702782"/>
              <a:ext cx="2971611" cy="0"/>
            </a:xfrm>
            <a:custGeom>
              <a:avLst/>
              <a:pathLst>
                <a:path w="2971611" h="0">
                  <a:moveTo>
                    <a:pt x="0" y="0"/>
                  </a:moveTo>
                  <a:lnTo>
                    <a:pt x="29716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43354" y="570278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448684" y="570278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54015" y="570278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9346" y="570278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612276" y="57637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417607" y="576513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191860" y="5763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997190" y="5763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36191" y="5881105"/>
              <a:ext cx="1315789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 change (%)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18270" y="3062723"/>
              <a:ext cx="2987134" cy="13060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87859" y="3201901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96859" y="3210901"/>
              <a:ext cx="201455" cy="20145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87859" y="342135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96859" y="3430357"/>
              <a:ext cx="201455" cy="20145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87859" y="364081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96859" y="3649813"/>
              <a:ext cx="201455" cy="201455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87859" y="386026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96859" y="3869269"/>
              <a:ext cx="201455" cy="201455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87859" y="40797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296859" y="4088725"/>
              <a:ext cx="201455" cy="20145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576904" y="3246745"/>
              <a:ext cx="119274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offset (status quo)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76904" y="3467565"/>
              <a:ext cx="10619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Maximise biodiversity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76904" y="3709232"/>
              <a:ext cx="73277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Minimise costs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576904" y="3905113"/>
              <a:ext cx="255891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Maximise (non-biodiveristy) co-benefits minus costs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76904" y="4124569"/>
              <a:ext cx="185735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Maximise equity weighted co-benefits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8280" y="1542392"/>
              <a:ext cx="97105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(1) Biodiversity gain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2023-04-05T15:39:09Z</dcterms:modified>
</cp:coreProperties>
</file>