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906000" cy="6858000" type="A4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98A"/>
    <a:srgbClr val="7570B3"/>
    <a:srgbClr val="D95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97D6D-759C-414E-8ED5-3D69C5717945}" v="3" dt="2023-04-20T09:49:4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516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Collins" userId="b5a67ae5-0712-45fe-9736-b3b67517d827" providerId="ADAL" clId="{1D697D6D-759C-414E-8ED5-3D69C5717945}"/>
    <pc:docChg chg="custSel modSld">
      <pc:chgData name="Rebecca Collins" userId="b5a67ae5-0712-45fe-9736-b3b67517d827" providerId="ADAL" clId="{1D697D6D-759C-414E-8ED5-3D69C5717945}" dt="2023-04-20T09:49:46.580" v="4" actId="21"/>
      <pc:docMkLst>
        <pc:docMk/>
      </pc:docMkLst>
      <pc:sldChg chg="addSp delSp modSp mod">
        <pc:chgData name="Rebecca Collins" userId="b5a67ae5-0712-45fe-9736-b3b67517d827" providerId="ADAL" clId="{1D697D6D-759C-414E-8ED5-3D69C5717945}" dt="2023-04-20T09:49:46.580" v="4" actId="21"/>
        <pc:sldMkLst>
          <pc:docMk/>
          <pc:sldMk cId="2960622476" sldId="259"/>
        </pc:sldMkLst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8" creationId="{35CDF885-AF4A-61C4-5568-9B1CCB1D380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9" creationId="{0C7475B0-950E-6995-49A3-66FD9677935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41" creationId="{4016A310-D17A-2163-0F68-7A510395D75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48" creationId="{653D1AE1-19AF-880C-AD47-B396741E32E9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49" creationId="{AECF0634-4A7A-572C-B1B2-6207D68D2045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50" creationId="{E6A17395-30F7-706A-69F2-828489537759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51" creationId="{70070CD5-3092-4B73-2FC8-C224175ACB69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57" creationId="{F8FA6F2B-50B3-72B8-C571-995E6D5B7F03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74" creationId="{52ED67E1-4A70-6E73-EEAB-FCD93F3E0927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76" creationId="{02F6E5CD-E941-6246-6C3E-9D0EC240BDB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04" creationId="{4D32B564-42B6-0EBC-2A07-48B468F6DB7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06" creationId="{73F4058B-8343-514A-A85D-53BC7C1BF56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10" creationId="{E5CF02A7-141D-A5B3-2D9A-DB6800E2E3C9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11" creationId="{FE65E471-BA45-9D87-23A3-A21C1B08647A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12" creationId="{8D9389C2-4C77-7F1B-8DD2-4539DBAED72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14" creationId="{236F217D-400E-956D-B8D1-C58FABE90D36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19" creationId="{AF118C30-CEC2-C567-1521-AB364D395F9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20" creationId="{DDD86016-0AAA-0FC0-2082-44AE450C80A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21" creationId="{4E33702A-E4FF-F940-86A9-60E5E7496F9A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57" creationId="{E3CF2338-8A6A-F784-2298-4EB9DA82BF86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58" creationId="{871AACCA-3349-02F4-A499-0731376F3D0C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59" creationId="{1BE08848-31BD-829E-A8AF-BC3D2DE18DAA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0" creationId="{F36C822C-A712-F2F1-C310-DE717DA603B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1" creationId="{0A15BD4F-8CE3-6CD2-D07B-C348E856C2F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2" creationId="{A26824B8-C5BE-5DBC-6BB7-5847D576EB9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3" creationId="{42195F87-F02C-DC86-416D-5EB4959E4A53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4" creationId="{880E62EA-2777-980B-6695-7DBFBA1A4FB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5" creationId="{2AE3480E-6AA0-C1CC-A6E0-15970B1AADB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6" creationId="{8CE8390F-DE88-A405-B029-43417BEBE0D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7" creationId="{7E2A61E2-21B0-9648-A660-1F0341CD3F7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8" creationId="{C87B78F3-1F43-05E9-E18C-D07FAE87EFF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69" creationId="{93A5B5FD-96FB-4475-E836-CC365BB9BE13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0" creationId="{D506CD62-A8F9-5C6B-DD33-B02986BB8070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1" creationId="{F2B5A22C-6D97-589A-6AFB-258AF062564C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2" creationId="{2C27B194-74E6-6CE4-6585-781837D027AC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3" creationId="{289C8E92-5035-3A78-F759-8F58A0028C04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4" creationId="{CE9DD505-FEFF-6748-6CD2-F56D4126384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5" creationId="{15E0A2EA-E196-4F0E-C20A-B4F64F7A91F4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6" creationId="{CFFD45FB-FFA4-A702-521F-91B1322FC61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7" creationId="{8BADF315-171D-8B40-3005-D30AA42BAB7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78" creationId="{0C9E514E-42E1-355A-113B-54B2443E80A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0" creationId="{F44494E0-62F7-05AF-F21D-0D2245398E6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1" creationId="{572132DE-A833-F7E9-F1F0-0A4C9F14D08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2" creationId="{3E55F460-42F3-EB98-C1B7-1D4C6EC6D46C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3" creationId="{706970F7-6EC1-0D77-C05F-8F84E9643EE3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4" creationId="{AD0D2693-81E2-B6C7-A68D-74D787E1384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5" creationId="{416169A2-7F36-D26A-D266-8984AB77EB2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6" creationId="{FF3E0308-2141-53B9-4D57-9F76F0969C06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7" creationId="{9A26DC83-7C68-69A1-0E26-E3E43CF682F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8" creationId="{7827F5E6-3B56-C1CF-02D0-792CF123A153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89" creationId="{4F49B2E4-7BC5-9733-D18F-C67260E7B9D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0" creationId="{A93EAAF7-6C09-1085-8537-40280501F30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1" creationId="{5F85D5F3-B7E2-1819-0618-797D30A2774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2" creationId="{3EE14308-8990-92AF-3F2C-8E18C6CE14F7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3" creationId="{D5A77136-95B5-8009-87A7-86E5E90FE73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4" creationId="{A1E63569-9F56-6DEC-17F5-EFC16E54FA9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5" creationId="{23087152-76A2-B573-79D5-56CA722A6CD9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7" creationId="{F132C9BA-1A91-6A6A-272E-0DA5A807438A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8" creationId="{8452E90D-BB1A-7734-9D02-86DCC145B0C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199" creationId="{0217029C-3C68-5AC5-C093-22F4918D74D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0" creationId="{76AB4FF3-D375-9C0F-ACD1-A221A287367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1" creationId="{4C808AD0-1D53-504A-4DBB-D3FF72963FA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2" creationId="{0C2B5DC9-2BEC-806E-2352-96E46F52A75A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3" creationId="{49E7D10A-496E-3721-AA6B-DBAA0FB944A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4" creationId="{0E6D485C-0702-43BA-68FB-2D43B8E19F5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5" creationId="{AD74E7D4-5C0C-4323-2100-AA913553C00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6" creationId="{0296FCBA-67C4-F3CD-DB58-F964A063F7D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7" creationId="{EA06F04A-5217-8C1B-77BD-42CF623F50D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8" creationId="{99A78781-5E18-234B-2201-64B0DDE67F44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09" creationId="{A28BA57B-1B8C-0D21-1E21-64A7CAC3D4E0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12" creationId="{DC4754BE-0B95-EADF-B3C7-A040E85BED0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13" creationId="{398C9027-5033-6BEA-0FD3-7AEC42994D39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14" creationId="{22C443A5-BFAB-3BBC-A0C1-B60E26E3C16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15" creationId="{C772D24C-C75A-9240-36EB-098046F4ABBA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16" creationId="{A6E53A5A-17AF-7CFA-66B4-32D519EC4A5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17" creationId="{4AAB51CF-7565-8648-9644-BC3E30B78CC6}"/>
          </ac:spMkLst>
        </pc:spChg>
        <pc:spChg chg="add del mod">
          <ac:chgData name="Rebecca Collins" userId="b5a67ae5-0712-45fe-9736-b3b67517d827" providerId="ADAL" clId="{1D697D6D-759C-414E-8ED5-3D69C5717945}" dt="2023-04-20T09:49:42.004" v="1"/>
          <ac:spMkLst>
            <pc:docMk/>
            <pc:sldMk cId="2960622476" sldId="259"/>
            <ac:spMk id="227" creationId="{CC1E5A21-5895-471E-BB49-245BD51CD575}"/>
          </ac:spMkLst>
        </pc:spChg>
        <pc:spChg chg="add del mod">
          <ac:chgData name="Rebecca Collins" userId="b5a67ae5-0712-45fe-9736-b3b67517d827" providerId="ADAL" clId="{1D697D6D-759C-414E-8ED5-3D69C5717945}" dt="2023-04-20T09:49:42.004" v="1"/>
          <ac:spMkLst>
            <pc:docMk/>
            <pc:sldMk cId="2960622476" sldId="259"/>
            <ac:spMk id="228" creationId="{42BF5D5D-D10B-1D8E-BCD8-8A80E6A2792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1" creationId="{3DF0A5FB-A1B5-37E2-D395-99E4BF38F007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2" creationId="{11398419-EF78-8F12-7200-879C9F92BF5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3" creationId="{5696F70A-81C6-F56E-31DC-4DEC80606E59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4" creationId="{3658DC52-120C-47E6-5371-2921DACFDDD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6" creationId="{61A87405-EB11-497E-418E-685A64A5F1E4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7" creationId="{7CDE2951-F078-7E04-B5BB-903AB1C2CF8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8" creationId="{97C0F46B-A68B-B423-E732-71B7DCF4C617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39" creationId="{CB84D30A-679B-DDC8-761D-DFFEA8531F46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0" creationId="{3555DBAD-B835-8D50-3326-D38BC7BC786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1" creationId="{4C92F3C9-08AC-C359-3908-1A44AEC8DDBC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2" creationId="{8C9D5FCD-61F8-0027-3916-C85F83BA6FA6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3" creationId="{CFDC5BDD-C64D-D2A8-95D7-2AB84C120388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4" creationId="{A44913DB-5B42-EB10-F019-3EE096A41385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5" creationId="{CDB3A4BE-DFB8-822C-A507-8AD00231B205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6" creationId="{E7E0AE8A-D805-F4C0-94D5-2BDA11F8963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7" creationId="{6D46D62E-5465-93FB-2FE6-5D2C0A9B1C5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8" creationId="{4AB6417B-5CCB-7347-3FC5-6F2BFAB5F03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49" creationId="{923F0811-1063-88D4-4617-14689E8A54C4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0" creationId="{04829489-C88E-76C9-651E-C69E17ABA5B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1" creationId="{D0909E0F-DF4C-FBAB-AF11-5E3851702125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2" creationId="{3DB793E8-75BB-DCA0-B058-EF2CED9B4DF3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3" creationId="{819316FF-B40A-9E7B-D30F-D19D18D31F4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4" creationId="{C65803D2-EEB2-9A66-11C2-FCA497AB7F66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5" creationId="{7388D2B2-3D1E-2A5E-930E-EEEE290B0676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6" creationId="{02B1B5D2-15CD-BD82-276C-C5BEC796ABC5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7" creationId="{5A61A8BF-B99F-6C2E-DFEE-FEC8580A7864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8" creationId="{0ECABBE0-F0AE-62FA-63CD-49EAB4C3340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59" creationId="{775A8CF2-8A1A-2BA0-249A-1497E887141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0" creationId="{BFD12341-2662-6F2E-7B90-F0611CB968A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1" creationId="{F6D2ADC2-2FBC-3869-4DD7-4F29DF42A4F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2" creationId="{BD31E243-6C6F-75F6-C4A5-2FC57EE14DCB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3" creationId="{568D6F4D-87FA-7910-544E-DAB38849FA10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4" creationId="{DE9E3682-1C4A-01E8-5905-DF8A8D97798D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5" creationId="{5EBEE360-503B-A4B6-09B7-46EA4724BD7F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6" creationId="{2CDF3AC6-BC1E-77C3-F290-B3E8FC5655F4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7" creationId="{3D1AFB3C-E1EA-2D62-5216-DFC1D308A8E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8" creationId="{ABD27F81-FE0D-DE26-1716-E34A0150D88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69" creationId="{7FCDBAFE-F9C5-95B1-0840-22900721DB8E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70" creationId="{AE204E5B-0281-A724-A93A-0E5B5B2B3731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71" creationId="{7E69D611-09E2-1ADF-88AC-999F7C9188D2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72" creationId="{C030AEBD-3663-56D1-726F-7F90CAB458B5}"/>
          </ac:spMkLst>
        </pc:spChg>
        <pc:spChg chg="mod">
          <ac:chgData name="Rebecca Collins" userId="b5a67ae5-0712-45fe-9736-b3b67517d827" providerId="ADAL" clId="{1D697D6D-759C-414E-8ED5-3D69C5717945}" dt="2023-04-20T09:49:40.052" v="0"/>
          <ac:spMkLst>
            <pc:docMk/>
            <pc:sldMk cId="2960622476" sldId="259"/>
            <ac:spMk id="273" creationId="{E51D83BA-FFFB-B18F-9F99-47D9D23E5640}"/>
          </ac:spMkLst>
        </pc:spChg>
        <pc:grpChg chg="add del mod">
          <ac:chgData name="Rebecca Collins" userId="b5a67ae5-0712-45fe-9736-b3b67517d827" providerId="ADAL" clId="{1D697D6D-759C-414E-8ED5-3D69C5717945}" dt="2023-04-20T09:49:42.004" v="1"/>
          <ac:grpSpMkLst>
            <pc:docMk/>
            <pc:sldMk cId="2960622476" sldId="259"/>
            <ac:grpSpMk id="3" creationId="{E515B151-600D-5A5F-8668-32E41F28CE6B}"/>
          </ac:grpSpMkLst>
        </pc:grpChg>
        <pc:grpChg chg="mod">
          <ac:chgData name="Rebecca Collins" userId="b5a67ae5-0712-45fe-9736-b3b67517d827" providerId="ADAL" clId="{1D697D6D-759C-414E-8ED5-3D69C5717945}" dt="2023-04-20T09:49:40.052" v="0"/>
          <ac:grpSpMkLst>
            <pc:docMk/>
            <pc:sldMk cId="2960622476" sldId="259"/>
            <ac:grpSpMk id="4" creationId="{3FCB3A20-61E7-EA1E-2785-BC0D3577360A}"/>
          </ac:grpSpMkLst>
        </pc:grpChg>
        <pc:grpChg chg="mod">
          <ac:chgData name="Rebecca Collins" userId="b5a67ae5-0712-45fe-9736-b3b67517d827" providerId="ADAL" clId="{1D697D6D-759C-414E-8ED5-3D69C5717945}" dt="2023-04-20T09:49:40.052" v="0"/>
          <ac:grpSpMkLst>
            <pc:docMk/>
            <pc:sldMk cId="2960622476" sldId="259"/>
            <ac:grpSpMk id="12" creationId="{243469D8-0460-F744-48FE-EB4EF3883AE8}"/>
          </ac:grpSpMkLst>
        </pc:grpChg>
        <pc:grpChg chg="mod">
          <ac:chgData name="Rebecca Collins" userId="b5a67ae5-0712-45fe-9736-b3b67517d827" providerId="ADAL" clId="{1D697D6D-759C-414E-8ED5-3D69C5717945}" dt="2023-04-20T09:49:40.052" v="0"/>
          <ac:grpSpMkLst>
            <pc:docMk/>
            <pc:sldMk cId="2960622476" sldId="259"/>
            <ac:grpSpMk id="26" creationId="{71401EAC-B42F-2D6A-316E-8B3714455BEE}"/>
          </ac:grpSpMkLst>
        </pc:grpChg>
        <pc:grpChg chg="mod">
          <ac:chgData name="Rebecca Collins" userId="b5a67ae5-0712-45fe-9736-b3b67517d827" providerId="ADAL" clId="{1D697D6D-759C-414E-8ED5-3D69C5717945}" dt="2023-04-20T09:49:40.052" v="0"/>
          <ac:grpSpMkLst>
            <pc:docMk/>
            <pc:sldMk cId="2960622476" sldId="259"/>
            <ac:grpSpMk id="27" creationId="{93C15617-489E-0E6F-C901-4F65AD9AA68C}"/>
          </ac:grpSpMkLst>
        </pc:grpChg>
        <pc:grpChg chg="mod">
          <ac:chgData name="Rebecca Collins" userId="b5a67ae5-0712-45fe-9736-b3b67517d827" providerId="ADAL" clId="{1D697D6D-759C-414E-8ED5-3D69C5717945}" dt="2023-04-20T09:49:40.052" v="0"/>
          <ac:grpSpMkLst>
            <pc:docMk/>
            <pc:sldMk cId="2960622476" sldId="259"/>
            <ac:grpSpMk id="196" creationId="{A8478E78-326C-722E-DFED-C26F3B4C8B57}"/>
          </ac:grpSpMkLst>
        </pc:grpChg>
        <pc:grpChg chg="add del mod">
          <ac:chgData name="Rebecca Collins" userId="b5a67ae5-0712-45fe-9736-b3b67517d827" providerId="ADAL" clId="{1D697D6D-759C-414E-8ED5-3D69C5717945}" dt="2023-04-20T09:49:42.004" v="1"/>
          <ac:grpSpMkLst>
            <pc:docMk/>
            <pc:sldMk cId="2960622476" sldId="259"/>
            <ac:grpSpMk id="210" creationId="{AD6E74D8-131A-CB10-C6CC-C8F1340C36E5}"/>
          </ac:grpSpMkLst>
        </pc:grpChg>
        <pc:grpChg chg="mod">
          <ac:chgData name="Rebecca Collins" userId="b5a67ae5-0712-45fe-9736-b3b67517d827" providerId="ADAL" clId="{1D697D6D-759C-414E-8ED5-3D69C5717945}" dt="2023-04-20T09:49:40.052" v="0"/>
          <ac:grpSpMkLst>
            <pc:docMk/>
            <pc:sldMk cId="2960622476" sldId="259"/>
            <ac:grpSpMk id="211" creationId="{A8A7CDE2-C38C-F697-B7A1-56B78BDC4265}"/>
          </ac:grpSpMkLst>
        </pc:grpChg>
        <pc:grpChg chg="add del mod">
          <ac:chgData name="Rebecca Collins" userId="b5a67ae5-0712-45fe-9736-b3b67517d827" providerId="ADAL" clId="{1D697D6D-759C-414E-8ED5-3D69C5717945}" dt="2023-04-20T09:49:42.004" v="1"/>
          <ac:grpSpMkLst>
            <pc:docMk/>
            <pc:sldMk cId="2960622476" sldId="259"/>
            <ac:grpSpMk id="229" creationId="{125FF1E1-CD3A-4347-14BF-EAD98AC7B5B6}"/>
          </ac:grpSpMkLst>
        </pc:grpChg>
        <pc:grpChg chg="mod">
          <ac:chgData name="Rebecca Collins" userId="b5a67ae5-0712-45fe-9736-b3b67517d827" providerId="ADAL" clId="{1D697D6D-759C-414E-8ED5-3D69C5717945}" dt="2023-04-20T09:49:40.052" v="0"/>
          <ac:grpSpMkLst>
            <pc:docMk/>
            <pc:sldMk cId="2960622476" sldId="259"/>
            <ac:grpSpMk id="235" creationId="{73E8E730-2B68-1D4E-B9AE-23A13509B9BA}"/>
          </ac:grpSpMkLst>
        </pc:grpChg>
        <pc:picChg chg="mod">
          <ac:chgData name="Rebecca Collins" userId="b5a67ae5-0712-45fe-9736-b3b67517d827" providerId="ADAL" clId="{1D697D6D-759C-414E-8ED5-3D69C5717945}" dt="2023-04-20T09:49:40.052" v="0"/>
          <ac:picMkLst>
            <pc:docMk/>
            <pc:sldMk cId="2960622476" sldId="259"/>
            <ac:picMk id="218" creationId="{531D4996-4B41-5314-1BA4-7BA12AD3EBD3}"/>
          </ac:picMkLst>
        </pc:picChg>
        <pc:picChg chg="mod">
          <ac:chgData name="Rebecca Collins" userId="b5a67ae5-0712-45fe-9736-b3b67517d827" providerId="ADAL" clId="{1D697D6D-759C-414E-8ED5-3D69C5717945}" dt="2023-04-20T09:49:40.052" v="0"/>
          <ac:picMkLst>
            <pc:docMk/>
            <pc:sldMk cId="2960622476" sldId="259"/>
            <ac:picMk id="219" creationId="{6B16B122-2402-08FD-C8B6-AE171C9930A8}"/>
          </ac:picMkLst>
        </pc:picChg>
        <pc:picChg chg="mod">
          <ac:chgData name="Rebecca Collins" userId="b5a67ae5-0712-45fe-9736-b3b67517d827" providerId="ADAL" clId="{1D697D6D-759C-414E-8ED5-3D69C5717945}" dt="2023-04-20T09:49:40.052" v="0"/>
          <ac:picMkLst>
            <pc:docMk/>
            <pc:sldMk cId="2960622476" sldId="259"/>
            <ac:picMk id="220" creationId="{9A1E0A3A-6F60-83DA-AF76-1057DFF2CCC6}"/>
          </ac:picMkLst>
        </pc:picChg>
        <pc:picChg chg="mod">
          <ac:chgData name="Rebecca Collins" userId="b5a67ae5-0712-45fe-9736-b3b67517d827" providerId="ADAL" clId="{1D697D6D-759C-414E-8ED5-3D69C5717945}" dt="2023-04-20T09:49:40.052" v="0"/>
          <ac:picMkLst>
            <pc:docMk/>
            <pc:sldMk cId="2960622476" sldId="259"/>
            <ac:picMk id="221" creationId="{07D91982-501D-00FA-A282-3C37E31C7C70}"/>
          </ac:picMkLst>
        </pc:picChg>
        <pc:picChg chg="mod">
          <ac:chgData name="Rebecca Collins" userId="b5a67ae5-0712-45fe-9736-b3b67517d827" providerId="ADAL" clId="{1D697D6D-759C-414E-8ED5-3D69C5717945}" dt="2023-04-20T09:49:40.052" v="0"/>
          <ac:picMkLst>
            <pc:docMk/>
            <pc:sldMk cId="2960622476" sldId="259"/>
            <ac:picMk id="222" creationId="{6C36BCDE-0365-2D24-1323-04E39EC798E0}"/>
          </ac:picMkLst>
        </pc:picChg>
        <pc:picChg chg="add del mod">
          <ac:chgData name="Rebecca Collins" userId="b5a67ae5-0712-45fe-9736-b3b67517d827" providerId="ADAL" clId="{1D697D6D-759C-414E-8ED5-3D69C5717945}" dt="2023-04-20T09:49:42.004" v="1"/>
          <ac:picMkLst>
            <pc:docMk/>
            <pc:sldMk cId="2960622476" sldId="259"/>
            <ac:picMk id="274" creationId="{61FE688F-A8A6-37F8-9637-69E4428755C3}"/>
          </ac:picMkLst>
        </pc:picChg>
        <pc:picChg chg="add del mod">
          <ac:chgData name="Rebecca Collins" userId="b5a67ae5-0712-45fe-9736-b3b67517d827" providerId="ADAL" clId="{1D697D6D-759C-414E-8ED5-3D69C5717945}" dt="2023-04-20T09:49:42.004" v="1"/>
          <ac:picMkLst>
            <pc:docMk/>
            <pc:sldMk cId="2960622476" sldId="259"/>
            <ac:picMk id="275" creationId="{D117B0EA-AB70-AFC4-C147-169280FAC64A}"/>
          </ac:picMkLst>
        </pc:picChg>
        <pc:picChg chg="add del mod">
          <ac:chgData name="Rebecca Collins" userId="b5a67ae5-0712-45fe-9736-b3b67517d827" providerId="ADAL" clId="{1D697D6D-759C-414E-8ED5-3D69C5717945}" dt="2023-04-20T09:49:46.580" v="4" actId="21"/>
          <ac:picMkLst>
            <pc:docMk/>
            <pc:sldMk cId="2960622476" sldId="259"/>
            <ac:picMk id="276" creationId="{6C068080-099C-2406-8F93-4F28AA32DB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1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2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3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4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7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0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195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1pPr>
            <a:lvl2pPr marL="22099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41987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3pPr>
            <a:lvl4pPr marL="662982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4pPr>
            <a:lvl5pPr marL="883976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5pPr>
            <a:lvl6pPr marL="110496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6pPr>
            <a:lvl7pPr marL="1325963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7pPr>
            <a:lvl8pPr marL="1546957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8pPr>
            <a:lvl9pPr marL="1767951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80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4" y="1600202"/>
            <a:ext cx="4746625" cy="4525963"/>
          </a:xfrm>
        </p:spPr>
        <p:txBody>
          <a:bodyPr/>
          <a:lstStyle>
            <a:lvl1pPr>
              <a:defRPr sz="1331"/>
            </a:lvl1pPr>
            <a:lvl2pPr>
              <a:defRPr sz="1154"/>
            </a:lvl2pPr>
            <a:lvl3pPr>
              <a:defRPr sz="976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5"/>
            <a:ext cx="4376870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7"/>
            <a:ext cx="4376870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5"/>
            <a:ext cx="4378591" cy="639762"/>
          </a:xfrm>
        </p:spPr>
        <p:txBody>
          <a:bodyPr anchor="b"/>
          <a:lstStyle>
            <a:lvl1pPr marL="0" indent="0">
              <a:buNone/>
              <a:defRPr sz="1154" b="1"/>
            </a:lvl1pPr>
            <a:lvl2pPr marL="220994" indent="0">
              <a:buNone/>
              <a:defRPr sz="976" b="1"/>
            </a:lvl2pPr>
            <a:lvl3pPr marL="441987" indent="0">
              <a:buNone/>
              <a:defRPr sz="888" b="1"/>
            </a:lvl3pPr>
            <a:lvl4pPr marL="662982" indent="0">
              <a:buNone/>
              <a:defRPr sz="755" b="1"/>
            </a:lvl4pPr>
            <a:lvl5pPr marL="883976" indent="0">
              <a:buNone/>
              <a:defRPr sz="755" b="1"/>
            </a:lvl5pPr>
            <a:lvl6pPr marL="1104969" indent="0">
              <a:buNone/>
              <a:defRPr sz="755" b="1"/>
            </a:lvl6pPr>
            <a:lvl7pPr marL="1325963" indent="0">
              <a:buNone/>
              <a:defRPr sz="755" b="1"/>
            </a:lvl7pPr>
            <a:lvl8pPr marL="1546957" indent="0">
              <a:buNone/>
              <a:defRPr sz="755" b="1"/>
            </a:lvl8pPr>
            <a:lvl9pPr marL="1767951" indent="0">
              <a:buNone/>
              <a:defRPr sz="7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7"/>
            <a:ext cx="4378591" cy="3951289"/>
          </a:xfrm>
        </p:spPr>
        <p:txBody>
          <a:bodyPr/>
          <a:lstStyle>
            <a:lvl1pPr>
              <a:defRPr sz="1154"/>
            </a:lvl1pPr>
            <a:lvl2pPr>
              <a:defRPr sz="976"/>
            </a:lvl2pPr>
            <a:lvl3pPr>
              <a:defRPr sz="888"/>
            </a:lvl3pPr>
            <a:lvl4pPr>
              <a:defRPr sz="755"/>
            </a:lvl4pPr>
            <a:lvl5pPr>
              <a:defRPr sz="755"/>
            </a:lvl5pPr>
            <a:lvl6pPr>
              <a:defRPr sz="755"/>
            </a:lvl6pPr>
            <a:lvl7pPr>
              <a:defRPr sz="755"/>
            </a:lvl7pPr>
            <a:lvl8pPr>
              <a:defRPr sz="755"/>
            </a:lvl8pPr>
            <a:lvl9pPr>
              <a:defRPr sz="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1"/>
            <a:ext cx="3259006" cy="1162050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28" cy="5853113"/>
          </a:xfrm>
        </p:spPr>
        <p:txBody>
          <a:bodyPr/>
          <a:lstStyle>
            <a:lvl1pPr>
              <a:defRPr sz="1554"/>
            </a:lvl1pPr>
            <a:lvl2pPr>
              <a:defRPr sz="1331"/>
            </a:lvl2pPr>
            <a:lvl3pPr>
              <a:defRPr sz="1154"/>
            </a:lvl3pPr>
            <a:lvl4pPr>
              <a:defRPr sz="976"/>
            </a:lvl4pPr>
            <a:lvl5pPr>
              <a:defRPr sz="976"/>
            </a:lvl5pPr>
            <a:lvl6pPr>
              <a:defRPr sz="976"/>
            </a:lvl6pPr>
            <a:lvl7pPr>
              <a:defRPr sz="976"/>
            </a:lvl7pPr>
            <a:lvl8pPr>
              <a:defRPr sz="976"/>
            </a:lvl8pPr>
            <a:lvl9pPr>
              <a:defRPr sz="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97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1554"/>
            </a:lvl1pPr>
            <a:lvl2pPr marL="220994" indent="0">
              <a:buNone/>
              <a:defRPr sz="1331"/>
            </a:lvl2pPr>
            <a:lvl3pPr marL="441987" indent="0">
              <a:buNone/>
              <a:defRPr sz="1154"/>
            </a:lvl3pPr>
            <a:lvl4pPr marL="662982" indent="0">
              <a:buNone/>
              <a:defRPr sz="976"/>
            </a:lvl4pPr>
            <a:lvl5pPr marL="883976" indent="0">
              <a:buNone/>
              <a:defRPr sz="976"/>
            </a:lvl5pPr>
            <a:lvl6pPr marL="1104969" indent="0">
              <a:buNone/>
              <a:defRPr sz="976"/>
            </a:lvl6pPr>
            <a:lvl7pPr marL="1325963" indent="0">
              <a:buNone/>
              <a:defRPr sz="976"/>
            </a:lvl7pPr>
            <a:lvl8pPr marL="1546957" indent="0">
              <a:buNone/>
              <a:defRPr sz="976"/>
            </a:lvl8pPr>
            <a:lvl9pPr marL="1767951" indent="0">
              <a:buNone/>
              <a:defRPr sz="976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666"/>
            </a:lvl1pPr>
            <a:lvl2pPr marL="220994" indent="0">
              <a:buNone/>
              <a:defRPr sz="577"/>
            </a:lvl2pPr>
            <a:lvl3pPr marL="441987" indent="0">
              <a:buNone/>
              <a:defRPr sz="488"/>
            </a:lvl3pPr>
            <a:lvl4pPr marL="662982" indent="0">
              <a:buNone/>
              <a:defRPr sz="444"/>
            </a:lvl4pPr>
            <a:lvl5pPr marL="883976" indent="0">
              <a:buNone/>
              <a:defRPr sz="444"/>
            </a:lvl5pPr>
            <a:lvl6pPr marL="1104969" indent="0">
              <a:buNone/>
              <a:defRPr sz="444"/>
            </a:lvl6pPr>
            <a:lvl7pPr marL="1325963" indent="0">
              <a:buNone/>
              <a:defRPr sz="444"/>
            </a:lvl7pPr>
            <a:lvl8pPr marL="1546957" indent="0">
              <a:buNone/>
              <a:defRPr sz="444"/>
            </a:lvl8pPr>
            <a:lvl9pPr marL="1767951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1987" rtl="0" eaLnBrk="1" latinLnBrk="0" hangingPunct="1"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746" indent="-165746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1pPr>
      <a:lvl2pPr marL="359115" indent="-138121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55248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4" kern="1200">
          <a:solidFill>
            <a:schemeClr val="tx1"/>
          </a:solidFill>
          <a:latin typeface="+mn-lt"/>
          <a:ea typeface="+mn-ea"/>
          <a:cs typeface="+mn-cs"/>
        </a:defRPr>
      </a:lvl3pPr>
      <a:lvl4pPr marL="77347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976" kern="1200">
          <a:solidFill>
            <a:schemeClr val="tx1"/>
          </a:solidFill>
          <a:latin typeface="+mn-lt"/>
          <a:ea typeface="+mn-ea"/>
          <a:cs typeface="+mn-cs"/>
        </a:defRPr>
      </a:lvl4pPr>
      <a:lvl5pPr marL="994472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»"/>
        <a:defRPr sz="976" kern="1200">
          <a:solidFill>
            <a:schemeClr val="tx1"/>
          </a:solidFill>
          <a:latin typeface="+mn-lt"/>
          <a:ea typeface="+mn-ea"/>
          <a:cs typeface="+mn-cs"/>
        </a:defRPr>
      </a:lvl5pPr>
      <a:lvl6pPr marL="1215466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6pPr>
      <a:lvl7pPr marL="1436461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7pPr>
      <a:lvl8pPr marL="1657454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8pPr>
      <a:lvl9pPr marL="1878448" indent="-110497" algn="l" defTabSz="441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0994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4198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62982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883976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04969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25963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46957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767951" algn="l" defTabSz="441987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A2BC09F-56B9-1DD4-DC43-1F51B9A39CE8}"/>
              </a:ext>
            </a:extLst>
          </p:cNvPr>
          <p:cNvGrpSpPr/>
          <p:nvPr/>
        </p:nvGrpSpPr>
        <p:grpSpPr>
          <a:xfrm>
            <a:off x="6920264" y="1954140"/>
            <a:ext cx="1523521" cy="1598843"/>
            <a:chOff x="4579648" y="1733595"/>
            <a:chExt cx="2226767" cy="1738199"/>
          </a:xfrm>
        </p:grpSpPr>
        <p:sp>
          <p:nvSpPr>
            <p:cNvPr id="42" name="tx18">
              <a:extLst>
                <a:ext uri="{FF2B5EF4-FFF2-40B4-BE49-F238E27FC236}">
                  <a16:creationId xmlns:a16="http://schemas.microsoft.com/office/drawing/2014/main" id="{1C202671-3D72-BB1C-C845-E7207DF91994}"/>
                </a:ext>
              </a:extLst>
            </p:cNvPr>
            <p:cNvSpPr/>
            <p:nvPr/>
          </p:nvSpPr>
          <p:spPr>
            <a:xfrm>
              <a:off x="5092169" y="3326117"/>
              <a:ext cx="32436" cy="266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43" name="tx19">
              <a:extLst>
                <a:ext uri="{FF2B5EF4-FFF2-40B4-BE49-F238E27FC236}">
                  <a16:creationId xmlns:a16="http://schemas.microsoft.com/office/drawing/2014/main" id="{10063300-5138-FBF8-005B-B6B927417C9C}"/>
                </a:ext>
              </a:extLst>
            </p:cNvPr>
            <p:cNvSpPr/>
            <p:nvPr/>
          </p:nvSpPr>
          <p:spPr>
            <a:xfrm>
              <a:off x="5642939" y="33265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44" name="tx20">
              <a:extLst>
                <a:ext uri="{FF2B5EF4-FFF2-40B4-BE49-F238E27FC236}">
                  <a16:creationId xmlns:a16="http://schemas.microsoft.com/office/drawing/2014/main" id="{45E758B5-0D42-6BB7-12D4-1F877797DCAE}"/>
                </a:ext>
              </a:extLst>
            </p:cNvPr>
            <p:cNvSpPr/>
            <p:nvPr/>
          </p:nvSpPr>
          <p:spPr>
            <a:xfrm>
              <a:off x="6193709" y="33265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45" name="tx21">
              <a:extLst>
                <a:ext uri="{FF2B5EF4-FFF2-40B4-BE49-F238E27FC236}">
                  <a16:creationId xmlns:a16="http://schemas.microsoft.com/office/drawing/2014/main" id="{D12D8492-50F2-D245-9B07-A54464D3717B}"/>
                </a:ext>
              </a:extLst>
            </p:cNvPr>
            <p:cNvSpPr/>
            <p:nvPr/>
          </p:nvSpPr>
          <p:spPr>
            <a:xfrm>
              <a:off x="6750553" y="3326135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28E6C14-F86E-3466-9BF6-F6C168CE0B2E}"/>
                </a:ext>
              </a:extLst>
            </p:cNvPr>
            <p:cNvGrpSpPr/>
            <p:nvPr/>
          </p:nvGrpSpPr>
          <p:grpSpPr>
            <a:xfrm>
              <a:off x="4579648" y="1733595"/>
              <a:ext cx="2226767" cy="1738199"/>
              <a:chOff x="4579648" y="1733595"/>
              <a:chExt cx="2226767" cy="1738199"/>
            </a:xfrm>
          </p:grpSpPr>
          <p:sp>
            <p:nvSpPr>
              <p:cNvPr id="30" name="rc6">
                <a:extLst>
                  <a:ext uri="{FF2B5EF4-FFF2-40B4-BE49-F238E27FC236}">
                    <a16:creationId xmlns:a16="http://schemas.microsoft.com/office/drawing/2014/main" id="{C7D2107A-F4F4-F17D-0546-F081A65FC57E}"/>
                  </a:ext>
                </a:extLst>
              </p:cNvPr>
              <p:cNvSpPr/>
              <p:nvPr/>
            </p:nvSpPr>
            <p:spPr>
              <a:xfrm>
                <a:off x="4711833" y="1872084"/>
                <a:ext cx="2048864" cy="244626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c7">
                <a:extLst>
                  <a:ext uri="{FF2B5EF4-FFF2-40B4-BE49-F238E27FC236}">
                    <a16:creationId xmlns:a16="http://schemas.microsoft.com/office/drawing/2014/main" id="{A12C81ED-A668-AD9E-4665-9F43B8AA1AC2}"/>
                  </a:ext>
                </a:extLst>
              </p:cNvPr>
              <p:cNvSpPr/>
              <p:nvPr/>
            </p:nvSpPr>
            <p:spPr>
              <a:xfrm>
                <a:off x="4579648" y="2143891"/>
                <a:ext cx="2181049" cy="244626"/>
              </a:xfrm>
              <a:prstGeom prst="rect">
                <a:avLst/>
              </a:prstGeom>
              <a:solidFill>
                <a:srgbClr val="1B9E77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c8">
                <a:extLst>
                  <a:ext uri="{FF2B5EF4-FFF2-40B4-BE49-F238E27FC236}">
                    <a16:creationId xmlns:a16="http://schemas.microsoft.com/office/drawing/2014/main" id="{9A70309E-E6D7-F23E-4C77-741A3E8CAB38}"/>
                  </a:ext>
                </a:extLst>
              </p:cNvPr>
              <p:cNvSpPr/>
              <p:nvPr/>
            </p:nvSpPr>
            <p:spPr>
              <a:xfrm>
                <a:off x="5025772" y="2687505"/>
                <a:ext cx="1734925" cy="244626"/>
              </a:xfrm>
              <a:prstGeom prst="rect">
                <a:avLst/>
              </a:prstGeom>
              <a:solidFill>
                <a:srgbClr val="7570B3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c9">
                <a:extLst>
                  <a:ext uri="{FF2B5EF4-FFF2-40B4-BE49-F238E27FC236}">
                    <a16:creationId xmlns:a16="http://schemas.microsoft.com/office/drawing/2014/main" id="{4B6177D8-4AF6-C06F-983C-0734972AC22E}"/>
                  </a:ext>
                </a:extLst>
              </p:cNvPr>
              <p:cNvSpPr/>
              <p:nvPr/>
            </p:nvSpPr>
            <p:spPr>
              <a:xfrm>
                <a:off x="4739371" y="2959313"/>
                <a:ext cx="2021325" cy="244626"/>
              </a:xfrm>
              <a:prstGeom prst="rect">
                <a:avLst/>
              </a:prstGeom>
              <a:solidFill>
                <a:srgbClr val="E7298A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c10">
                <a:extLst>
                  <a:ext uri="{FF2B5EF4-FFF2-40B4-BE49-F238E27FC236}">
                    <a16:creationId xmlns:a16="http://schemas.microsoft.com/office/drawing/2014/main" id="{D354092A-54A7-78CB-3301-FFE3A0535CEA}"/>
                  </a:ext>
                </a:extLst>
              </p:cNvPr>
              <p:cNvSpPr/>
              <p:nvPr/>
            </p:nvSpPr>
            <p:spPr>
              <a:xfrm>
                <a:off x="5146941" y="2415698"/>
                <a:ext cx="1613756" cy="244626"/>
              </a:xfrm>
              <a:prstGeom prst="rect">
                <a:avLst/>
              </a:prstGeom>
              <a:solidFill>
                <a:srgbClr val="D95F02">
                  <a:alpha val="100000"/>
                </a:srgbClr>
              </a:solidFill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pl12">
                <a:extLst>
                  <a:ext uri="{FF2B5EF4-FFF2-40B4-BE49-F238E27FC236}">
                    <a16:creationId xmlns:a16="http://schemas.microsoft.com/office/drawing/2014/main" id="{7E3017D8-1B70-C20F-1005-219985474878}"/>
                  </a:ext>
                </a:extLst>
              </p:cNvPr>
              <p:cNvSpPr/>
              <p:nvPr/>
            </p:nvSpPr>
            <p:spPr>
              <a:xfrm>
                <a:off x="4579648" y="1831313"/>
                <a:ext cx="0" cy="141339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pl13">
                <a:extLst>
                  <a:ext uri="{FF2B5EF4-FFF2-40B4-BE49-F238E27FC236}">
                    <a16:creationId xmlns:a16="http://schemas.microsoft.com/office/drawing/2014/main" id="{5C41722F-7BC5-09C6-CE6E-0454435C3683}"/>
                  </a:ext>
                </a:extLst>
              </p:cNvPr>
              <p:cNvSpPr/>
              <p:nvPr/>
            </p:nvSpPr>
            <p:spPr>
              <a:xfrm>
                <a:off x="4579648" y="3244710"/>
                <a:ext cx="218104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074396">
                    <a:moveTo>
                      <a:pt x="0" y="0"/>
                    </a:moveTo>
                    <a:lnTo>
                      <a:pt x="6074396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pl14">
                <a:extLst>
                  <a:ext uri="{FF2B5EF4-FFF2-40B4-BE49-F238E27FC236}">
                    <a16:creationId xmlns:a16="http://schemas.microsoft.com/office/drawing/2014/main" id="{F9887C02-7676-FA3F-253C-62CAA85EF011}"/>
                  </a:ext>
                </a:extLst>
              </p:cNvPr>
              <p:cNvSpPr/>
              <p:nvPr/>
            </p:nvSpPr>
            <p:spPr>
              <a:xfrm>
                <a:off x="5108387" y="32406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pl15">
                <a:extLst>
                  <a:ext uri="{FF2B5EF4-FFF2-40B4-BE49-F238E27FC236}">
                    <a16:creationId xmlns:a16="http://schemas.microsoft.com/office/drawing/2014/main" id="{A5365AC8-CC56-4464-2278-B80C195D1775}"/>
                  </a:ext>
                </a:extLst>
              </p:cNvPr>
              <p:cNvSpPr/>
              <p:nvPr/>
            </p:nvSpPr>
            <p:spPr>
              <a:xfrm>
                <a:off x="5659157" y="32406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pl16">
                <a:extLst>
                  <a:ext uri="{FF2B5EF4-FFF2-40B4-BE49-F238E27FC236}">
                    <a16:creationId xmlns:a16="http://schemas.microsoft.com/office/drawing/2014/main" id="{1C85AC91-C61B-6D91-A5FE-8BFCD8FD8CE2}"/>
                  </a:ext>
                </a:extLst>
              </p:cNvPr>
              <p:cNvSpPr/>
              <p:nvPr/>
            </p:nvSpPr>
            <p:spPr>
              <a:xfrm>
                <a:off x="6209927" y="3240600"/>
                <a:ext cx="0" cy="36000"/>
              </a:xfrm>
              <a:custGeom>
                <a:avLst/>
                <a:gdLst/>
                <a:ahLst/>
                <a:cxnLst/>
                <a:rect l="0" t="0" r="0" b="0"/>
                <a:pathLst>
                  <a:path h="34794">
                    <a:moveTo>
                      <a:pt x="0" y="34794"/>
                    </a:moveTo>
                    <a:lnTo>
                      <a:pt x="0" y="0"/>
                    </a:lnTo>
                  </a:path>
                </a:pathLst>
              </a:custGeom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x22">
                <a:extLst>
                  <a:ext uri="{FF2B5EF4-FFF2-40B4-BE49-F238E27FC236}">
                    <a16:creationId xmlns:a16="http://schemas.microsoft.com/office/drawing/2014/main" id="{B21167F4-A124-A292-0BB3-66ED1A421E2D}"/>
                  </a:ext>
                </a:extLst>
              </p:cNvPr>
              <p:cNvSpPr/>
              <p:nvPr/>
            </p:nvSpPr>
            <p:spPr>
              <a:xfrm>
                <a:off x="5513055" y="3429000"/>
                <a:ext cx="314235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Costs (£ billion)</a:t>
                </a:r>
              </a:p>
            </p:txBody>
          </p:sp>
          <p:sp>
            <p:nvSpPr>
              <p:cNvPr id="47" name="tx23">
                <a:extLst>
                  <a:ext uri="{FF2B5EF4-FFF2-40B4-BE49-F238E27FC236}">
                    <a16:creationId xmlns:a16="http://schemas.microsoft.com/office/drawing/2014/main" id="{C5F115A7-A4A2-A7AB-C248-0C233FA6B8D7}"/>
                  </a:ext>
                </a:extLst>
              </p:cNvPr>
              <p:cNvSpPr/>
              <p:nvPr/>
            </p:nvSpPr>
            <p:spPr>
              <a:xfrm>
                <a:off x="5599398" y="1733595"/>
                <a:ext cx="195092" cy="427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907"/>
                  </a:lnSpc>
                </a:pP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GB"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ii</a:t>
                </a:r>
                <a:r>
                  <a:rPr sz="800" b="1" dirty="0">
                    <a:solidFill>
                      <a:srgbClr val="000000">
                        <a:alpha val="10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Costs</a:t>
                </a:r>
              </a:p>
            </p:txBody>
          </p:sp>
          <p:sp>
            <p:nvSpPr>
              <p:cNvPr id="35" name="pl11">
                <a:extLst>
                  <a:ext uri="{FF2B5EF4-FFF2-40B4-BE49-F238E27FC236}">
                    <a16:creationId xmlns:a16="http://schemas.microsoft.com/office/drawing/2014/main" id="{B2ED3F62-57CE-4D97-2B2D-8F2E3A302BA1}"/>
                  </a:ext>
                </a:extLst>
              </p:cNvPr>
              <p:cNvSpPr/>
              <p:nvPr/>
            </p:nvSpPr>
            <p:spPr>
              <a:xfrm>
                <a:off x="6760696" y="1831313"/>
                <a:ext cx="45719" cy="1445287"/>
              </a:xfrm>
              <a:custGeom>
                <a:avLst/>
                <a:gdLst/>
                <a:ahLst/>
                <a:cxnLst/>
                <a:rect l="0" t="0" r="0" b="0"/>
                <a:pathLst>
                  <a:path h="3936426">
                    <a:moveTo>
                      <a:pt x="0" y="3936426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4A38EDE-E03C-72BF-AC5A-555714F9B673}"/>
              </a:ext>
            </a:extLst>
          </p:cNvPr>
          <p:cNvGrpSpPr/>
          <p:nvPr/>
        </p:nvGrpSpPr>
        <p:grpSpPr>
          <a:xfrm>
            <a:off x="6920181" y="4900404"/>
            <a:ext cx="1523521" cy="1682559"/>
            <a:chOff x="4242248" y="4876389"/>
            <a:chExt cx="2226767" cy="1829211"/>
          </a:xfrm>
        </p:grpSpPr>
        <p:sp>
          <p:nvSpPr>
            <p:cNvPr id="77" name="rc6">
              <a:extLst>
                <a:ext uri="{FF2B5EF4-FFF2-40B4-BE49-F238E27FC236}">
                  <a16:creationId xmlns:a16="http://schemas.microsoft.com/office/drawing/2014/main" id="{7E0B0CBB-93E5-436E-FF74-970F6E9D6E02}"/>
                </a:ext>
              </a:extLst>
            </p:cNvPr>
            <p:cNvSpPr/>
            <p:nvPr/>
          </p:nvSpPr>
          <p:spPr>
            <a:xfrm>
              <a:off x="4502586" y="5046531"/>
              <a:ext cx="1920711" cy="24462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c7">
              <a:extLst>
                <a:ext uri="{FF2B5EF4-FFF2-40B4-BE49-F238E27FC236}">
                  <a16:creationId xmlns:a16="http://schemas.microsoft.com/office/drawing/2014/main" id="{BBB3CF64-3633-BF1B-DA34-00C2DA29F9BF}"/>
                </a:ext>
              </a:extLst>
            </p:cNvPr>
            <p:cNvSpPr/>
            <p:nvPr/>
          </p:nvSpPr>
          <p:spPr>
            <a:xfrm>
              <a:off x="4242248" y="5318338"/>
              <a:ext cx="2181049" cy="24462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c8">
              <a:extLst>
                <a:ext uri="{FF2B5EF4-FFF2-40B4-BE49-F238E27FC236}">
                  <a16:creationId xmlns:a16="http://schemas.microsoft.com/office/drawing/2014/main" id="{CB43363D-F286-C17F-F2D0-B596A526B3C7}"/>
                </a:ext>
              </a:extLst>
            </p:cNvPr>
            <p:cNvSpPr/>
            <p:nvPr/>
          </p:nvSpPr>
          <p:spPr>
            <a:xfrm>
              <a:off x="5191033" y="5861952"/>
              <a:ext cx="1232264" cy="244626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c9">
              <a:extLst>
                <a:ext uri="{FF2B5EF4-FFF2-40B4-BE49-F238E27FC236}">
                  <a16:creationId xmlns:a16="http://schemas.microsoft.com/office/drawing/2014/main" id="{9B99716C-FE15-37C6-C926-4839DDB99DE7}"/>
                </a:ext>
              </a:extLst>
            </p:cNvPr>
            <p:cNvSpPr/>
            <p:nvPr/>
          </p:nvSpPr>
          <p:spPr>
            <a:xfrm>
              <a:off x="4982764" y="6133760"/>
              <a:ext cx="1440534" cy="24462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c10">
              <a:extLst>
                <a:ext uri="{FF2B5EF4-FFF2-40B4-BE49-F238E27FC236}">
                  <a16:creationId xmlns:a16="http://schemas.microsoft.com/office/drawing/2014/main" id="{7E5D7859-F909-9157-E8E8-EE4AE6CC6CEA}"/>
                </a:ext>
              </a:extLst>
            </p:cNvPr>
            <p:cNvSpPr/>
            <p:nvPr/>
          </p:nvSpPr>
          <p:spPr>
            <a:xfrm>
              <a:off x="4901770" y="5590145"/>
              <a:ext cx="1521527" cy="24462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pl12">
              <a:extLst>
                <a:ext uri="{FF2B5EF4-FFF2-40B4-BE49-F238E27FC236}">
                  <a16:creationId xmlns:a16="http://schemas.microsoft.com/office/drawing/2014/main" id="{2FA32E74-75A8-EC34-4ACC-CC1578FB8E3B}"/>
                </a:ext>
              </a:extLst>
            </p:cNvPr>
            <p:cNvSpPr/>
            <p:nvPr/>
          </p:nvSpPr>
          <p:spPr>
            <a:xfrm>
              <a:off x="4242248" y="5005760"/>
              <a:ext cx="0" cy="1413397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pl13">
              <a:extLst>
                <a:ext uri="{FF2B5EF4-FFF2-40B4-BE49-F238E27FC236}">
                  <a16:creationId xmlns:a16="http://schemas.microsoft.com/office/drawing/2014/main" id="{DFE59437-7000-EE5A-6795-E0DE36BCD53E}"/>
                </a:ext>
              </a:extLst>
            </p:cNvPr>
            <p:cNvSpPr/>
            <p:nvPr/>
          </p:nvSpPr>
          <p:spPr>
            <a:xfrm>
              <a:off x="4242248" y="6419157"/>
              <a:ext cx="2181049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pl14">
              <a:extLst>
                <a:ext uri="{FF2B5EF4-FFF2-40B4-BE49-F238E27FC236}">
                  <a16:creationId xmlns:a16="http://schemas.microsoft.com/office/drawing/2014/main" id="{EC657D27-8F74-CE2D-21D0-34861FA7A68E}"/>
                </a:ext>
              </a:extLst>
            </p:cNvPr>
            <p:cNvSpPr/>
            <p:nvPr/>
          </p:nvSpPr>
          <p:spPr>
            <a:xfrm>
              <a:off x="4687715" y="6419156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pl15">
              <a:extLst>
                <a:ext uri="{FF2B5EF4-FFF2-40B4-BE49-F238E27FC236}">
                  <a16:creationId xmlns:a16="http://schemas.microsoft.com/office/drawing/2014/main" id="{92009151-5881-5B25-041D-A7794FD2C238}"/>
                </a:ext>
              </a:extLst>
            </p:cNvPr>
            <p:cNvSpPr/>
            <p:nvPr/>
          </p:nvSpPr>
          <p:spPr>
            <a:xfrm>
              <a:off x="5266242" y="6419156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pl16">
              <a:extLst>
                <a:ext uri="{FF2B5EF4-FFF2-40B4-BE49-F238E27FC236}">
                  <a16:creationId xmlns:a16="http://schemas.microsoft.com/office/drawing/2014/main" id="{B7253AB8-19CF-9294-3D7C-EC5D822C2207}"/>
                </a:ext>
              </a:extLst>
            </p:cNvPr>
            <p:cNvSpPr/>
            <p:nvPr/>
          </p:nvSpPr>
          <p:spPr>
            <a:xfrm>
              <a:off x="5844770" y="6419156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x18">
              <a:extLst>
                <a:ext uri="{FF2B5EF4-FFF2-40B4-BE49-F238E27FC236}">
                  <a16:creationId xmlns:a16="http://schemas.microsoft.com/office/drawing/2014/main" id="{BC05A0A0-C0C6-55DD-7CFB-8ECACD2F0747}"/>
                </a:ext>
              </a:extLst>
            </p:cNvPr>
            <p:cNvSpPr/>
            <p:nvPr/>
          </p:nvSpPr>
          <p:spPr>
            <a:xfrm>
              <a:off x="4671496" y="6526517"/>
              <a:ext cx="32436" cy="266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</a:p>
          </p:txBody>
        </p:sp>
        <p:sp>
          <p:nvSpPr>
            <p:cNvPr id="90" name="tx19">
              <a:extLst>
                <a:ext uri="{FF2B5EF4-FFF2-40B4-BE49-F238E27FC236}">
                  <a16:creationId xmlns:a16="http://schemas.microsoft.com/office/drawing/2014/main" id="{ABE10B6E-298F-7110-859B-A3F6D7BB9CE8}"/>
                </a:ext>
              </a:extLst>
            </p:cNvPr>
            <p:cNvSpPr/>
            <p:nvPr/>
          </p:nvSpPr>
          <p:spPr>
            <a:xfrm>
              <a:off x="5250024" y="65269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91" name="tx20">
              <a:extLst>
                <a:ext uri="{FF2B5EF4-FFF2-40B4-BE49-F238E27FC236}">
                  <a16:creationId xmlns:a16="http://schemas.microsoft.com/office/drawing/2014/main" id="{35C5F634-A5E4-B4B1-DDD9-12050C84F829}"/>
                </a:ext>
              </a:extLst>
            </p:cNvPr>
            <p:cNvSpPr/>
            <p:nvPr/>
          </p:nvSpPr>
          <p:spPr>
            <a:xfrm>
              <a:off x="5828551" y="6526980"/>
              <a:ext cx="32436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2" name="tx21">
              <a:extLst>
                <a:ext uri="{FF2B5EF4-FFF2-40B4-BE49-F238E27FC236}">
                  <a16:creationId xmlns:a16="http://schemas.microsoft.com/office/drawing/2014/main" id="{5A7EFD32-B231-3E87-1BBA-6246B5E5A9CE}"/>
                </a:ext>
              </a:extLst>
            </p:cNvPr>
            <p:cNvSpPr/>
            <p:nvPr/>
          </p:nvSpPr>
          <p:spPr>
            <a:xfrm>
              <a:off x="6413153" y="6526535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3" name="tx22">
              <a:extLst>
                <a:ext uri="{FF2B5EF4-FFF2-40B4-BE49-F238E27FC236}">
                  <a16:creationId xmlns:a16="http://schemas.microsoft.com/office/drawing/2014/main" id="{76EAA381-0765-D7AE-1C51-BE7DC589886D}"/>
                </a:ext>
              </a:extLst>
            </p:cNvPr>
            <p:cNvSpPr/>
            <p:nvPr/>
          </p:nvSpPr>
          <p:spPr>
            <a:xfrm>
              <a:off x="5123665" y="6662806"/>
              <a:ext cx="418216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 benefit (£ billion)</a:t>
              </a:r>
            </a:p>
          </p:txBody>
        </p:sp>
        <p:sp>
          <p:nvSpPr>
            <p:cNvPr id="94" name="tx23">
              <a:extLst>
                <a:ext uri="{FF2B5EF4-FFF2-40B4-BE49-F238E27FC236}">
                  <a16:creationId xmlns:a16="http://schemas.microsoft.com/office/drawing/2014/main" id="{BFA6440D-D13B-9D52-1A20-A89FAC1764C7}"/>
                </a:ext>
              </a:extLst>
            </p:cNvPr>
            <p:cNvSpPr/>
            <p:nvPr/>
          </p:nvSpPr>
          <p:spPr>
            <a:xfrm>
              <a:off x="4242248" y="4876389"/>
              <a:ext cx="2067885" cy="497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8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sz="8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Co-benefits minus costs</a:t>
              </a:r>
            </a:p>
          </p:txBody>
        </p:sp>
        <p:sp>
          <p:nvSpPr>
            <p:cNvPr id="82" name="pl11">
              <a:extLst>
                <a:ext uri="{FF2B5EF4-FFF2-40B4-BE49-F238E27FC236}">
                  <a16:creationId xmlns:a16="http://schemas.microsoft.com/office/drawing/2014/main" id="{5EE653CC-8105-23D9-24C5-4B94A2C68DF5}"/>
                </a:ext>
              </a:extLst>
            </p:cNvPr>
            <p:cNvSpPr/>
            <p:nvPr/>
          </p:nvSpPr>
          <p:spPr>
            <a:xfrm>
              <a:off x="6423296" y="5005760"/>
              <a:ext cx="45719" cy="1449395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33EBD4-796A-4764-1A8D-FFA674A4760C}"/>
              </a:ext>
            </a:extLst>
          </p:cNvPr>
          <p:cNvGrpSpPr/>
          <p:nvPr/>
        </p:nvGrpSpPr>
        <p:grpSpPr>
          <a:xfrm>
            <a:off x="8382692" y="462963"/>
            <a:ext cx="1523522" cy="1611362"/>
            <a:chOff x="6729820" y="76991"/>
            <a:chExt cx="2226769" cy="1751809"/>
          </a:xfrm>
        </p:grpSpPr>
        <p:sp>
          <p:nvSpPr>
            <p:cNvPr id="6" name="rc6">
              <a:extLst>
                <a:ext uri="{FF2B5EF4-FFF2-40B4-BE49-F238E27FC236}">
                  <a16:creationId xmlns:a16="http://schemas.microsoft.com/office/drawing/2014/main" id="{7735C18E-D431-A0FB-3F1D-51D89AA6D902}"/>
                </a:ext>
              </a:extLst>
            </p:cNvPr>
            <p:cNvSpPr/>
            <p:nvPr/>
          </p:nvSpPr>
          <p:spPr>
            <a:xfrm>
              <a:off x="6775540" y="222106"/>
              <a:ext cx="1196782" cy="24462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c7">
              <a:extLst>
                <a:ext uri="{FF2B5EF4-FFF2-40B4-BE49-F238E27FC236}">
                  <a16:creationId xmlns:a16="http://schemas.microsoft.com/office/drawing/2014/main" id="{F3717357-3665-820B-FDF2-612E5DB1DFDE}"/>
                </a:ext>
              </a:extLst>
            </p:cNvPr>
            <p:cNvSpPr/>
            <p:nvPr/>
          </p:nvSpPr>
          <p:spPr>
            <a:xfrm>
              <a:off x="6775540" y="493913"/>
              <a:ext cx="2181049" cy="244626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c8">
              <a:extLst>
                <a:ext uri="{FF2B5EF4-FFF2-40B4-BE49-F238E27FC236}">
                  <a16:creationId xmlns:a16="http://schemas.microsoft.com/office/drawing/2014/main" id="{4631E14F-8A87-71B1-AA56-51907332F5DA}"/>
                </a:ext>
              </a:extLst>
            </p:cNvPr>
            <p:cNvSpPr/>
            <p:nvPr/>
          </p:nvSpPr>
          <p:spPr>
            <a:xfrm>
              <a:off x="6775540" y="1037527"/>
              <a:ext cx="1214833" cy="244626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c9">
              <a:extLst>
                <a:ext uri="{FF2B5EF4-FFF2-40B4-BE49-F238E27FC236}">
                  <a16:creationId xmlns:a16="http://schemas.microsoft.com/office/drawing/2014/main" id="{5A61AE2B-E07E-F6B9-57A2-1752761A45B1}"/>
                </a:ext>
              </a:extLst>
            </p:cNvPr>
            <p:cNvSpPr/>
            <p:nvPr/>
          </p:nvSpPr>
          <p:spPr>
            <a:xfrm>
              <a:off x="6775540" y="1309335"/>
              <a:ext cx="1108879" cy="244626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c10">
              <a:extLst>
                <a:ext uri="{FF2B5EF4-FFF2-40B4-BE49-F238E27FC236}">
                  <a16:creationId xmlns:a16="http://schemas.microsoft.com/office/drawing/2014/main" id="{28C11DFB-F660-8A15-B71F-65BBF989B455}"/>
                </a:ext>
              </a:extLst>
            </p:cNvPr>
            <p:cNvSpPr/>
            <p:nvPr/>
          </p:nvSpPr>
          <p:spPr>
            <a:xfrm>
              <a:off x="6775540" y="765720"/>
              <a:ext cx="1144154" cy="244626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pl13">
              <a:extLst>
                <a:ext uri="{FF2B5EF4-FFF2-40B4-BE49-F238E27FC236}">
                  <a16:creationId xmlns:a16="http://schemas.microsoft.com/office/drawing/2014/main" id="{AF9A5BD4-51D2-C9E5-2519-9CD5CF183F04}"/>
                </a:ext>
              </a:extLst>
            </p:cNvPr>
            <p:cNvSpPr/>
            <p:nvPr/>
          </p:nvSpPr>
          <p:spPr>
            <a:xfrm>
              <a:off x="6775540" y="1594732"/>
              <a:ext cx="2181049" cy="0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pl15">
              <a:extLst>
                <a:ext uri="{FF2B5EF4-FFF2-40B4-BE49-F238E27FC236}">
                  <a16:creationId xmlns:a16="http://schemas.microsoft.com/office/drawing/2014/main" id="{106AB4B2-78A8-5017-A20A-B7545C0D88DA}"/>
                </a:ext>
              </a:extLst>
            </p:cNvPr>
            <p:cNvSpPr/>
            <p:nvPr/>
          </p:nvSpPr>
          <p:spPr>
            <a:xfrm>
              <a:off x="7295693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pl16">
              <a:extLst>
                <a:ext uri="{FF2B5EF4-FFF2-40B4-BE49-F238E27FC236}">
                  <a16:creationId xmlns:a16="http://schemas.microsoft.com/office/drawing/2014/main" id="{16A3FB45-83EC-333C-B922-62FB0B70CCDB}"/>
                </a:ext>
              </a:extLst>
            </p:cNvPr>
            <p:cNvSpPr/>
            <p:nvPr/>
          </p:nvSpPr>
          <p:spPr>
            <a:xfrm>
              <a:off x="7815845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pl17">
              <a:extLst>
                <a:ext uri="{FF2B5EF4-FFF2-40B4-BE49-F238E27FC236}">
                  <a16:creationId xmlns:a16="http://schemas.microsoft.com/office/drawing/2014/main" id="{B8AADB5F-F0CD-CC1E-C70D-2270A8A4D1AF}"/>
                </a:ext>
              </a:extLst>
            </p:cNvPr>
            <p:cNvSpPr/>
            <p:nvPr/>
          </p:nvSpPr>
          <p:spPr>
            <a:xfrm>
              <a:off x="8335996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pl18">
              <a:extLst>
                <a:ext uri="{FF2B5EF4-FFF2-40B4-BE49-F238E27FC236}">
                  <a16:creationId xmlns:a16="http://schemas.microsoft.com/office/drawing/2014/main" id="{76D7D68E-D632-CF0D-BB9F-3DD62AA3FF87}"/>
                </a:ext>
              </a:extLst>
            </p:cNvPr>
            <p:cNvSpPr/>
            <p:nvPr/>
          </p:nvSpPr>
          <p:spPr>
            <a:xfrm>
              <a:off x="8856148" y="1600200"/>
              <a:ext cx="0" cy="36000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x19">
              <a:extLst>
                <a:ext uri="{FF2B5EF4-FFF2-40B4-BE49-F238E27FC236}">
                  <a16:creationId xmlns:a16="http://schemas.microsoft.com/office/drawing/2014/main" id="{8D44EC94-E5C2-1D6E-8A13-DA1E754FA06D}"/>
                </a:ext>
              </a:extLst>
            </p:cNvPr>
            <p:cNvSpPr/>
            <p:nvPr/>
          </p:nvSpPr>
          <p:spPr>
            <a:xfrm>
              <a:off x="6765396" y="1676400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" name="tx20">
              <a:extLst>
                <a:ext uri="{FF2B5EF4-FFF2-40B4-BE49-F238E27FC236}">
                  <a16:creationId xmlns:a16="http://schemas.microsoft.com/office/drawing/2014/main" id="{0DFD5ECD-E951-32A0-ED64-F07FB9C27419}"/>
                </a:ext>
              </a:extLst>
            </p:cNvPr>
            <p:cNvSpPr/>
            <p:nvPr/>
          </p:nvSpPr>
          <p:spPr>
            <a:xfrm>
              <a:off x="7285548" y="1676952"/>
              <a:ext cx="20288" cy="261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" name="tx21">
              <a:extLst>
                <a:ext uri="{FF2B5EF4-FFF2-40B4-BE49-F238E27FC236}">
                  <a16:creationId xmlns:a16="http://schemas.microsoft.com/office/drawing/2014/main" id="{E6E5E218-5C9A-8A6F-F1C8-3C129BCCF50D}"/>
                </a:ext>
              </a:extLst>
            </p:cNvPr>
            <p:cNvSpPr/>
            <p:nvPr/>
          </p:nvSpPr>
          <p:spPr>
            <a:xfrm>
              <a:off x="7805700" y="1676400"/>
              <a:ext cx="20288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" name="tx22">
              <a:extLst>
                <a:ext uri="{FF2B5EF4-FFF2-40B4-BE49-F238E27FC236}">
                  <a16:creationId xmlns:a16="http://schemas.microsoft.com/office/drawing/2014/main" id="{186FAA14-56CE-D9EC-DFD1-37A78BD2F888}"/>
                </a:ext>
              </a:extLst>
            </p:cNvPr>
            <p:cNvSpPr/>
            <p:nvPr/>
          </p:nvSpPr>
          <p:spPr>
            <a:xfrm>
              <a:off x="8315708" y="1676845"/>
              <a:ext cx="40577" cy="262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23" name="tx23">
              <a:extLst>
                <a:ext uri="{FF2B5EF4-FFF2-40B4-BE49-F238E27FC236}">
                  <a16:creationId xmlns:a16="http://schemas.microsoft.com/office/drawing/2014/main" id="{B80E1F46-13FB-F60D-F7A6-1E2168BB53E1}"/>
                </a:ext>
              </a:extLst>
            </p:cNvPr>
            <p:cNvSpPr/>
            <p:nvPr/>
          </p:nvSpPr>
          <p:spPr>
            <a:xfrm>
              <a:off x="8835860" y="1676400"/>
              <a:ext cx="40577" cy="266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725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</p:txBody>
        </p:sp>
        <p:sp>
          <p:nvSpPr>
            <p:cNvPr id="24" name="tx24">
              <a:extLst>
                <a:ext uri="{FF2B5EF4-FFF2-40B4-BE49-F238E27FC236}">
                  <a16:creationId xmlns:a16="http://schemas.microsoft.com/office/drawing/2014/main" id="{6238B64F-5604-9894-80C9-F9097D691854}"/>
                </a:ext>
              </a:extLst>
            </p:cNvPr>
            <p:cNvSpPr/>
            <p:nvPr/>
          </p:nvSpPr>
          <p:spPr>
            <a:xfrm>
              <a:off x="7570788" y="1786006"/>
              <a:ext cx="590552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 richness change (%)</a:t>
              </a:r>
            </a:p>
          </p:txBody>
        </p:sp>
        <p:sp>
          <p:nvSpPr>
            <p:cNvPr id="25" name="tx25">
              <a:extLst>
                <a:ext uri="{FF2B5EF4-FFF2-40B4-BE49-F238E27FC236}">
                  <a16:creationId xmlns:a16="http://schemas.microsoft.com/office/drawing/2014/main" id="{040A804C-6668-3D9D-B9CF-F3CF980A0736}"/>
                </a:ext>
              </a:extLst>
            </p:cNvPr>
            <p:cNvSpPr/>
            <p:nvPr/>
          </p:nvSpPr>
          <p:spPr>
            <a:xfrm>
              <a:off x="7654572" y="76991"/>
              <a:ext cx="435828" cy="427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07"/>
                </a:lnSpc>
              </a:pPr>
              <a:r>
                <a:rPr sz="8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800" b="1" dirty="0" err="1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sz="8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Biodiversity gain</a:t>
              </a:r>
            </a:p>
          </p:txBody>
        </p:sp>
        <p:sp>
          <p:nvSpPr>
            <p:cNvPr id="11" name="pl11">
              <a:extLst>
                <a:ext uri="{FF2B5EF4-FFF2-40B4-BE49-F238E27FC236}">
                  <a16:creationId xmlns:a16="http://schemas.microsoft.com/office/drawing/2014/main" id="{57F66717-486A-CC14-54D9-DCEE2EA58CA6}"/>
                </a:ext>
              </a:extLst>
            </p:cNvPr>
            <p:cNvSpPr/>
            <p:nvPr/>
          </p:nvSpPr>
          <p:spPr>
            <a:xfrm flipH="1">
              <a:off x="6729820" y="181335"/>
              <a:ext cx="45719" cy="145199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E7009C-EC3C-0E03-7A11-36924D03587D}"/>
              </a:ext>
            </a:extLst>
          </p:cNvPr>
          <p:cNvGrpSpPr/>
          <p:nvPr/>
        </p:nvGrpSpPr>
        <p:grpSpPr>
          <a:xfrm>
            <a:off x="-76200" y="0"/>
            <a:ext cx="3715187" cy="6934200"/>
            <a:chOff x="-18659" y="0"/>
            <a:chExt cx="3715187" cy="69342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062392A-C721-2167-5661-70D72EE393A8}"/>
                </a:ext>
              </a:extLst>
            </p:cNvPr>
            <p:cNvGrpSpPr/>
            <p:nvPr/>
          </p:nvGrpSpPr>
          <p:grpSpPr>
            <a:xfrm>
              <a:off x="0" y="480861"/>
              <a:ext cx="3239498" cy="6453339"/>
              <a:chOff x="0" y="480861"/>
              <a:chExt cx="3239498" cy="6453339"/>
            </a:xfrm>
          </p:grpSpPr>
          <p:pic>
            <p:nvPicPr>
              <p:cNvPr id="88" name="Picture 87" descr="Map&#10;&#10;Description automatically generated">
                <a:extLst>
                  <a:ext uri="{FF2B5EF4-FFF2-40B4-BE49-F238E27FC236}">
                    <a16:creationId xmlns:a16="http://schemas.microsoft.com/office/drawing/2014/main" id="{22882E0C-7CCE-D661-B594-416FBCAA3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187" t="7272" r="25432"/>
              <a:stretch/>
            </p:blipFill>
            <p:spPr>
              <a:xfrm>
                <a:off x="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3F9FA63E-2E0E-439D-F807-10CFD9B138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203" t="7272" r="25416"/>
              <a:stretch/>
            </p:blipFill>
            <p:spPr>
              <a:xfrm>
                <a:off x="1676400" y="480861"/>
                <a:ext cx="1563098" cy="20102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1" name="Picture 100" descr="Map&#10;&#10;Description automatically generated">
                <a:extLst>
                  <a:ext uri="{FF2B5EF4-FFF2-40B4-BE49-F238E27FC236}">
                    <a16:creationId xmlns:a16="http://schemas.microsoft.com/office/drawing/2014/main" id="{195F1D2E-FDA5-D1D9-D0CB-7715CADCA7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213" t="7456" r="25407"/>
              <a:stretch/>
            </p:blipFill>
            <p:spPr>
              <a:xfrm>
                <a:off x="1676400" y="2683946"/>
                <a:ext cx="1563098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2" name="Picture 101" descr="Map&#10;&#10;Description automatically generated">
                <a:extLst>
                  <a:ext uri="{FF2B5EF4-FFF2-40B4-BE49-F238E27FC236}">
                    <a16:creationId xmlns:a16="http://schemas.microsoft.com/office/drawing/2014/main" id="{2D8EC6FC-7B84-2740-B8A9-4D8900AA87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1982" t="7456" r="25321"/>
              <a:stretch/>
            </p:blipFill>
            <p:spPr>
              <a:xfrm>
                <a:off x="0" y="2683946"/>
                <a:ext cx="1572527" cy="200620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3" name="Picture 102" descr="Map&#10;&#10;Description automatically generated">
                <a:extLst>
                  <a:ext uri="{FF2B5EF4-FFF2-40B4-BE49-F238E27FC236}">
                    <a16:creationId xmlns:a16="http://schemas.microsoft.com/office/drawing/2014/main" id="{3D560EF9-F905-C0A6-7C70-00E697137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37" t="9780" r="25470"/>
              <a:stretch/>
            </p:blipFill>
            <p:spPr>
              <a:xfrm>
                <a:off x="0" y="4978350"/>
                <a:ext cx="1545564" cy="195585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1882B-7C0C-4C69-611F-8F85F98A880B}"/>
                </a:ext>
              </a:extLst>
            </p:cNvPr>
            <p:cNvSpPr txBox="1"/>
            <p:nvPr/>
          </p:nvSpPr>
          <p:spPr>
            <a:xfrm>
              <a:off x="-13214" y="276999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Both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Local offset (status quo)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EF98A84-1ADB-5B8A-1C82-72F4E46F5442}"/>
                </a:ext>
              </a:extLst>
            </p:cNvPr>
            <p:cNvSpPr txBox="1"/>
            <p:nvPr/>
          </p:nvSpPr>
          <p:spPr>
            <a:xfrm>
              <a:off x="-18659" y="2436711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(3) Minimise costs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B1C323-0745-F69F-E859-655BE5A64FE9}"/>
                </a:ext>
              </a:extLst>
            </p:cNvPr>
            <p:cNvSpPr txBox="1"/>
            <p:nvPr/>
          </p:nvSpPr>
          <p:spPr>
            <a:xfrm>
              <a:off x="-6136" y="4639796"/>
              <a:ext cx="2511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(5) Maximum equity weighted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co-benefits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ACA108-A141-7E8C-C4B4-FD5475897AE4}"/>
                </a:ext>
              </a:extLst>
            </p:cNvPr>
            <p:cNvSpPr txBox="1"/>
            <p:nvPr/>
          </p:nvSpPr>
          <p:spPr>
            <a:xfrm>
              <a:off x="1638000" y="278514"/>
              <a:ext cx="1897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(2) Maximise biodiversity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C76F5D4-CCD2-F349-AC13-76C42AF71D94}"/>
                </a:ext>
              </a:extLst>
            </p:cNvPr>
            <p:cNvSpPr txBox="1"/>
            <p:nvPr/>
          </p:nvSpPr>
          <p:spPr>
            <a:xfrm>
              <a:off x="1644336" y="2441308"/>
              <a:ext cx="2052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(4) Maximise co-benefits minus </a:t>
              </a:r>
            </a:p>
            <a:p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    costs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B64582-C851-E9F4-BF46-942DDED67B42}"/>
                </a:ext>
              </a:extLst>
            </p:cNvPr>
            <p:cNvSpPr txBox="1"/>
            <p:nvPr/>
          </p:nvSpPr>
          <p:spPr>
            <a:xfrm>
              <a:off x="-1631" y="0"/>
              <a:ext cx="3299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el"/>
                </a:rPr>
                <a:t>(a) Offset scenarios: Spatial distribution of sites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EB2DA-FF85-7301-5B4B-F5341A979EC6}"/>
              </a:ext>
            </a:extLst>
          </p:cNvPr>
          <p:cNvSpPr txBox="1"/>
          <p:nvPr/>
        </p:nvSpPr>
        <p:spPr>
          <a:xfrm>
            <a:off x="3305832" y="0"/>
            <a:ext cx="3271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(b) Offset outcomes: Radar Chart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9F5357-5377-31D9-C2C8-56D0555A16DA}"/>
              </a:ext>
            </a:extLst>
          </p:cNvPr>
          <p:cNvSpPr txBox="1"/>
          <p:nvPr/>
        </p:nvSpPr>
        <p:spPr>
          <a:xfrm>
            <a:off x="6630000" y="0"/>
            <a:ext cx="32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el"/>
              </a:rPr>
              <a:t>(c) Offset gains and losses: Histograms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2E0D11-1F7E-5230-E756-499CF89F998E}"/>
              </a:ext>
            </a:extLst>
          </p:cNvPr>
          <p:cNvGrpSpPr/>
          <p:nvPr/>
        </p:nvGrpSpPr>
        <p:grpSpPr>
          <a:xfrm>
            <a:off x="3381296" y="638174"/>
            <a:ext cx="3319303" cy="3705786"/>
            <a:chOff x="3553469" y="511312"/>
            <a:chExt cx="2677013" cy="2968879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68D9BCB-24C5-D834-7937-69F996FB0FBC}"/>
                </a:ext>
              </a:extLst>
            </p:cNvPr>
            <p:cNvSpPr txBox="1"/>
            <p:nvPr/>
          </p:nvSpPr>
          <p:spPr>
            <a:xfrm rot="5400000">
              <a:off x="5407635" y="1762599"/>
              <a:ext cx="1323006" cy="32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Maximum</a:t>
              </a:r>
            </a:p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 co-benefits minus costs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8CCE63E-D0A2-C768-44E4-343F3457A74B}"/>
                </a:ext>
              </a:extLst>
            </p:cNvPr>
            <p:cNvSpPr txBox="1"/>
            <p:nvPr/>
          </p:nvSpPr>
          <p:spPr>
            <a:xfrm>
              <a:off x="4298447" y="2926193"/>
              <a:ext cx="11453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Maximum equity weighted co-benefits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C71F27-0954-1B5E-0ED8-81319775D233}"/>
                </a:ext>
              </a:extLst>
            </p:cNvPr>
            <p:cNvSpPr txBox="1"/>
            <p:nvPr/>
          </p:nvSpPr>
          <p:spPr>
            <a:xfrm>
              <a:off x="4373124" y="511312"/>
              <a:ext cx="1044905" cy="32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Maximum biodiversity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A357EDB-2612-1822-F03E-88C98E047891}"/>
                </a:ext>
              </a:extLst>
            </p:cNvPr>
            <p:cNvSpPr txBox="1"/>
            <p:nvPr/>
          </p:nvSpPr>
          <p:spPr>
            <a:xfrm rot="16200000">
              <a:off x="3392751" y="1704918"/>
              <a:ext cx="644123" cy="32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Minimum costs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5326B0-5F8F-AA08-E4EC-682E576E0941}"/>
                </a:ext>
              </a:extLst>
            </p:cNvPr>
            <p:cNvGrpSpPr/>
            <p:nvPr/>
          </p:nvGrpSpPr>
          <p:grpSpPr>
            <a:xfrm>
              <a:off x="3868708" y="830784"/>
              <a:ext cx="2046796" cy="2074667"/>
              <a:chOff x="295993" y="711230"/>
              <a:chExt cx="2654455" cy="2654455"/>
            </a:xfrm>
          </p:grpSpPr>
          <p:sp>
            <p:nvSpPr>
              <p:cNvPr id="116" name="pl7">
                <a:extLst>
                  <a:ext uri="{FF2B5EF4-FFF2-40B4-BE49-F238E27FC236}">
                    <a16:creationId xmlns:a16="http://schemas.microsoft.com/office/drawing/2014/main" id="{4E9A3936-AFC6-0D34-0BB1-01F0BE2D6A15}"/>
                  </a:ext>
                </a:extLst>
              </p:cNvPr>
              <p:cNvSpPr/>
              <p:nvPr/>
            </p:nvSpPr>
            <p:spPr>
              <a:xfrm>
                <a:off x="1490953" y="1906186"/>
                <a:ext cx="264540" cy="264543"/>
              </a:xfrm>
              <a:custGeom>
                <a:avLst/>
                <a:gdLst/>
                <a:ahLst/>
                <a:cxnLst/>
                <a:rect l="0" t="0" r="0" b="0"/>
                <a:pathLst>
                  <a:path w="264540" h="264543">
                    <a:moveTo>
                      <a:pt x="264540" y="132271"/>
                    </a:moveTo>
                    <a:lnTo>
                      <a:pt x="264520" y="129956"/>
                    </a:lnTo>
                    <a:lnTo>
                      <a:pt x="264459" y="127642"/>
                    </a:lnTo>
                    <a:lnTo>
                      <a:pt x="264358" y="125329"/>
                    </a:lnTo>
                    <a:lnTo>
                      <a:pt x="264216" y="123018"/>
                    </a:lnTo>
                    <a:lnTo>
                      <a:pt x="264034" y="120711"/>
                    </a:lnTo>
                    <a:lnTo>
                      <a:pt x="263811" y="118406"/>
                    </a:lnTo>
                    <a:lnTo>
                      <a:pt x="263549" y="116106"/>
                    </a:lnTo>
                    <a:lnTo>
                      <a:pt x="263246" y="113811"/>
                    </a:lnTo>
                    <a:lnTo>
                      <a:pt x="262902" y="111522"/>
                    </a:lnTo>
                    <a:lnTo>
                      <a:pt x="262519" y="109239"/>
                    </a:lnTo>
                    <a:lnTo>
                      <a:pt x="262096" y="106963"/>
                    </a:lnTo>
                    <a:lnTo>
                      <a:pt x="261633" y="104694"/>
                    </a:lnTo>
                    <a:lnTo>
                      <a:pt x="261131" y="102435"/>
                    </a:lnTo>
                    <a:lnTo>
                      <a:pt x="260589" y="100184"/>
                    </a:lnTo>
                    <a:lnTo>
                      <a:pt x="260008" y="97943"/>
                    </a:lnTo>
                    <a:lnTo>
                      <a:pt x="259388" y="95713"/>
                    </a:lnTo>
                    <a:lnTo>
                      <a:pt x="258728" y="93494"/>
                    </a:lnTo>
                    <a:lnTo>
                      <a:pt x="258030" y="91286"/>
                    </a:lnTo>
                    <a:lnTo>
                      <a:pt x="257294" y="89092"/>
                    </a:lnTo>
                    <a:lnTo>
                      <a:pt x="256519" y="86910"/>
                    </a:lnTo>
                    <a:lnTo>
                      <a:pt x="255706" y="84743"/>
                    </a:lnTo>
                    <a:lnTo>
                      <a:pt x="254855" y="82590"/>
                    </a:lnTo>
                    <a:lnTo>
                      <a:pt x="253967" y="80452"/>
                    </a:lnTo>
                    <a:lnTo>
                      <a:pt x="253042" y="78330"/>
                    </a:lnTo>
                    <a:lnTo>
                      <a:pt x="252079" y="76224"/>
                    </a:lnTo>
                    <a:lnTo>
                      <a:pt x="251080" y="74136"/>
                    </a:lnTo>
                    <a:lnTo>
                      <a:pt x="250044" y="72066"/>
                    </a:lnTo>
                    <a:lnTo>
                      <a:pt x="248973" y="70014"/>
                    </a:lnTo>
                    <a:lnTo>
                      <a:pt x="247865" y="67981"/>
                    </a:lnTo>
                    <a:lnTo>
                      <a:pt x="246722" y="65968"/>
                    </a:lnTo>
                    <a:lnTo>
                      <a:pt x="245544" y="63975"/>
                    </a:lnTo>
                    <a:lnTo>
                      <a:pt x="244332" y="62003"/>
                    </a:lnTo>
                    <a:lnTo>
                      <a:pt x="243085" y="60052"/>
                    </a:lnTo>
                    <a:lnTo>
                      <a:pt x="241804" y="58124"/>
                    </a:lnTo>
                    <a:lnTo>
                      <a:pt x="240489" y="56218"/>
                    </a:lnTo>
                    <a:lnTo>
                      <a:pt x="239142" y="54336"/>
                    </a:lnTo>
                    <a:lnTo>
                      <a:pt x="237762" y="52477"/>
                    </a:lnTo>
                    <a:lnTo>
                      <a:pt x="236349" y="50643"/>
                    </a:lnTo>
                    <a:lnTo>
                      <a:pt x="234904" y="48834"/>
                    </a:lnTo>
                    <a:lnTo>
                      <a:pt x="233429" y="47051"/>
                    </a:lnTo>
                    <a:lnTo>
                      <a:pt x="231922" y="45293"/>
                    </a:lnTo>
                    <a:lnTo>
                      <a:pt x="230384" y="43563"/>
                    </a:lnTo>
                    <a:lnTo>
                      <a:pt x="228817" y="41859"/>
                    </a:lnTo>
                    <a:lnTo>
                      <a:pt x="227220" y="40183"/>
                    </a:lnTo>
                    <a:lnTo>
                      <a:pt x="225593" y="38536"/>
                    </a:lnTo>
                    <a:lnTo>
                      <a:pt x="223939" y="36917"/>
                    </a:lnTo>
                    <a:lnTo>
                      <a:pt x="222256" y="35327"/>
                    </a:lnTo>
                    <a:lnTo>
                      <a:pt x="220545" y="33767"/>
                    </a:lnTo>
                    <a:lnTo>
                      <a:pt x="218808" y="32237"/>
                    </a:lnTo>
                    <a:lnTo>
                      <a:pt x="217044" y="30738"/>
                    </a:lnTo>
                    <a:lnTo>
                      <a:pt x="215254" y="29270"/>
                    </a:lnTo>
                    <a:lnTo>
                      <a:pt x="213439" y="27833"/>
                    </a:lnTo>
                    <a:lnTo>
                      <a:pt x="211599" y="26429"/>
                    </a:lnTo>
                    <a:lnTo>
                      <a:pt x="209734" y="25056"/>
                    </a:lnTo>
                    <a:lnTo>
                      <a:pt x="207846" y="23717"/>
                    </a:lnTo>
                    <a:lnTo>
                      <a:pt x="205934" y="22411"/>
                    </a:lnTo>
                    <a:lnTo>
                      <a:pt x="204000" y="21139"/>
                    </a:lnTo>
                    <a:lnTo>
                      <a:pt x="202045" y="19900"/>
                    </a:lnTo>
                    <a:lnTo>
                      <a:pt x="200067" y="18696"/>
                    </a:lnTo>
                    <a:lnTo>
                      <a:pt x="198069" y="17527"/>
                    </a:lnTo>
                    <a:lnTo>
                      <a:pt x="196051" y="16393"/>
                    </a:lnTo>
                    <a:lnTo>
                      <a:pt x="194013" y="15294"/>
                    </a:lnTo>
                    <a:lnTo>
                      <a:pt x="191957" y="14232"/>
                    </a:lnTo>
                    <a:lnTo>
                      <a:pt x="189882" y="13205"/>
                    </a:lnTo>
                    <a:lnTo>
                      <a:pt x="187789" y="12215"/>
                    </a:lnTo>
                    <a:lnTo>
                      <a:pt x="185679" y="11262"/>
                    </a:lnTo>
                    <a:lnTo>
                      <a:pt x="183553" y="10346"/>
                    </a:lnTo>
                    <a:lnTo>
                      <a:pt x="181412" y="9467"/>
                    </a:lnTo>
                    <a:lnTo>
                      <a:pt x="179255" y="8625"/>
                    </a:lnTo>
                    <a:lnTo>
                      <a:pt x="177084" y="7822"/>
                    </a:lnTo>
                    <a:lnTo>
                      <a:pt x="174899" y="7057"/>
                    </a:lnTo>
                    <a:lnTo>
                      <a:pt x="172701" y="6330"/>
                    </a:lnTo>
                    <a:lnTo>
                      <a:pt x="170491" y="5641"/>
                    </a:lnTo>
                    <a:lnTo>
                      <a:pt x="168269" y="4992"/>
                    </a:lnTo>
                    <a:lnTo>
                      <a:pt x="166036" y="4381"/>
                    </a:lnTo>
                    <a:lnTo>
                      <a:pt x="163792" y="3810"/>
                    </a:lnTo>
                    <a:lnTo>
                      <a:pt x="161539" y="3278"/>
                    </a:lnTo>
                    <a:lnTo>
                      <a:pt x="159277" y="2785"/>
                    </a:lnTo>
                    <a:lnTo>
                      <a:pt x="157007" y="2332"/>
                    </a:lnTo>
                    <a:lnTo>
                      <a:pt x="154729" y="1919"/>
                    </a:lnTo>
                    <a:lnTo>
                      <a:pt x="152445" y="1546"/>
                    </a:lnTo>
                    <a:lnTo>
                      <a:pt x="150154" y="1213"/>
                    </a:lnTo>
                    <a:lnTo>
                      <a:pt x="147857" y="920"/>
                    </a:lnTo>
                    <a:lnTo>
                      <a:pt x="145556" y="667"/>
                    </a:lnTo>
                    <a:lnTo>
                      <a:pt x="143251" y="455"/>
                    </a:lnTo>
                    <a:lnTo>
                      <a:pt x="140942" y="283"/>
                    </a:lnTo>
                    <a:lnTo>
                      <a:pt x="138631" y="151"/>
                    </a:lnTo>
                    <a:lnTo>
                      <a:pt x="136318" y="60"/>
                    </a:lnTo>
                    <a:lnTo>
                      <a:pt x="134003" y="10"/>
                    </a:lnTo>
                    <a:lnTo>
                      <a:pt x="131688" y="0"/>
                    </a:lnTo>
                    <a:lnTo>
                      <a:pt x="129374" y="30"/>
                    </a:lnTo>
                    <a:lnTo>
                      <a:pt x="127060" y="101"/>
                    </a:lnTo>
                    <a:lnTo>
                      <a:pt x="124747" y="212"/>
                    </a:lnTo>
                    <a:lnTo>
                      <a:pt x="122437" y="364"/>
                    </a:lnTo>
                    <a:lnTo>
                      <a:pt x="120130" y="556"/>
                    </a:lnTo>
                    <a:lnTo>
                      <a:pt x="117827" y="789"/>
                    </a:lnTo>
                    <a:lnTo>
                      <a:pt x="115528" y="1062"/>
                    </a:lnTo>
                    <a:lnTo>
                      <a:pt x="113235" y="1375"/>
                    </a:lnTo>
                    <a:lnTo>
                      <a:pt x="110947" y="1728"/>
                    </a:lnTo>
                    <a:lnTo>
                      <a:pt x="108665" y="2121"/>
                    </a:lnTo>
                    <a:lnTo>
                      <a:pt x="106391" y="2554"/>
                    </a:lnTo>
                    <a:lnTo>
                      <a:pt x="104125" y="3027"/>
                    </a:lnTo>
                    <a:lnTo>
                      <a:pt x="101867" y="3539"/>
                    </a:lnTo>
                    <a:lnTo>
                      <a:pt x="99619" y="4091"/>
                    </a:lnTo>
                    <a:lnTo>
                      <a:pt x="97381" y="4682"/>
                    </a:lnTo>
                    <a:lnTo>
                      <a:pt x="95153" y="5312"/>
                    </a:lnTo>
                    <a:lnTo>
                      <a:pt x="92937" y="5981"/>
                    </a:lnTo>
                    <a:lnTo>
                      <a:pt x="90733" y="6688"/>
                    </a:lnTo>
                    <a:lnTo>
                      <a:pt x="88541" y="7435"/>
                    </a:lnTo>
                    <a:lnTo>
                      <a:pt x="86363" y="8219"/>
                    </a:lnTo>
                    <a:lnTo>
                      <a:pt x="84199" y="9041"/>
                    </a:lnTo>
                    <a:lnTo>
                      <a:pt x="82050" y="9901"/>
                    </a:lnTo>
                    <a:lnTo>
                      <a:pt x="79916" y="10799"/>
                    </a:lnTo>
                    <a:lnTo>
                      <a:pt x="77798" y="11734"/>
                    </a:lnTo>
                    <a:lnTo>
                      <a:pt x="75697" y="12706"/>
                    </a:lnTo>
                    <a:lnTo>
                      <a:pt x="73613" y="13714"/>
                    </a:lnTo>
                    <a:lnTo>
                      <a:pt x="71547" y="14759"/>
                    </a:lnTo>
                    <a:lnTo>
                      <a:pt x="69500" y="15839"/>
                    </a:lnTo>
                    <a:lnTo>
                      <a:pt x="67472" y="16956"/>
                    </a:lnTo>
                    <a:lnTo>
                      <a:pt x="65464" y="18107"/>
                    </a:lnTo>
                    <a:lnTo>
                      <a:pt x="63476" y="19294"/>
                    </a:lnTo>
                    <a:lnTo>
                      <a:pt x="61509" y="20515"/>
                    </a:lnTo>
                    <a:lnTo>
                      <a:pt x="59564" y="21770"/>
                    </a:lnTo>
                    <a:lnTo>
                      <a:pt x="57641" y="23060"/>
                    </a:lnTo>
                    <a:lnTo>
                      <a:pt x="55742" y="24383"/>
                    </a:lnTo>
                    <a:lnTo>
                      <a:pt x="53865" y="25738"/>
                    </a:lnTo>
                    <a:lnTo>
                      <a:pt x="52013" y="27127"/>
                    </a:lnTo>
                    <a:lnTo>
                      <a:pt x="50185" y="28547"/>
                    </a:lnTo>
                    <a:lnTo>
                      <a:pt x="48382" y="30000"/>
                    </a:lnTo>
                    <a:lnTo>
                      <a:pt x="46605" y="31484"/>
                    </a:lnTo>
                    <a:lnTo>
                      <a:pt x="44854" y="32998"/>
                    </a:lnTo>
                    <a:lnTo>
                      <a:pt x="43130" y="34543"/>
                    </a:lnTo>
                    <a:lnTo>
                      <a:pt x="41434" y="36118"/>
                    </a:lnTo>
                    <a:lnTo>
                      <a:pt x="39765" y="37723"/>
                    </a:lnTo>
                    <a:lnTo>
                      <a:pt x="38124" y="39356"/>
                    </a:lnTo>
                    <a:lnTo>
                      <a:pt x="36513" y="41018"/>
                    </a:lnTo>
                    <a:lnTo>
                      <a:pt x="34930" y="42708"/>
                    </a:lnTo>
                    <a:lnTo>
                      <a:pt x="33378" y="44425"/>
                    </a:lnTo>
                    <a:lnTo>
                      <a:pt x="31856" y="46169"/>
                    </a:lnTo>
                    <a:lnTo>
                      <a:pt x="30364" y="47939"/>
                    </a:lnTo>
                    <a:lnTo>
                      <a:pt x="28904" y="49736"/>
                    </a:lnTo>
                    <a:lnTo>
                      <a:pt x="27475" y="51557"/>
                    </a:lnTo>
                    <a:lnTo>
                      <a:pt x="26079" y="53404"/>
                    </a:lnTo>
                    <a:lnTo>
                      <a:pt x="24715" y="55274"/>
                    </a:lnTo>
                    <a:lnTo>
                      <a:pt x="23384" y="57168"/>
                    </a:lnTo>
                    <a:lnTo>
                      <a:pt x="22086" y="59085"/>
                    </a:lnTo>
                    <a:lnTo>
                      <a:pt x="20822" y="61025"/>
                    </a:lnTo>
                    <a:lnTo>
                      <a:pt x="19592" y="62986"/>
                    </a:lnTo>
                    <a:lnTo>
                      <a:pt x="18397" y="64969"/>
                    </a:lnTo>
                    <a:lnTo>
                      <a:pt x="17236" y="66972"/>
                    </a:lnTo>
                    <a:lnTo>
                      <a:pt x="16111" y="68995"/>
                    </a:lnTo>
                    <a:lnTo>
                      <a:pt x="15022" y="71037"/>
                    </a:lnTo>
                    <a:lnTo>
                      <a:pt x="13968" y="73099"/>
                    </a:lnTo>
                    <a:lnTo>
                      <a:pt x="12950" y="75178"/>
                    </a:lnTo>
                    <a:lnTo>
                      <a:pt x="11970" y="77275"/>
                    </a:lnTo>
                    <a:lnTo>
                      <a:pt x="11025" y="79389"/>
                    </a:lnTo>
                    <a:lnTo>
                      <a:pt x="10119" y="81519"/>
                    </a:lnTo>
                    <a:lnTo>
                      <a:pt x="9249" y="83664"/>
                    </a:lnTo>
                    <a:lnTo>
                      <a:pt x="8417" y="85825"/>
                    </a:lnTo>
                    <a:lnTo>
                      <a:pt x="7623" y="87999"/>
                    </a:lnTo>
                    <a:lnTo>
                      <a:pt x="6868" y="90187"/>
                    </a:lnTo>
                    <a:lnTo>
                      <a:pt x="6150" y="92389"/>
                    </a:lnTo>
                    <a:lnTo>
                      <a:pt x="5472" y="94602"/>
                    </a:lnTo>
                    <a:lnTo>
                      <a:pt x="4832" y="96827"/>
                    </a:lnTo>
                    <a:lnTo>
                      <a:pt x="4231" y="99062"/>
                    </a:lnTo>
                    <a:lnTo>
                      <a:pt x="3669" y="101308"/>
                    </a:lnTo>
                    <a:lnTo>
                      <a:pt x="3147" y="103563"/>
                    </a:lnTo>
                    <a:lnTo>
                      <a:pt x="2665" y="105828"/>
                    </a:lnTo>
                    <a:lnTo>
                      <a:pt x="2222" y="108100"/>
                    </a:lnTo>
                    <a:lnTo>
                      <a:pt x="1819" y="110379"/>
                    </a:lnTo>
                    <a:lnTo>
                      <a:pt x="1455" y="112666"/>
                    </a:lnTo>
                    <a:lnTo>
                      <a:pt x="1132" y="114958"/>
                    </a:lnTo>
                    <a:lnTo>
                      <a:pt x="849" y="117256"/>
                    </a:lnTo>
                    <a:lnTo>
                      <a:pt x="607" y="119558"/>
                    </a:lnTo>
                    <a:lnTo>
                      <a:pt x="404" y="121864"/>
                    </a:lnTo>
                    <a:lnTo>
                      <a:pt x="243" y="124173"/>
                    </a:lnTo>
                    <a:lnTo>
                      <a:pt x="121" y="126485"/>
                    </a:lnTo>
                    <a:lnTo>
                      <a:pt x="40" y="128799"/>
                    </a:lnTo>
                    <a:lnTo>
                      <a:pt x="0" y="131114"/>
                    </a:lnTo>
                    <a:lnTo>
                      <a:pt x="0" y="133429"/>
                    </a:lnTo>
                    <a:lnTo>
                      <a:pt x="40" y="135743"/>
                    </a:lnTo>
                    <a:lnTo>
                      <a:pt x="121" y="138057"/>
                    </a:lnTo>
                    <a:lnTo>
                      <a:pt x="243" y="140369"/>
                    </a:lnTo>
                    <a:lnTo>
                      <a:pt x="404" y="142678"/>
                    </a:lnTo>
                    <a:lnTo>
                      <a:pt x="607" y="144984"/>
                    </a:lnTo>
                    <a:lnTo>
                      <a:pt x="849" y="147286"/>
                    </a:lnTo>
                    <a:lnTo>
                      <a:pt x="1132" y="149584"/>
                    </a:lnTo>
                    <a:lnTo>
                      <a:pt x="1455" y="151876"/>
                    </a:lnTo>
                    <a:lnTo>
                      <a:pt x="1819" y="154163"/>
                    </a:lnTo>
                    <a:lnTo>
                      <a:pt x="2222" y="156442"/>
                    </a:lnTo>
                    <a:lnTo>
                      <a:pt x="2665" y="158714"/>
                    </a:lnTo>
                    <a:lnTo>
                      <a:pt x="3147" y="160979"/>
                    </a:lnTo>
                    <a:lnTo>
                      <a:pt x="3669" y="163234"/>
                    </a:lnTo>
                    <a:lnTo>
                      <a:pt x="4231" y="165480"/>
                    </a:lnTo>
                    <a:lnTo>
                      <a:pt x="4832" y="167715"/>
                    </a:lnTo>
                    <a:lnTo>
                      <a:pt x="5472" y="169940"/>
                    </a:lnTo>
                    <a:lnTo>
                      <a:pt x="6150" y="172154"/>
                    </a:lnTo>
                    <a:lnTo>
                      <a:pt x="6868" y="174355"/>
                    </a:lnTo>
                    <a:lnTo>
                      <a:pt x="7623" y="176543"/>
                    </a:lnTo>
                    <a:lnTo>
                      <a:pt x="8417" y="178717"/>
                    </a:lnTo>
                    <a:lnTo>
                      <a:pt x="9249" y="180878"/>
                    </a:lnTo>
                    <a:lnTo>
                      <a:pt x="10119" y="183023"/>
                    </a:lnTo>
                    <a:lnTo>
                      <a:pt x="11025" y="185153"/>
                    </a:lnTo>
                    <a:lnTo>
                      <a:pt x="11970" y="187267"/>
                    </a:lnTo>
                    <a:lnTo>
                      <a:pt x="12950" y="189364"/>
                    </a:lnTo>
                    <a:lnTo>
                      <a:pt x="13968" y="191443"/>
                    </a:lnTo>
                    <a:lnTo>
                      <a:pt x="15022" y="193505"/>
                    </a:lnTo>
                    <a:lnTo>
                      <a:pt x="16111" y="195547"/>
                    </a:lnTo>
                    <a:lnTo>
                      <a:pt x="17236" y="197570"/>
                    </a:lnTo>
                    <a:lnTo>
                      <a:pt x="18397" y="199573"/>
                    </a:lnTo>
                    <a:lnTo>
                      <a:pt x="19592" y="201556"/>
                    </a:lnTo>
                    <a:lnTo>
                      <a:pt x="20822" y="203517"/>
                    </a:lnTo>
                    <a:lnTo>
                      <a:pt x="22086" y="205457"/>
                    </a:lnTo>
                    <a:lnTo>
                      <a:pt x="23384" y="207374"/>
                    </a:lnTo>
                    <a:lnTo>
                      <a:pt x="24715" y="209268"/>
                    </a:lnTo>
                    <a:lnTo>
                      <a:pt x="26079" y="211138"/>
                    </a:lnTo>
                    <a:lnTo>
                      <a:pt x="27475" y="212985"/>
                    </a:lnTo>
                    <a:lnTo>
                      <a:pt x="28904" y="214806"/>
                    </a:lnTo>
                    <a:lnTo>
                      <a:pt x="30364" y="216603"/>
                    </a:lnTo>
                    <a:lnTo>
                      <a:pt x="31856" y="218373"/>
                    </a:lnTo>
                    <a:lnTo>
                      <a:pt x="33378" y="220117"/>
                    </a:lnTo>
                    <a:lnTo>
                      <a:pt x="34930" y="221835"/>
                    </a:lnTo>
                    <a:lnTo>
                      <a:pt x="36513" y="223524"/>
                    </a:lnTo>
                    <a:lnTo>
                      <a:pt x="38124" y="225186"/>
                    </a:lnTo>
                    <a:lnTo>
                      <a:pt x="39765" y="226819"/>
                    </a:lnTo>
                    <a:lnTo>
                      <a:pt x="41434" y="228424"/>
                    </a:lnTo>
                    <a:lnTo>
                      <a:pt x="43130" y="229999"/>
                    </a:lnTo>
                    <a:lnTo>
                      <a:pt x="44854" y="231544"/>
                    </a:lnTo>
                    <a:lnTo>
                      <a:pt x="46605" y="233058"/>
                    </a:lnTo>
                    <a:lnTo>
                      <a:pt x="48382" y="234542"/>
                    </a:lnTo>
                    <a:lnTo>
                      <a:pt x="50185" y="235995"/>
                    </a:lnTo>
                    <a:lnTo>
                      <a:pt x="52013" y="237415"/>
                    </a:lnTo>
                    <a:lnTo>
                      <a:pt x="53865" y="238804"/>
                    </a:lnTo>
                    <a:lnTo>
                      <a:pt x="55742" y="240159"/>
                    </a:lnTo>
                    <a:lnTo>
                      <a:pt x="57641" y="241482"/>
                    </a:lnTo>
                    <a:lnTo>
                      <a:pt x="59564" y="242772"/>
                    </a:lnTo>
                    <a:lnTo>
                      <a:pt x="61509" y="244027"/>
                    </a:lnTo>
                    <a:lnTo>
                      <a:pt x="63476" y="245248"/>
                    </a:lnTo>
                    <a:lnTo>
                      <a:pt x="65464" y="246435"/>
                    </a:lnTo>
                    <a:lnTo>
                      <a:pt x="67472" y="247586"/>
                    </a:lnTo>
                    <a:lnTo>
                      <a:pt x="69500" y="248703"/>
                    </a:lnTo>
                    <a:lnTo>
                      <a:pt x="71547" y="249783"/>
                    </a:lnTo>
                    <a:lnTo>
                      <a:pt x="73613" y="250828"/>
                    </a:lnTo>
                    <a:lnTo>
                      <a:pt x="75697" y="251836"/>
                    </a:lnTo>
                    <a:lnTo>
                      <a:pt x="77798" y="252808"/>
                    </a:lnTo>
                    <a:lnTo>
                      <a:pt x="79916" y="253743"/>
                    </a:lnTo>
                    <a:lnTo>
                      <a:pt x="82050" y="254641"/>
                    </a:lnTo>
                    <a:lnTo>
                      <a:pt x="84199" y="255501"/>
                    </a:lnTo>
                    <a:lnTo>
                      <a:pt x="86363" y="256323"/>
                    </a:lnTo>
                    <a:lnTo>
                      <a:pt x="88541" y="257107"/>
                    </a:lnTo>
                    <a:lnTo>
                      <a:pt x="90733" y="257854"/>
                    </a:lnTo>
                    <a:lnTo>
                      <a:pt x="92937" y="258561"/>
                    </a:lnTo>
                    <a:lnTo>
                      <a:pt x="95153" y="259230"/>
                    </a:lnTo>
                    <a:lnTo>
                      <a:pt x="97381" y="259860"/>
                    </a:lnTo>
                    <a:lnTo>
                      <a:pt x="99619" y="260451"/>
                    </a:lnTo>
                    <a:lnTo>
                      <a:pt x="101867" y="261003"/>
                    </a:lnTo>
                    <a:lnTo>
                      <a:pt x="104125" y="261515"/>
                    </a:lnTo>
                    <a:lnTo>
                      <a:pt x="106391" y="261988"/>
                    </a:lnTo>
                    <a:lnTo>
                      <a:pt x="108665" y="262421"/>
                    </a:lnTo>
                    <a:lnTo>
                      <a:pt x="110947" y="262814"/>
                    </a:lnTo>
                    <a:lnTo>
                      <a:pt x="113235" y="263167"/>
                    </a:lnTo>
                    <a:lnTo>
                      <a:pt x="115528" y="263480"/>
                    </a:lnTo>
                    <a:lnTo>
                      <a:pt x="117827" y="263753"/>
                    </a:lnTo>
                    <a:lnTo>
                      <a:pt x="120130" y="263986"/>
                    </a:lnTo>
                    <a:lnTo>
                      <a:pt x="122437" y="264178"/>
                    </a:lnTo>
                    <a:lnTo>
                      <a:pt x="124747" y="264330"/>
                    </a:lnTo>
                    <a:lnTo>
                      <a:pt x="127060" y="264441"/>
                    </a:lnTo>
                    <a:lnTo>
                      <a:pt x="129374" y="264512"/>
                    </a:lnTo>
                    <a:lnTo>
                      <a:pt x="131688" y="264543"/>
                    </a:lnTo>
                    <a:lnTo>
                      <a:pt x="134003" y="264532"/>
                    </a:lnTo>
                    <a:lnTo>
                      <a:pt x="136318" y="264482"/>
                    </a:lnTo>
                    <a:lnTo>
                      <a:pt x="138631" y="264391"/>
                    </a:lnTo>
                    <a:lnTo>
                      <a:pt x="140942" y="264259"/>
                    </a:lnTo>
                    <a:lnTo>
                      <a:pt x="143251" y="264087"/>
                    </a:lnTo>
                    <a:lnTo>
                      <a:pt x="145556" y="263875"/>
                    </a:lnTo>
                    <a:lnTo>
                      <a:pt x="147857" y="263622"/>
                    </a:lnTo>
                    <a:lnTo>
                      <a:pt x="150154" y="263329"/>
                    </a:lnTo>
                    <a:lnTo>
                      <a:pt x="152445" y="262996"/>
                    </a:lnTo>
                    <a:lnTo>
                      <a:pt x="154729" y="262623"/>
                    </a:lnTo>
                    <a:lnTo>
                      <a:pt x="157007" y="262210"/>
                    </a:lnTo>
                    <a:lnTo>
                      <a:pt x="159277" y="261757"/>
                    </a:lnTo>
                    <a:lnTo>
                      <a:pt x="161539" y="261264"/>
                    </a:lnTo>
                    <a:lnTo>
                      <a:pt x="163792" y="260732"/>
                    </a:lnTo>
                    <a:lnTo>
                      <a:pt x="166036" y="260161"/>
                    </a:lnTo>
                    <a:lnTo>
                      <a:pt x="168269" y="259550"/>
                    </a:lnTo>
                    <a:lnTo>
                      <a:pt x="170491" y="258901"/>
                    </a:lnTo>
                    <a:lnTo>
                      <a:pt x="172701" y="258212"/>
                    </a:lnTo>
                    <a:lnTo>
                      <a:pt x="174899" y="257485"/>
                    </a:lnTo>
                    <a:lnTo>
                      <a:pt x="177084" y="256720"/>
                    </a:lnTo>
                    <a:lnTo>
                      <a:pt x="179255" y="255917"/>
                    </a:lnTo>
                    <a:lnTo>
                      <a:pt x="181412" y="255075"/>
                    </a:lnTo>
                    <a:lnTo>
                      <a:pt x="183553" y="254196"/>
                    </a:lnTo>
                    <a:lnTo>
                      <a:pt x="185679" y="253280"/>
                    </a:lnTo>
                    <a:lnTo>
                      <a:pt x="187789" y="252327"/>
                    </a:lnTo>
                    <a:lnTo>
                      <a:pt x="189882" y="251337"/>
                    </a:lnTo>
                    <a:lnTo>
                      <a:pt x="191957" y="250310"/>
                    </a:lnTo>
                    <a:lnTo>
                      <a:pt x="194013" y="249248"/>
                    </a:lnTo>
                    <a:lnTo>
                      <a:pt x="196051" y="248149"/>
                    </a:lnTo>
                    <a:lnTo>
                      <a:pt x="198069" y="247015"/>
                    </a:lnTo>
                    <a:lnTo>
                      <a:pt x="200067" y="245846"/>
                    </a:lnTo>
                    <a:lnTo>
                      <a:pt x="202045" y="244642"/>
                    </a:lnTo>
                    <a:lnTo>
                      <a:pt x="204000" y="243404"/>
                    </a:lnTo>
                    <a:lnTo>
                      <a:pt x="205934" y="242131"/>
                    </a:lnTo>
                    <a:lnTo>
                      <a:pt x="207846" y="240825"/>
                    </a:lnTo>
                    <a:lnTo>
                      <a:pt x="209734" y="239486"/>
                    </a:lnTo>
                    <a:lnTo>
                      <a:pt x="211599" y="238114"/>
                    </a:lnTo>
                    <a:lnTo>
                      <a:pt x="213439" y="236709"/>
                    </a:lnTo>
                    <a:lnTo>
                      <a:pt x="215254" y="235272"/>
                    </a:lnTo>
                    <a:lnTo>
                      <a:pt x="217044" y="233804"/>
                    </a:lnTo>
                    <a:lnTo>
                      <a:pt x="218808" y="232305"/>
                    </a:lnTo>
                    <a:lnTo>
                      <a:pt x="220545" y="230775"/>
                    </a:lnTo>
                    <a:lnTo>
                      <a:pt x="222256" y="229215"/>
                    </a:lnTo>
                    <a:lnTo>
                      <a:pt x="223939" y="227625"/>
                    </a:lnTo>
                    <a:lnTo>
                      <a:pt x="225593" y="226006"/>
                    </a:lnTo>
                    <a:lnTo>
                      <a:pt x="227220" y="224359"/>
                    </a:lnTo>
                    <a:lnTo>
                      <a:pt x="228817" y="222683"/>
                    </a:lnTo>
                    <a:lnTo>
                      <a:pt x="230384" y="220979"/>
                    </a:lnTo>
                    <a:lnTo>
                      <a:pt x="231922" y="219249"/>
                    </a:lnTo>
                    <a:lnTo>
                      <a:pt x="233429" y="217491"/>
                    </a:lnTo>
                    <a:lnTo>
                      <a:pt x="234904" y="215708"/>
                    </a:lnTo>
                    <a:lnTo>
                      <a:pt x="236349" y="213899"/>
                    </a:lnTo>
                    <a:lnTo>
                      <a:pt x="237762" y="212065"/>
                    </a:lnTo>
                    <a:lnTo>
                      <a:pt x="239142" y="210206"/>
                    </a:lnTo>
                    <a:lnTo>
                      <a:pt x="240489" y="208324"/>
                    </a:lnTo>
                    <a:lnTo>
                      <a:pt x="241804" y="206418"/>
                    </a:lnTo>
                    <a:lnTo>
                      <a:pt x="243085" y="204490"/>
                    </a:lnTo>
                    <a:lnTo>
                      <a:pt x="244332" y="202539"/>
                    </a:lnTo>
                    <a:lnTo>
                      <a:pt x="245544" y="200567"/>
                    </a:lnTo>
                    <a:lnTo>
                      <a:pt x="246722" y="198574"/>
                    </a:lnTo>
                    <a:lnTo>
                      <a:pt x="247865" y="196561"/>
                    </a:lnTo>
                    <a:lnTo>
                      <a:pt x="248973" y="194528"/>
                    </a:lnTo>
                    <a:lnTo>
                      <a:pt x="250044" y="192476"/>
                    </a:lnTo>
                    <a:lnTo>
                      <a:pt x="251080" y="190406"/>
                    </a:lnTo>
                    <a:lnTo>
                      <a:pt x="252079" y="188318"/>
                    </a:lnTo>
                    <a:lnTo>
                      <a:pt x="253042" y="186212"/>
                    </a:lnTo>
                    <a:lnTo>
                      <a:pt x="253967" y="184090"/>
                    </a:lnTo>
                    <a:lnTo>
                      <a:pt x="254855" y="181952"/>
                    </a:lnTo>
                    <a:lnTo>
                      <a:pt x="255706" y="179799"/>
                    </a:lnTo>
                    <a:lnTo>
                      <a:pt x="256519" y="177632"/>
                    </a:lnTo>
                    <a:lnTo>
                      <a:pt x="257294" y="175450"/>
                    </a:lnTo>
                    <a:lnTo>
                      <a:pt x="258030" y="173256"/>
                    </a:lnTo>
                    <a:lnTo>
                      <a:pt x="258728" y="171048"/>
                    </a:lnTo>
                    <a:lnTo>
                      <a:pt x="259388" y="168829"/>
                    </a:lnTo>
                    <a:lnTo>
                      <a:pt x="260008" y="166599"/>
                    </a:lnTo>
                    <a:lnTo>
                      <a:pt x="260589" y="164358"/>
                    </a:lnTo>
                    <a:lnTo>
                      <a:pt x="261131" y="162107"/>
                    </a:lnTo>
                    <a:lnTo>
                      <a:pt x="261633" y="159848"/>
                    </a:lnTo>
                    <a:lnTo>
                      <a:pt x="262096" y="157579"/>
                    </a:lnTo>
                    <a:lnTo>
                      <a:pt x="262519" y="155303"/>
                    </a:lnTo>
                    <a:lnTo>
                      <a:pt x="262902" y="153020"/>
                    </a:lnTo>
                    <a:lnTo>
                      <a:pt x="263246" y="150731"/>
                    </a:lnTo>
                    <a:lnTo>
                      <a:pt x="263549" y="148436"/>
                    </a:lnTo>
                    <a:lnTo>
                      <a:pt x="263811" y="146136"/>
                    </a:lnTo>
                    <a:lnTo>
                      <a:pt x="264034" y="143831"/>
                    </a:lnTo>
                    <a:lnTo>
                      <a:pt x="264216" y="141524"/>
                    </a:lnTo>
                    <a:lnTo>
                      <a:pt x="264358" y="139213"/>
                    </a:lnTo>
                    <a:lnTo>
                      <a:pt x="264459" y="136900"/>
                    </a:lnTo>
                    <a:lnTo>
                      <a:pt x="264520" y="134586"/>
                    </a:lnTo>
                    <a:lnTo>
                      <a:pt x="264540" y="132271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pl8">
                <a:extLst>
                  <a:ext uri="{FF2B5EF4-FFF2-40B4-BE49-F238E27FC236}">
                    <a16:creationId xmlns:a16="http://schemas.microsoft.com/office/drawing/2014/main" id="{438456B8-6460-5A33-5DF1-BDD50D8B095C}"/>
                  </a:ext>
                </a:extLst>
              </p:cNvPr>
              <p:cNvSpPr/>
              <p:nvPr/>
            </p:nvSpPr>
            <p:spPr>
              <a:xfrm>
                <a:off x="895748" y="1310964"/>
                <a:ext cx="1454972" cy="1454986"/>
              </a:xfrm>
              <a:custGeom>
                <a:avLst/>
                <a:gdLst/>
                <a:ahLst/>
                <a:cxnLst/>
                <a:rect l="0" t="0" r="0" b="0"/>
                <a:pathLst>
                  <a:path w="1454972" h="1454986">
                    <a:moveTo>
                      <a:pt x="1454972" y="727493"/>
                    </a:moveTo>
                    <a:lnTo>
                      <a:pt x="1454861" y="714761"/>
                    </a:lnTo>
                    <a:lnTo>
                      <a:pt x="1454527" y="702033"/>
                    </a:lnTo>
                    <a:lnTo>
                      <a:pt x="1453970" y="689312"/>
                    </a:lnTo>
                    <a:lnTo>
                      <a:pt x="1453190" y="676604"/>
                    </a:lnTo>
                    <a:lnTo>
                      <a:pt x="1452188" y="663911"/>
                    </a:lnTo>
                    <a:lnTo>
                      <a:pt x="1450965" y="651237"/>
                    </a:lnTo>
                    <a:lnTo>
                      <a:pt x="1449519" y="638587"/>
                    </a:lnTo>
                    <a:lnTo>
                      <a:pt x="1447853" y="625964"/>
                    </a:lnTo>
                    <a:lnTo>
                      <a:pt x="1445966" y="613372"/>
                    </a:lnTo>
                    <a:lnTo>
                      <a:pt x="1443858" y="600815"/>
                    </a:lnTo>
                    <a:lnTo>
                      <a:pt x="1441532" y="588297"/>
                    </a:lnTo>
                    <a:lnTo>
                      <a:pt x="1438986" y="575822"/>
                    </a:lnTo>
                    <a:lnTo>
                      <a:pt x="1436223" y="563393"/>
                    </a:lnTo>
                    <a:lnTo>
                      <a:pt x="1433242" y="551014"/>
                    </a:lnTo>
                    <a:lnTo>
                      <a:pt x="1430046" y="538690"/>
                    </a:lnTo>
                    <a:lnTo>
                      <a:pt x="1426634" y="526423"/>
                    </a:lnTo>
                    <a:lnTo>
                      <a:pt x="1423008" y="514217"/>
                    </a:lnTo>
                    <a:lnTo>
                      <a:pt x="1419169" y="502078"/>
                    </a:lnTo>
                    <a:lnTo>
                      <a:pt x="1415118" y="490007"/>
                    </a:lnTo>
                    <a:lnTo>
                      <a:pt x="1410856" y="478008"/>
                    </a:lnTo>
                    <a:lnTo>
                      <a:pt x="1406385" y="466087"/>
                    </a:lnTo>
                    <a:lnTo>
                      <a:pt x="1401707" y="454245"/>
                    </a:lnTo>
                    <a:lnTo>
                      <a:pt x="1396821" y="442487"/>
                    </a:lnTo>
                    <a:lnTo>
                      <a:pt x="1391731" y="430817"/>
                    </a:lnTo>
                    <a:lnTo>
                      <a:pt x="1386437" y="419237"/>
                    </a:lnTo>
                    <a:lnTo>
                      <a:pt x="1380941" y="407751"/>
                    </a:lnTo>
                    <a:lnTo>
                      <a:pt x="1375245" y="396364"/>
                    </a:lnTo>
                    <a:lnTo>
                      <a:pt x="1369351" y="385078"/>
                    </a:lnTo>
                    <a:lnTo>
                      <a:pt x="1363260" y="373897"/>
                    </a:lnTo>
                    <a:lnTo>
                      <a:pt x="1356975" y="362824"/>
                    </a:lnTo>
                    <a:lnTo>
                      <a:pt x="1350496" y="351863"/>
                    </a:lnTo>
                    <a:lnTo>
                      <a:pt x="1343827" y="341017"/>
                    </a:lnTo>
                    <a:lnTo>
                      <a:pt x="1336969" y="330289"/>
                    </a:lnTo>
                    <a:lnTo>
                      <a:pt x="1329924" y="319683"/>
                    </a:lnTo>
                    <a:lnTo>
                      <a:pt x="1322694" y="309202"/>
                    </a:lnTo>
                    <a:lnTo>
                      <a:pt x="1315283" y="298849"/>
                    </a:lnTo>
                    <a:lnTo>
                      <a:pt x="1307691" y="288628"/>
                    </a:lnTo>
                    <a:lnTo>
                      <a:pt x="1299922" y="278541"/>
                    </a:lnTo>
                    <a:lnTo>
                      <a:pt x="1291977" y="268591"/>
                    </a:lnTo>
                    <a:lnTo>
                      <a:pt x="1283859" y="258782"/>
                    </a:lnTo>
                    <a:lnTo>
                      <a:pt x="1275571" y="249116"/>
                    </a:lnTo>
                    <a:lnTo>
                      <a:pt x="1267115" y="239597"/>
                    </a:lnTo>
                    <a:lnTo>
                      <a:pt x="1258494" y="230228"/>
                    </a:lnTo>
                    <a:lnTo>
                      <a:pt x="1249710" y="221010"/>
                    </a:lnTo>
                    <a:lnTo>
                      <a:pt x="1240766" y="211948"/>
                    </a:lnTo>
                    <a:lnTo>
                      <a:pt x="1231665" y="203044"/>
                    </a:lnTo>
                    <a:lnTo>
                      <a:pt x="1222409" y="194300"/>
                    </a:lnTo>
                    <a:lnTo>
                      <a:pt x="1213002" y="185720"/>
                    </a:lnTo>
                    <a:lnTo>
                      <a:pt x="1203446" y="177306"/>
                    </a:lnTo>
                    <a:lnTo>
                      <a:pt x="1193744" y="169060"/>
                    </a:lnTo>
                    <a:lnTo>
                      <a:pt x="1183900" y="160985"/>
                    </a:lnTo>
                    <a:lnTo>
                      <a:pt x="1173915" y="153084"/>
                    </a:lnTo>
                    <a:lnTo>
                      <a:pt x="1163794" y="145359"/>
                    </a:lnTo>
                    <a:lnTo>
                      <a:pt x="1153539" y="137812"/>
                    </a:lnTo>
                    <a:lnTo>
                      <a:pt x="1143154" y="130446"/>
                    </a:lnTo>
                    <a:lnTo>
                      <a:pt x="1132641" y="123262"/>
                    </a:lnTo>
                    <a:lnTo>
                      <a:pt x="1122005" y="116264"/>
                    </a:lnTo>
                    <a:lnTo>
                      <a:pt x="1111247" y="109453"/>
                    </a:lnTo>
                    <a:lnTo>
                      <a:pt x="1100372" y="102831"/>
                    </a:lnTo>
                    <a:lnTo>
                      <a:pt x="1089383" y="96401"/>
                    </a:lnTo>
                    <a:lnTo>
                      <a:pt x="1078283" y="90164"/>
                    </a:lnTo>
                    <a:lnTo>
                      <a:pt x="1067075" y="84122"/>
                    </a:lnTo>
                    <a:lnTo>
                      <a:pt x="1055763" y="78277"/>
                    </a:lnTo>
                    <a:lnTo>
                      <a:pt x="1044351" y="72631"/>
                    </a:lnTo>
                    <a:lnTo>
                      <a:pt x="1032842" y="67185"/>
                    </a:lnTo>
                    <a:lnTo>
                      <a:pt x="1021239" y="61942"/>
                    </a:lnTo>
                    <a:lnTo>
                      <a:pt x="1009546" y="56903"/>
                    </a:lnTo>
                    <a:lnTo>
                      <a:pt x="997767" y="52069"/>
                    </a:lnTo>
                    <a:lnTo>
                      <a:pt x="985905" y="47442"/>
                    </a:lnTo>
                    <a:lnTo>
                      <a:pt x="973964" y="43023"/>
                    </a:lnTo>
                    <a:lnTo>
                      <a:pt x="961947" y="38814"/>
                    </a:lnTo>
                    <a:lnTo>
                      <a:pt x="949859" y="34816"/>
                    </a:lnTo>
                    <a:lnTo>
                      <a:pt x="937702" y="31030"/>
                    </a:lnTo>
                    <a:lnTo>
                      <a:pt x="925481" y="27458"/>
                    </a:lnTo>
                    <a:lnTo>
                      <a:pt x="913199" y="24100"/>
                    </a:lnTo>
                    <a:lnTo>
                      <a:pt x="900861" y="20957"/>
                    </a:lnTo>
                    <a:lnTo>
                      <a:pt x="888469" y="18031"/>
                    </a:lnTo>
                    <a:lnTo>
                      <a:pt x="876028" y="15322"/>
                    </a:lnTo>
                    <a:lnTo>
                      <a:pt x="863542" y="12831"/>
                    </a:lnTo>
                    <a:lnTo>
                      <a:pt x="851014" y="10559"/>
                    </a:lnTo>
                    <a:lnTo>
                      <a:pt x="838448" y="8507"/>
                    </a:lnTo>
                    <a:lnTo>
                      <a:pt x="825848" y="6675"/>
                    </a:lnTo>
                    <a:lnTo>
                      <a:pt x="813218" y="5063"/>
                    </a:lnTo>
                    <a:lnTo>
                      <a:pt x="800561" y="3673"/>
                    </a:lnTo>
                    <a:lnTo>
                      <a:pt x="787882" y="2505"/>
                    </a:lnTo>
                    <a:lnTo>
                      <a:pt x="775185" y="1559"/>
                    </a:lnTo>
                    <a:lnTo>
                      <a:pt x="762473" y="835"/>
                    </a:lnTo>
                    <a:lnTo>
                      <a:pt x="749751" y="334"/>
                    </a:lnTo>
                    <a:lnTo>
                      <a:pt x="737021" y="55"/>
                    </a:lnTo>
                    <a:lnTo>
                      <a:pt x="724289" y="0"/>
                    </a:lnTo>
                    <a:lnTo>
                      <a:pt x="711557" y="167"/>
                    </a:lnTo>
                    <a:lnTo>
                      <a:pt x="698831" y="557"/>
                    </a:lnTo>
                    <a:lnTo>
                      <a:pt x="686113" y="1169"/>
                    </a:lnTo>
                    <a:lnTo>
                      <a:pt x="673408" y="2004"/>
                    </a:lnTo>
                    <a:lnTo>
                      <a:pt x="660720" y="3061"/>
                    </a:lnTo>
                    <a:lnTo>
                      <a:pt x="648052" y="4341"/>
                    </a:lnTo>
                    <a:lnTo>
                      <a:pt x="635408" y="5841"/>
                    </a:lnTo>
                    <a:lnTo>
                      <a:pt x="622792" y="7563"/>
                    </a:lnTo>
                    <a:lnTo>
                      <a:pt x="610209" y="9505"/>
                    </a:lnTo>
                    <a:lnTo>
                      <a:pt x="597661" y="11668"/>
                    </a:lnTo>
                    <a:lnTo>
                      <a:pt x="585153" y="14049"/>
                    </a:lnTo>
                    <a:lnTo>
                      <a:pt x="572689" y="16649"/>
                    </a:lnTo>
                    <a:lnTo>
                      <a:pt x="560272" y="19467"/>
                    </a:lnTo>
                    <a:lnTo>
                      <a:pt x="547907" y="22501"/>
                    </a:lnTo>
                    <a:lnTo>
                      <a:pt x="535596" y="25752"/>
                    </a:lnTo>
                    <a:lnTo>
                      <a:pt x="523345" y="29217"/>
                    </a:lnTo>
                    <a:lnTo>
                      <a:pt x="511155" y="32897"/>
                    </a:lnTo>
                    <a:lnTo>
                      <a:pt x="499032" y="36789"/>
                    </a:lnTo>
                    <a:lnTo>
                      <a:pt x="486979" y="40893"/>
                    </a:lnTo>
                    <a:lnTo>
                      <a:pt x="475000" y="45207"/>
                    </a:lnTo>
                    <a:lnTo>
                      <a:pt x="463098" y="49730"/>
                    </a:lnTo>
                    <a:lnTo>
                      <a:pt x="451277" y="54460"/>
                    </a:lnTo>
                    <a:lnTo>
                      <a:pt x="439540" y="59397"/>
                    </a:lnTo>
                    <a:lnTo>
                      <a:pt x="427892" y="64538"/>
                    </a:lnTo>
                    <a:lnTo>
                      <a:pt x="416336" y="69883"/>
                    </a:lnTo>
                    <a:lnTo>
                      <a:pt x="404874" y="75429"/>
                    </a:lnTo>
                    <a:lnTo>
                      <a:pt x="393512" y="81174"/>
                    </a:lnTo>
                    <a:lnTo>
                      <a:pt x="382252" y="87118"/>
                    </a:lnTo>
                    <a:lnTo>
                      <a:pt x="371098" y="93258"/>
                    </a:lnTo>
                    <a:lnTo>
                      <a:pt x="360052" y="99592"/>
                    </a:lnTo>
                    <a:lnTo>
                      <a:pt x="349120" y="106118"/>
                    </a:lnTo>
                    <a:lnTo>
                      <a:pt x="338303" y="112835"/>
                    </a:lnTo>
                    <a:lnTo>
                      <a:pt x="327606" y="119740"/>
                    </a:lnTo>
                    <a:lnTo>
                      <a:pt x="317030" y="126831"/>
                    </a:lnTo>
                    <a:lnTo>
                      <a:pt x="306581" y="134106"/>
                    </a:lnTo>
                    <a:lnTo>
                      <a:pt x="296261" y="141563"/>
                    </a:lnTo>
                    <a:lnTo>
                      <a:pt x="286072" y="149200"/>
                    </a:lnTo>
                    <a:lnTo>
                      <a:pt x="276019" y="157013"/>
                    </a:lnTo>
                    <a:lnTo>
                      <a:pt x="266104" y="165001"/>
                    </a:lnTo>
                    <a:lnTo>
                      <a:pt x="256331" y="173162"/>
                    </a:lnTo>
                    <a:lnTo>
                      <a:pt x="246702" y="181492"/>
                    </a:lnTo>
                    <a:lnTo>
                      <a:pt x="237220" y="189990"/>
                    </a:lnTo>
                    <a:lnTo>
                      <a:pt x="227888" y="198652"/>
                    </a:lnTo>
                    <a:lnTo>
                      <a:pt x="218709" y="207476"/>
                    </a:lnTo>
                    <a:lnTo>
                      <a:pt x="209686" y="216460"/>
                    </a:lnTo>
                    <a:lnTo>
                      <a:pt x="200822" y="225600"/>
                    </a:lnTo>
                    <a:lnTo>
                      <a:pt x="192119" y="234894"/>
                    </a:lnTo>
                    <a:lnTo>
                      <a:pt x="183580" y="244338"/>
                    </a:lnTo>
                    <a:lnTo>
                      <a:pt x="175208" y="253931"/>
                    </a:lnTo>
                    <a:lnTo>
                      <a:pt x="167005" y="263669"/>
                    </a:lnTo>
                    <a:lnTo>
                      <a:pt x="158973" y="273548"/>
                    </a:lnTo>
                    <a:lnTo>
                      <a:pt x="151116" y="283567"/>
                    </a:lnTo>
                    <a:lnTo>
                      <a:pt x="143435" y="293722"/>
                    </a:lnTo>
                    <a:lnTo>
                      <a:pt x="135933" y="304010"/>
                    </a:lnTo>
                    <a:lnTo>
                      <a:pt x="128612" y="314427"/>
                    </a:lnTo>
                    <a:lnTo>
                      <a:pt x="121475" y="324971"/>
                    </a:lnTo>
                    <a:lnTo>
                      <a:pt x="114523" y="335638"/>
                    </a:lnTo>
                    <a:lnTo>
                      <a:pt x="107759" y="346425"/>
                    </a:lnTo>
                    <a:lnTo>
                      <a:pt x="101185" y="357329"/>
                    </a:lnTo>
                    <a:lnTo>
                      <a:pt x="94802" y="368347"/>
                    </a:lnTo>
                    <a:lnTo>
                      <a:pt x="88614" y="379474"/>
                    </a:lnTo>
                    <a:lnTo>
                      <a:pt x="82621" y="390708"/>
                    </a:lnTo>
                    <a:lnTo>
                      <a:pt x="76826" y="402045"/>
                    </a:lnTo>
                    <a:lnTo>
                      <a:pt x="71230" y="413482"/>
                    </a:lnTo>
                    <a:lnTo>
                      <a:pt x="65835" y="425015"/>
                    </a:lnTo>
                    <a:lnTo>
                      <a:pt x="60642" y="436641"/>
                    </a:lnTo>
                    <a:lnTo>
                      <a:pt x="55654" y="448355"/>
                    </a:lnTo>
                    <a:lnTo>
                      <a:pt x="50872" y="460156"/>
                    </a:lnTo>
                    <a:lnTo>
                      <a:pt x="46297" y="472038"/>
                    </a:lnTo>
                    <a:lnTo>
                      <a:pt x="41931" y="483998"/>
                    </a:lnTo>
                    <a:lnTo>
                      <a:pt x="37774" y="496033"/>
                    </a:lnTo>
                    <a:lnTo>
                      <a:pt x="33829" y="508139"/>
                    </a:lnTo>
                    <a:lnTo>
                      <a:pt x="30096" y="520312"/>
                    </a:lnTo>
                    <a:lnTo>
                      <a:pt x="26577" y="532549"/>
                    </a:lnTo>
                    <a:lnTo>
                      <a:pt x="23273" y="544845"/>
                    </a:lnTo>
                    <a:lnTo>
                      <a:pt x="20184" y="557197"/>
                    </a:lnTo>
                    <a:lnTo>
                      <a:pt x="17312" y="569601"/>
                    </a:lnTo>
                    <a:lnTo>
                      <a:pt x="14658" y="582054"/>
                    </a:lnTo>
                    <a:lnTo>
                      <a:pt x="12221" y="594551"/>
                    </a:lnTo>
                    <a:lnTo>
                      <a:pt x="10004" y="607089"/>
                    </a:lnTo>
                    <a:lnTo>
                      <a:pt x="8007" y="619664"/>
                    </a:lnTo>
                    <a:lnTo>
                      <a:pt x="6230" y="632272"/>
                    </a:lnTo>
                    <a:lnTo>
                      <a:pt x="4674" y="644909"/>
                    </a:lnTo>
                    <a:lnTo>
                      <a:pt x="3340" y="657571"/>
                    </a:lnTo>
                    <a:lnTo>
                      <a:pt x="2227" y="670255"/>
                    </a:lnTo>
                    <a:lnTo>
                      <a:pt x="1336" y="682956"/>
                    </a:lnTo>
                    <a:lnTo>
                      <a:pt x="668" y="695671"/>
                    </a:lnTo>
                    <a:lnTo>
                      <a:pt x="222" y="708396"/>
                    </a:lnTo>
                    <a:lnTo>
                      <a:pt x="0" y="721127"/>
                    </a:lnTo>
                    <a:lnTo>
                      <a:pt x="0" y="733859"/>
                    </a:lnTo>
                    <a:lnTo>
                      <a:pt x="222" y="746590"/>
                    </a:lnTo>
                    <a:lnTo>
                      <a:pt x="668" y="759314"/>
                    </a:lnTo>
                    <a:lnTo>
                      <a:pt x="1336" y="772029"/>
                    </a:lnTo>
                    <a:lnTo>
                      <a:pt x="2227" y="784731"/>
                    </a:lnTo>
                    <a:lnTo>
                      <a:pt x="3340" y="797414"/>
                    </a:lnTo>
                    <a:lnTo>
                      <a:pt x="4674" y="810077"/>
                    </a:lnTo>
                    <a:lnTo>
                      <a:pt x="6230" y="822714"/>
                    </a:lnTo>
                    <a:lnTo>
                      <a:pt x="8007" y="835322"/>
                    </a:lnTo>
                    <a:lnTo>
                      <a:pt x="10004" y="847896"/>
                    </a:lnTo>
                    <a:lnTo>
                      <a:pt x="12221" y="860434"/>
                    </a:lnTo>
                    <a:lnTo>
                      <a:pt x="14658" y="872932"/>
                    </a:lnTo>
                    <a:lnTo>
                      <a:pt x="17312" y="885384"/>
                    </a:lnTo>
                    <a:lnTo>
                      <a:pt x="20184" y="897789"/>
                    </a:lnTo>
                    <a:lnTo>
                      <a:pt x="23273" y="910141"/>
                    </a:lnTo>
                    <a:lnTo>
                      <a:pt x="26577" y="922437"/>
                    </a:lnTo>
                    <a:lnTo>
                      <a:pt x="30096" y="934674"/>
                    </a:lnTo>
                    <a:lnTo>
                      <a:pt x="33829" y="946847"/>
                    </a:lnTo>
                    <a:lnTo>
                      <a:pt x="37774" y="958952"/>
                    </a:lnTo>
                    <a:lnTo>
                      <a:pt x="41931" y="970987"/>
                    </a:lnTo>
                    <a:lnTo>
                      <a:pt x="46297" y="982948"/>
                    </a:lnTo>
                    <a:lnTo>
                      <a:pt x="50872" y="994830"/>
                    </a:lnTo>
                    <a:lnTo>
                      <a:pt x="55654" y="1006630"/>
                    </a:lnTo>
                    <a:lnTo>
                      <a:pt x="60642" y="1018345"/>
                    </a:lnTo>
                    <a:lnTo>
                      <a:pt x="65835" y="1029971"/>
                    </a:lnTo>
                    <a:lnTo>
                      <a:pt x="71230" y="1041504"/>
                    </a:lnTo>
                    <a:lnTo>
                      <a:pt x="76826" y="1052940"/>
                    </a:lnTo>
                    <a:lnTo>
                      <a:pt x="82621" y="1064278"/>
                    </a:lnTo>
                    <a:lnTo>
                      <a:pt x="88614" y="1075512"/>
                    </a:lnTo>
                    <a:lnTo>
                      <a:pt x="94802" y="1086639"/>
                    </a:lnTo>
                    <a:lnTo>
                      <a:pt x="101185" y="1097656"/>
                    </a:lnTo>
                    <a:lnTo>
                      <a:pt x="107759" y="1108560"/>
                    </a:lnTo>
                    <a:lnTo>
                      <a:pt x="114523" y="1119347"/>
                    </a:lnTo>
                    <a:lnTo>
                      <a:pt x="121475" y="1130015"/>
                    </a:lnTo>
                    <a:lnTo>
                      <a:pt x="128612" y="1140559"/>
                    </a:lnTo>
                    <a:lnTo>
                      <a:pt x="135933" y="1150976"/>
                    </a:lnTo>
                    <a:lnTo>
                      <a:pt x="143435" y="1161264"/>
                    </a:lnTo>
                    <a:lnTo>
                      <a:pt x="151116" y="1171418"/>
                    </a:lnTo>
                    <a:lnTo>
                      <a:pt x="158973" y="1181437"/>
                    </a:lnTo>
                    <a:lnTo>
                      <a:pt x="167005" y="1191317"/>
                    </a:lnTo>
                    <a:lnTo>
                      <a:pt x="175208" y="1201055"/>
                    </a:lnTo>
                    <a:lnTo>
                      <a:pt x="183580" y="1210647"/>
                    </a:lnTo>
                    <a:lnTo>
                      <a:pt x="192119" y="1220092"/>
                    </a:lnTo>
                    <a:lnTo>
                      <a:pt x="200822" y="1229386"/>
                    </a:lnTo>
                    <a:lnTo>
                      <a:pt x="209686" y="1238526"/>
                    </a:lnTo>
                    <a:lnTo>
                      <a:pt x="218709" y="1247509"/>
                    </a:lnTo>
                    <a:lnTo>
                      <a:pt x="227888" y="1256334"/>
                    </a:lnTo>
                    <a:lnTo>
                      <a:pt x="237220" y="1264996"/>
                    </a:lnTo>
                    <a:lnTo>
                      <a:pt x="246702" y="1273493"/>
                    </a:lnTo>
                    <a:lnTo>
                      <a:pt x="256331" y="1281824"/>
                    </a:lnTo>
                    <a:lnTo>
                      <a:pt x="266104" y="1289984"/>
                    </a:lnTo>
                    <a:lnTo>
                      <a:pt x="276019" y="1297973"/>
                    </a:lnTo>
                    <a:lnTo>
                      <a:pt x="286072" y="1305786"/>
                    </a:lnTo>
                    <a:lnTo>
                      <a:pt x="296261" y="1313423"/>
                    </a:lnTo>
                    <a:lnTo>
                      <a:pt x="306581" y="1320879"/>
                    </a:lnTo>
                    <a:lnTo>
                      <a:pt x="317030" y="1328155"/>
                    </a:lnTo>
                    <a:lnTo>
                      <a:pt x="327606" y="1335246"/>
                    </a:lnTo>
                    <a:lnTo>
                      <a:pt x="338303" y="1342151"/>
                    </a:lnTo>
                    <a:lnTo>
                      <a:pt x="349120" y="1348867"/>
                    </a:lnTo>
                    <a:lnTo>
                      <a:pt x="360052" y="1355394"/>
                    </a:lnTo>
                    <a:lnTo>
                      <a:pt x="371098" y="1361728"/>
                    </a:lnTo>
                    <a:lnTo>
                      <a:pt x="382252" y="1367868"/>
                    </a:lnTo>
                    <a:lnTo>
                      <a:pt x="393512" y="1373811"/>
                    </a:lnTo>
                    <a:lnTo>
                      <a:pt x="404874" y="1379557"/>
                    </a:lnTo>
                    <a:lnTo>
                      <a:pt x="416336" y="1385103"/>
                    </a:lnTo>
                    <a:lnTo>
                      <a:pt x="427892" y="1390447"/>
                    </a:lnTo>
                    <a:lnTo>
                      <a:pt x="439540" y="1395589"/>
                    </a:lnTo>
                    <a:lnTo>
                      <a:pt x="451277" y="1400525"/>
                    </a:lnTo>
                    <a:lnTo>
                      <a:pt x="463098" y="1405256"/>
                    </a:lnTo>
                    <a:lnTo>
                      <a:pt x="475000" y="1409779"/>
                    </a:lnTo>
                    <a:lnTo>
                      <a:pt x="486979" y="1414093"/>
                    </a:lnTo>
                    <a:lnTo>
                      <a:pt x="499032" y="1418197"/>
                    </a:lnTo>
                    <a:lnTo>
                      <a:pt x="511155" y="1422089"/>
                    </a:lnTo>
                    <a:lnTo>
                      <a:pt x="523345" y="1425768"/>
                    </a:lnTo>
                    <a:lnTo>
                      <a:pt x="535596" y="1429234"/>
                    </a:lnTo>
                    <a:lnTo>
                      <a:pt x="547907" y="1432484"/>
                    </a:lnTo>
                    <a:lnTo>
                      <a:pt x="560272" y="1435519"/>
                    </a:lnTo>
                    <a:lnTo>
                      <a:pt x="572689" y="1438337"/>
                    </a:lnTo>
                    <a:lnTo>
                      <a:pt x="585153" y="1440937"/>
                    </a:lnTo>
                    <a:lnTo>
                      <a:pt x="597661" y="1443318"/>
                    </a:lnTo>
                    <a:lnTo>
                      <a:pt x="610209" y="1445480"/>
                    </a:lnTo>
                    <a:lnTo>
                      <a:pt x="622792" y="1447423"/>
                    </a:lnTo>
                    <a:lnTo>
                      <a:pt x="635408" y="1449144"/>
                    </a:lnTo>
                    <a:lnTo>
                      <a:pt x="648052" y="1450645"/>
                    </a:lnTo>
                    <a:lnTo>
                      <a:pt x="660720" y="1451924"/>
                    </a:lnTo>
                    <a:lnTo>
                      <a:pt x="673408" y="1452982"/>
                    </a:lnTo>
                    <a:lnTo>
                      <a:pt x="686113" y="1453817"/>
                    </a:lnTo>
                    <a:lnTo>
                      <a:pt x="698831" y="1454429"/>
                    </a:lnTo>
                    <a:lnTo>
                      <a:pt x="711557" y="1454819"/>
                    </a:lnTo>
                    <a:lnTo>
                      <a:pt x="724289" y="1454986"/>
                    </a:lnTo>
                    <a:lnTo>
                      <a:pt x="737021" y="1454930"/>
                    </a:lnTo>
                    <a:lnTo>
                      <a:pt x="749751" y="1454652"/>
                    </a:lnTo>
                    <a:lnTo>
                      <a:pt x="762473" y="1454151"/>
                    </a:lnTo>
                    <a:lnTo>
                      <a:pt x="775185" y="1453427"/>
                    </a:lnTo>
                    <a:lnTo>
                      <a:pt x="787882" y="1452481"/>
                    </a:lnTo>
                    <a:lnTo>
                      <a:pt x="800561" y="1451312"/>
                    </a:lnTo>
                    <a:lnTo>
                      <a:pt x="813218" y="1449922"/>
                    </a:lnTo>
                    <a:lnTo>
                      <a:pt x="825848" y="1448311"/>
                    </a:lnTo>
                    <a:lnTo>
                      <a:pt x="838448" y="1446479"/>
                    </a:lnTo>
                    <a:lnTo>
                      <a:pt x="851014" y="1444427"/>
                    </a:lnTo>
                    <a:lnTo>
                      <a:pt x="863542" y="1442155"/>
                    </a:lnTo>
                    <a:lnTo>
                      <a:pt x="876028" y="1439664"/>
                    </a:lnTo>
                    <a:lnTo>
                      <a:pt x="888469" y="1436955"/>
                    </a:lnTo>
                    <a:lnTo>
                      <a:pt x="900861" y="1434029"/>
                    </a:lnTo>
                    <a:lnTo>
                      <a:pt x="913199" y="1430886"/>
                    </a:lnTo>
                    <a:lnTo>
                      <a:pt x="925481" y="1427528"/>
                    </a:lnTo>
                    <a:lnTo>
                      <a:pt x="937702" y="1423955"/>
                    </a:lnTo>
                    <a:lnTo>
                      <a:pt x="949859" y="1420169"/>
                    </a:lnTo>
                    <a:lnTo>
                      <a:pt x="961947" y="1416171"/>
                    </a:lnTo>
                    <a:lnTo>
                      <a:pt x="973964" y="1411962"/>
                    </a:lnTo>
                    <a:lnTo>
                      <a:pt x="985905" y="1407544"/>
                    </a:lnTo>
                    <a:lnTo>
                      <a:pt x="997767" y="1402917"/>
                    </a:lnTo>
                    <a:lnTo>
                      <a:pt x="1009546" y="1398083"/>
                    </a:lnTo>
                    <a:lnTo>
                      <a:pt x="1021239" y="1393043"/>
                    </a:lnTo>
                    <a:lnTo>
                      <a:pt x="1032842" y="1387800"/>
                    </a:lnTo>
                    <a:lnTo>
                      <a:pt x="1044351" y="1382355"/>
                    </a:lnTo>
                    <a:lnTo>
                      <a:pt x="1055763" y="1376709"/>
                    </a:lnTo>
                    <a:lnTo>
                      <a:pt x="1067075" y="1370864"/>
                    </a:lnTo>
                    <a:lnTo>
                      <a:pt x="1078283" y="1364822"/>
                    </a:lnTo>
                    <a:lnTo>
                      <a:pt x="1089383" y="1358585"/>
                    </a:lnTo>
                    <a:lnTo>
                      <a:pt x="1100372" y="1352155"/>
                    </a:lnTo>
                    <a:lnTo>
                      <a:pt x="1111247" y="1345533"/>
                    </a:lnTo>
                    <a:lnTo>
                      <a:pt x="1122005" y="1338722"/>
                    </a:lnTo>
                    <a:lnTo>
                      <a:pt x="1132641" y="1331723"/>
                    </a:lnTo>
                    <a:lnTo>
                      <a:pt x="1143154" y="1324540"/>
                    </a:lnTo>
                    <a:lnTo>
                      <a:pt x="1153539" y="1317174"/>
                    </a:lnTo>
                    <a:lnTo>
                      <a:pt x="1163794" y="1309627"/>
                    </a:lnTo>
                    <a:lnTo>
                      <a:pt x="1173915" y="1301901"/>
                    </a:lnTo>
                    <a:lnTo>
                      <a:pt x="1183900" y="1294000"/>
                    </a:lnTo>
                    <a:lnTo>
                      <a:pt x="1193744" y="1285925"/>
                    </a:lnTo>
                    <a:lnTo>
                      <a:pt x="1203446" y="1277680"/>
                    </a:lnTo>
                    <a:lnTo>
                      <a:pt x="1213002" y="1269265"/>
                    </a:lnTo>
                    <a:lnTo>
                      <a:pt x="1222409" y="1260685"/>
                    </a:lnTo>
                    <a:lnTo>
                      <a:pt x="1231665" y="1251942"/>
                    </a:lnTo>
                    <a:lnTo>
                      <a:pt x="1240766" y="1243037"/>
                    </a:lnTo>
                    <a:lnTo>
                      <a:pt x="1249710" y="1233975"/>
                    </a:lnTo>
                    <a:lnTo>
                      <a:pt x="1258494" y="1224758"/>
                    </a:lnTo>
                    <a:lnTo>
                      <a:pt x="1267115" y="1215388"/>
                    </a:lnTo>
                    <a:lnTo>
                      <a:pt x="1275571" y="1205869"/>
                    </a:lnTo>
                    <a:lnTo>
                      <a:pt x="1283859" y="1196204"/>
                    </a:lnTo>
                    <a:lnTo>
                      <a:pt x="1291977" y="1186395"/>
                    </a:lnTo>
                    <a:lnTo>
                      <a:pt x="1299922" y="1176445"/>
                    </a:lnTo>
                    <a:lnTo>
                      <a:pt x="1307691" y="1166358"/>
                    </a:lnTo>
                    <a:lnTo>
                      <a:pt x="1315283" y="1156136"/>
                    </a:lnTo>
                    <a:lnTo>
                      <a:pt x="1322694" y="1145783"/>
                    </a:lnTo>
                    <a:lnTo>
                      <a:pt x="1329924" y="1135302"/>
                    </a:lnTo>
                    <a:lnTo>
                      <a:pt x="1336969" y="1124696"/>
                    </a:lnTo>
                    <a:lnTo>
                      <a:pt x="1343827" y="1113969"/>
                    </a:lnTo>
                    <a:lnTo>
                      <a:pt x="1350496" y="1103123"/>
                    </a:lnTo>
                    <a:lnTo>
                      <a:pt x="1356975" y="1092162"/>
                    </a:lnTo>
                    <a:lnTo>
                      <a:pt x="1363260" y="1081089"/>
                    </a:lnTo>
                    <a:lnTo>
                      <a:pt x="1369351" y="1069908"/>
                    </a:lnTo>
                    <a:lnTo>
                      <a:pt x="1375245" y="1058622"/>
                    </a:lnTo>
                    <a:lnTo>
                      <a:pt x="1380941" y="1047234"/>
                    </a:lnTo>
                    <a:lnTo>
                      <a:pt x="1386437" y="1035749"/>
                    </a:lnTo>
                    <a:lnTo>
                      <a:pt x="1391731" y="1024169"/>
                    </a:lnTo>
                    <a:lnTo>
                      <a:pt x="1396821" y="1012498"/>
                    </a:lnTo>
                    <a:lnTo>
                      <a:pt x="1401707" y="1000741"/>
                    </a:lnTo>
                    <a:lnTo>
                      <a:pt x="1406385" y="988899"/>
                    </a:lnTo>
                    <a:lnTo>
                      <a:pt x="1410856" y="976977"/>
                    </a:lnTo>
                    <a:lnTo>
                      <a:pt x="1415118" y="964979"/>
                    </a:lnTo>
                    <a:lnTo>
                      <a:pt x="1419169" y="952908"/>
                    </a:lnTo>
                    <a:lnTo>
                      <a:pt x="1423008" y="940768"/>
                    </a:lnTo>
                    <a:lnTo>
                      <a:pt x="1426634" y="928563"/>
                    </a:lnTo>
                    <a:lnTo>
                      <a:pt x="1430046" y="916296"/>
                    </a:lnTo>
                    <a:lnTo>
                      <a:pt x="1433242" y="903972"/>
                    </a:lnTo>
                    <a:lnTo>
                      <a:pt x="1436223" y="891593"/>
                    </a:lnTo>
                    <a:lnTo>
                      <a:pt x="1438986" y="879164"/>
                    </a:lnTo>
                    <a:lnTo>
                      <a:pt x="1441532" y="866688"/>
                    </a:lnTo>
                    <a:lnTo>
                      <a:pt x="1443858" y="854170"/>
                    </a:lnTo>
                    <a:lnTo>
                      <a:pt x="1445966" y="841613"/>
                    </a:lnTo>
                    <a:lnTo>
                      <a:pt x="1447853" y="829022"/>
                    </a:lnTo>
                    <a:lnTo>
                      <a:pt x="1449519" y="816399"/>
                    </a:lnTo>
                    <a:lnTo>
                      <a:pt x="1450965" y="803748"/>
                    </a:lnTo>
                    <a:lnTo>
                      <a:pt x="1452188" y="791075"/>
                    </a:lnTo>
                    <a:lnTo>
                      <a:pt x="1453190" y="778382"/>
                    </a:lnTo>
                    <a:lnTo>
                      <a:pt x="1453970" y="765673"/>
                    </a:lnTo>
                    <a:lnTo>
                      <a:pt x="1454527" y="752953"/>
                    </a:lnTo>
                    <a:lnTo>
                      <a:pt x="1454861" y="740225"/>
                    </a:lnTo>
                    <a:lnTo>
                      <a:pt x="1454972" y="727493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pl9">
                <a:extLst>
                  <a:ext uri="{FF2B5EF4-FFF2-40B4-BE49-F238E27FC236}">
                    <a16:creationId xmlns:a16="http://schemas.microsoft.com/office/drawing/2014/main" id="{C02911CE-32FC-6338-0A76-CF1212F76D83}"/>
                  </a:ext>
                </a:extLst>
              </p:cNvPr>
              <p:cNvSpPr/>
              <p:nvPr/>
            </p:nvSpPr>
            <p:spPr>
              <a:xfrm>
                <a:off x="300543" y="715742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lnTo>
                      <a:pt x="2645405" y="132271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lgDash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pg13">
                <a:extLst>
                  <a:ext uri="{FF2B5EF4-FFF2-40B4-BE49-F238E27FC236}">
                    <a16:creationId xmlns:a16="http://schemas.microsoft.com/office/drawing/2014/main" id="{189430F8-E869-DB1F-A32F-84D3C6BB353B}"/>
                  </a:ext>
                </a:extLst>
              </p:cNvPr>
              <p:cNvSpPr/>
              <p:nvPr/>
            </p:nvSpPr>
            <p:spPr>
              <a:xfrm>
                <a:off x="300542" y="715741"/>
                <a:ext cx="2645405" cy="2645430"/>
              </a:xfrm>
              <a:custGeom>
                <a:avLst/>
                <a:gdLst/>
                <a:ahLst/>
                <a:cxnLst/>
                <a:rect l="0" t="0" r="0" b="0"/>
                <a:pathLst>
                  <a:path w="2645405" h="2645430">
                    <a:moveTo>
                      <a:pt x="2645405" y="1322715"/>
                    </a:moveTo>
                    <a:lnTo>
                      <a:pt x="2645202" y="1299566"/>
                    </a:lnTo>
                    <a:lnTo>
                      <a:pt x="2644594" y="1276424"/>
                    </a:lnTo>
                    <a:lnTo>
                      <a:pt x="2643582" y="1253296"/>
                    </a:lnTo>
                    <a:lnTo>
                      <a:pt x="2642164" y="1230189"/>
                    </a:lnTo>
                    <a:lnTo>
                      <a:pt x="2640343" y="1207111"/>
                    </a:lnTo>
                    <a:lnTo>
                      <a:pt x="2638118" y="1184068"/>
                    </a:lnTo>
                    <a:lnTo>
                      <a:pt x="2635490" y="1161068"/>
                    </a:lnTo>
                    <a:lnTo>
                      <a:pt x="2632460" y="1138117"/>
                    </a:lnTo>
                    <a:lnTo>
                      <a:pt x="2629029" y="1115223"/>
                    </a:lnTo>
                    <a:lnTo>
                      <a:pt x="2625198" y="1092392"/>
                    </a:lnTo>
                    <a:lnTo>
                      <a:pt x="2620967" y="1069632"/>
                    </a:lnTo>
                    <a:lnTo>
                      <a:pt x="2616339" y="1046949"/>
                    </a:lnTo>
                    <a:lnTo>
                      <a:pt x="2611315" y="1024351"/>
                    </a:lnTo>
                    <a:lnTo>
                      <a:pt x="2605896" y="1001844"/>
                    </a:lnTo>
                    <a:lnTo>
                      <a:pt x="2600084" y="979436"/>
                    </a:lnTo>
                    <a:lnTo>
                      <a:pt x="2593880" y="957133"/>
                    </a:lnTo>
                    <a:lnTo>
                      <a:pt x="2587288" y="934941"/>
                    </a:lnTo>
                    <a:lnTo>
                      <a:pt x="2580307" y="912869"/>
                    </a:lnTo>
                    <a:lnTo>
                      <a:pt x="2572942" y="890922"/>
                    </a:lnTo>
                    <a:lnTo>
                      <a:pt x="2565194" y="869107"/>
                    </a:lnTo>
                    <a:lnTo>
                      <a:pt x="2557065" y="847431"/>
                    </a:lnTo>
                    <a:lnTo>
                      <a:pt x="2548558" y="825901"/>
                    </a:lnTo>
                    <a:lnTo>
                      <a:pt x="2539675" y="804523"/>
                    </a:lnTo>
                    <a:lnTo>
                      <a:pt x="2530420" y="783303"/>
                    </a:lnTo>
                    <a:lnTo>
                      <a:pt x="2520795" y="762249"/>
                    </a:lnTo>
                    <a:lnTo>
                      <a:pt x="2510803" y="741367"/>
                    </a:lnTo>
                    <a:lnTo>
                      <a:pt x="2500447" y="720662"/>
                    </a:lnTo>
                    <a:lnTo>
                      <a:pt x="2489730" y="700142"/>
                    </a:lnTo>
                    <a:lnTo>
                      <a:pt x="2478655" y="679813"/>
                    </a:lnTo>
                    <a:lnTo>
                      <a:pt x="2467227" y="659681"/>
                    </a:lnTo>
                    <a:lnTo>
                      <a:pt x="2455448" y="639751"/>
                    </a:lnTo>
                    <a:lnTo>
                      <a:pt x="2443322" y="620031"/>
                    </a:lnTo>
                    <a:lnTo>
                      <a:pt x="2430852" y="600527"/>
                    </a:lnTo>
                    <a:lnTo>
                      <a:pt x="2418044" y="581243"/>
                    </a:lnTo>
                    <a:lnTo>
                      <a:pt x="2404899" y="562187"/>
                    </a:lnTo>
                    <a:lnTo>
                      <a:pt x="2391424" y="543363"/>
                    </a:lnTo>
                    <a:lnTo>
                      <a:pt x="2377620" y="524778"/>
                    </a:lnTo>
                    <a:lnTo>
                      <a:pt x="2363494" y="506438"/>
                    </a:lnTo>
                    <a:lnTo>
                      <a:pt x="2349049" y="488348"/>
                    </a:lnTo>
                    <a:lnTo>
                      <a:pt x="2334290" y="470513"/>
                    </a:lnTo>
                    <a:lnTo>
                      <a:pt x="2319220" y="452939"/>
                    </a:lnTo>
                    <a:lnTo>
                      <a:pt x="2303846" y="435632"/>
                    </a:lnTo>
                    <a:lnTo>
                      <a:pt x="2288171" y="418596"/>
                    </a:lnTo>
                    <a:lnTo>
                      <a:pt x="2272200" y="401837"/>
                    </a:lnTo>
                    <a:lnTo>
                      <a:pt x="2255938" y="385361"/>
                    </a:lnTo>
                    <a:lnTo>
                      <a:pt x="2239390" y="369171"/>
                    </a:lnTo>
                    <a:lnTo>
                      <a:pt x="2222562" y="353274"/>
                    </a:lnTo>
                    <a:lnTo>
                      <a:pt x="2205458" y="337674"/>
                    </a:lnTo>
                    <a:lnTo>
                      <a:pt x="2188084" y="322375"/>
                    </a:lnTo>
                    <a:lnTo>
                      <a:pt x="2170444" y="307383"/>
                    </a:lnTo>
                    <a:lnTo>
                      <a:pt x="2152545" y="292701"/>
                    </a:lnTo>
                    <a:lnTo>
                      <a:pt x="2134392" y="278336"/>
                    </a:lnTo>
                    <a:lnTo>
                      <a:pt x="2115990" y="264290"/>
                    </a:lnTo>
                    <a:lnTo>
                      <a:pt x="2097345" y="250568"/>
                    </a:lnTo>
                    <a:lnTo>
                      <a:pt x="2078462" y="237175"/>
                    </a:lnTo>
                    <a:lnTo>
                      <a:pt x="2059348" y="224114"/>
                    </a:lnTo>
                    <a:lnTo>
                      <a:pt x="2040009" y="211390"/>
                    </a:lnTo>
                    <a:lnTo>
                      <a:pt x="2020450" y="199006"/>
                    </a:lnTo>
                    <a:lnTo>
                      <a:pt x="2000677" y="186966"/>
                    </a:lnTo>
                    <a:lnTo>
                      <a:pt x="1980696" y="175274"/>
                    </a:lnTo>
                    <a:lnTo>
                      <a:pt x="1960514" y="163934"/>
                    </a:lnTo>
                    <a:lnTo>
                      <a:pt x="1940137" y="152949"/>
                    </a:lnTo>
                    <a:lnTo>
                      <a:pt x="1919570" y="142322"/>
                    </a:lnTo>
                    <a:lnTo>
                      <a:pt x="1898821" y="132056"/>
                    </a:lnTo>
                    <a:lnTo>
                      <a:pt x="1877895" y="122156"/>
                    </a:lnTo>
                    <a:lnTo>
                      <a:pt x="1856799" y="112623"/>
                    </a:lnTo>
                    <a:lnTo>
                      <a:pt x="1835539" y="103460"/>
                    </a:lnTo>
                    <a:lnTo>
                      <a:pt x="1814122" y="94671"/>
                    </a:lnTo>
                    <a:lnTo>
                      <a:pt x="1792555" y="86259"/>
                    </a:lnTo>
                    <a:lnTo>
                      <a:pt x="1770844" y="78225"/>
                    </a:lnTo>
                    <a:lnTo>
                      <a:pt x="1748995" y="70572"/>
                    </a:lnTo>
                    <a:lnTo>
                      <a:pt x="1727016" y="63303"/>
                    </a:lnTo>
                    <a:lnTo>
                      <a:pt x="1704913" y="56419"/>
                    </a:lnTo>
                    <a:lnTo>
                      <a:pt x="1682693" y="49924"/>
                    </a:lnTo>
                    <a:lnTo>
                      <a:pt x="1660363" y="43818"/>
                    </a:lnTo>
                    <a:lnTo>
                      <a:pt x="1637929" y="38104"/>
                    </a:lnTo>
                    <a:lnTo>
                      <a:pt x="1615399" y="32783"/>
                    </a:lnTo>
                    <a:lnTo>
                      <a:pt x="1592779" y="27858"/>
                    </a:lnTo>
                    <a:lnTo>
                      <a:pt x="1570076" y="23329"/>
                    </a:lnTo>
                    <a:lnTo>
                      <a:pt x="1547298" y="19199"/>
                    </a:lnTo>
                    <a:lnTo>
                      <a:pt x="1524451" y="15467"/>
                    </a:lnTo>
                    <a:lnTo>
                      <a:pt x="1501542" y="12136"/>
                    </a:lnTo>
                    <a:lnTo>
                      <a:pt x="1478578" y="9206"/>
                    </a:lnTo>
                    <a:lnTo>
                      <a:pt x="1455566" y="6679"/>
                    </a:lnTo>
                    <a:lnTo>
                      <a:pt x="1432514" y="4555"/>
                    </a:lnTo>
                    <a:lnTo>
                      <a:pt x="1409428" y="2835"/>
                    </a:lnTo>
                    <a:lnTo>
                      <a:pt x="1386315" y="1519"/>
                    </a:lnTo>
                    <a:lnTo>
                      <a:pt x="1363183" y="607"/>
                    </a:lnTo>
                    <a:lnTo>
                      <a:pt x="1340039" y="101"/>
                    </a:lnTo>
                    <a:lnTo>
                      <a:pt x="1316889" y="0"/>
                    </a:lnTo>
                    <a:lnTo>
                      <a:pt x="1293741" y="303"/>
                    </a:lnTo>
                    <a:lnTo>
                      <a:pt x="1270602" y="1012"/>
                    </a:lnTo>
                    <a:lnTo>
                      <a:pt x="1247479" y="2126"/>
                    </a:lnTo>
                    <a:lnTo>
                      <a:pt x="1224379" y="3644"/>
                    </a:lnTo>
                    <a:lnTo>
                      <a:pt x="1201309" y="5567"/>
                    </a:lnTo>
                    <a:lnTo>
                      <a:pt x="1178276" y="7893"/>
                    </a:lnTo>
                    <a:lnTo>
                      <a:pt x="1155287" y="10621"/>
                    </a:lnTo>
                    <a:lnTo>
                      <a:pt x="1132350" y="13751"/>
                    </a:lnTo>
                    <a:lnTo>
                      <a:pt x="1109471" y="17283"/>
                    </a:lnTo>
                    <a:lnTo>
                      <a:pt x="1086657" y="21214"/>
                    </a:lnTo>
                    <a:lnTo>
                      <a:pt x="1063916" y="25544"/>
                    </a:lnTo>
                    <a:lnTo>
                      <a:pt x="1041254" y="30271"/>
                    </a:lnTo>
                    <a:lnTo>
                      <a:pt x="1018678" y="35394"/>
                    </a:lnTo>
                    <a:lnTo>
                      <a:pt x="996195" y="40912"/>
                    </a:lnTo>
                    <a:lnTo>
                      <a:pt x="973812" y="46822"/>
                    </a:lnTo>
                    <a:lnTo>
                      <a:pt x="951536" y="53123"/>
                    </a:lnTo>
                    <a:lnTo>
                      <a:pt x="929374" y="59813"/>
                    </a:lnTo>
                    <a:lnTo>
                      <a:pt x="907332" y="66889"/>
                    </a:lnTo>
                    <a:lnTo>
                      <a:pt x="885417" y="74351"/>
                    </a:lnTo>
                    <a:lnTo>
                      <a:pt x="863637" y="82194"/>
                    </a:lnTo>
                    <a:lnTo>
                      <a:pt x="841996" y="90418"/>
                    </a:lnTo>
                    <a:lnTo>
                      <a:pt x="820504" y="99019"/>
                    </a:lnTo>
                    <a:lnTo>
                      <a:pt x="799165" y="107995"/>
                    </a:lnTo>
                    <a:lnTo>
                      <a:pt x="777986" y="117343"/>
                    </a:lnTo>
                    <a:lnTo>
                      <a:pt x="756974" y="127060"/>
                    </a:lnTo>
                    <a:lnTo>
                      <a:pt x="736136" y="137144"/>
                    </a:lnTo>
                    <a:lnTo>
                      <a:pt x="715477" y="147590"/>
                    </a:lnTo>
                    <a:lnTo>
                      <a:pt x="695004" y="158397"/>
                    </a:lnTo>
                    <a:lnTo>
                      <a:pt x="674723" y="169560"/>
                    </a:lnTo>
                    <a:lnTo>
                      <a:pt x="654641" y="181077"/>
                    </a:lnTo>
                    <a:lnTo>
                      <a:pt x="634764" y="192943"/>
                    </a:lnTo>
                    <a:lnTo>
                      <a:pt x="615097" y="205155"/>
                    </a:lnTo>
                    <a:lnTo>
                      <a:pt x="595647" y="217709"/>
                    </a:lnTo>
                    <a:lnTo>
                      <a:pt x="576419" y="230602"/>
                    </a:lnTo>
                    <a:lnTo>
                      <a:pt x="557421" y="243830"/>
                    </a:lnTo>
                    <a:lnTo>
                      <a:pt x="538656" y="257388"/>
                    </a:lnTo>
                    <a:lnTo>
                      <a:pt x="520132" y="271272"/>
                    </a:lnTo>
                    <a:lnTo>
                      <a:pt x="501854" y="285479"/>
                    </a:lnTo>
                    <a:lnTo>
                      <a:pt x="483827" y="300003"/>
                    </a:lnTo>
                    <a:lnTo>
                      <a:pt x="466057" y="314840"/>
                    </a:lnTo>
                    <a:lnTo>
                      <a:pt x="448549" y="329986"/>
                    </a:lnTo>
                    <a:lnTo>
                      <a:pt x="431309" y="345436"/>
                    </a:lnTo>
                    <a:lnTo>
                      <a:pt x="414342" y="361186"/>
                    </a:lnTo>
                    <a:lnTo>
                      <a:pt x="397654" y="377230"/>
                    </a:lnTo>
                    <a:lnTo>
                      <a:pt x="381248" y="393564"/>
                    </a:lnTo>
                    <a:lnTo>
                      <a:pt x="365132" y="410182"/>
                    </a:lnTo>
                    <a:lnTo>
                      <a:pt x="349308" y="427080"/>
                    </a:lnTo>
                    <a:lnTo>
                      <a:pt x="333782" y="444252"/>
                    </a:lnTo>
                    <a:lnTo>
                      <a:pt x="318560" y="461693"/>
                    </a:lnTo>
                    <a:lnTo>
                      <a:pt x="303645" y="479398"/>
                    </a:lnTo>
                    <a:lnTo>
                      <a:pt x="289042" y="497361"/>
                    </a:lnTo>
                    <a:lnTo>
                      <a:pt x="274756" y="515577"/>
                    </a:lnTo>
                    <a:lnTo>
                      <a:pt x="260791" y="534040"/>
                    </a:lnTo>
                    <a:lnTo>
                      <a:pt x="247151" y="552745"/>
                    </a:lnTo>
                    <a:lnTo>
                      <a:pt x="233840" y="571686"/>
                    </a:lnTo>
                    <a:lnTo>
                      <a:pt x="220863" y="590857"/>
                    </a:lnTo>
                    <a:lnTo>
                      <a:pt x="208224" y="610252"/>
                    </a:lnTo>
                    <a:lnTo>
                      <a:pt x="195926" y="629865"/>
                    </a:lnTo>
                    <a:lnTo>
                      <a:pt x="183973" y="649690"/>
                    </a:lnTo>
                    <a:lnTo>
                      <a:pt x="172368" y="669722"/>
                    </a:lnTo>
                    <a:lnTo>
                      <a:pt x="161116" y="689953"/>
                    </a:lnTo>
                    <a:lnTo>
                      <a:pt x="150220" y="710379"/>
                    </a:lnTo>
                    <a:lnTo>
                      <a:pt x="139683" y="730992"/>
                    </a:lnTo>
                    <a:lnTo>
                      <a:pt x="129509" y="751786"/>
                    </a:lnTo>
                    <a:lnTo>
                      <a:pt x="119700" y="772755"/>
                    </a:lnTo>
                    <a:lnTo>
                      <a:pt x="110259" y="793893"/>
                    </a:lnTo>
                    <a:lnTo>
                      <a:pt x="101190" y="815192"/>
                    </a:lnTo>
                    <a:lnTo>
                      <a:pt x="92495" y="836647"/>
                    </a:lnTo>
                    <a:lnTo>
                      <a:pt x="84177" y="858251"/>
                    </a:lnTo>
                    <a:lnTo>
                      <a:pt x="76238" y="879997"/>
                    </a:lnTo>
                    <a:lnTo>
                      <a:pt x="68681" y="901879"/>
                    </a:lnTo>
                    <a:lnTo>
                      <a:pt x="61508" y="923890"/>
                    </a:lnTo>
                    <a:lnTo>
                      <a:pt x="54721" y="946022"/>
                    </a:lnTo>
                    <a:lnTo>
                      <a:pt x="48323" y="968271"/>
                    </a:lnTo>
                    <a:lnTo>
                      <a:pt x="42315" y="990627"/>
                    </a:lnTo>
                    <a:lnTo>
                      <a:pt x="36699" y="1013086"/>
                    </a:lnTo>
                    <a:lnTo>
                      <a:pt x="31477" y="1035639"/>
                    </a:lnTo>
                    <a:lnTo>
                      <a:pt x="26651" y="1058281"/>
                    </a:lnTo>
                    <a:lnTo>
                      <a:pt x="22221" y="1081003"/>
                    </a:lnTo>
                    <a:lnTo>
                      <a:pt x="18190" y="1103799"/>
                    </a:lnTo>
                    <a:lnTo>
                      <a:pt x="14559" y="1126662"/>
                    </a:lnTo>
                    <a:lnTo>
                      <a:pt x="11328" y="1149586"/>
                    </a:lnTo>
                    <a:lnTo>
                      <a:pt x="8499" y="1172562"/>
                    </a:lnTo>
                    <a:lnTo>
                      <a:pt x="6072" y="1195585"/>
                    </a:lnTo>
                    <a:lnTo>
                      <a:pt x="4049" y="1218646"/>
                    </a:lnTo>
                    <a:lnTo>
                      <a:pt x="2430" y="1241739"/>
                    </a:lnTo>
                    <a:lnTo>
                      <a:pt x="1215" y="1264857"/>
                    </a:lnTo>
                    <a:lnTo>
                      <a:pt x="405" y="1287993"/>
                    </a:lnTo>
                    <a:lnTo>
                      <a:pt x="0" y="1311140"/>
                    </a:lnTo>
                    <a:lnTo>
                      <a:pt x="0" y="1334290"/>
                    </a:lnTo>
                    <a:lnTo>
                      <a:pt x="405" y="1357436"/>
                    </a:lnTo>
                    <a:lnTo>
                      <a:pt x="1215" y="1380572"/>
                    </a:lnTo>
                    <a:lnTo>
                      <a:pt x="2430" y="1403690"/>
                    </a:lnTo>
                    <a:lnTo>
                      <a:pt x="4049" y="1426783"/>
                    </a:lnTo>
                    <a:lnTo>
                      <a:pt x="6072" y="1449845"/>
                    </a:lnTo>
                    <a:lnTo>
                      <a:pt x="8499" y="1472867"/>
                    </a:lnTo>
                    <a:lnTo>
                      <a:pt x="11328" y="1495843"/>
                    </a:lnTo>
                    <a:lnTo>
                      <a:pt x="14559" y="1518767"/>
                    </a:lnTo>
                    <a:lnTo>
                      <a:pt x="18190" y="1541630"/>
                    </a:lnTo>
                    <a:lnTo>
                      <a:pt x="22221" y="1564427"/>
                    </a:lnTo>
                    <a:lnTo>
                      <a:pt x="26651" y="1587149"/>
                    </a:lnTo>
                    <a:lnTo>
                      <a:pt x="31477" y="1609790"/>
                    </a:lnTo>
                    <a:lnTo>
                      <a:pt x="36699" y="1632343"/>
                    </a:lnTo>
                    <a:lnTo>
                      <a:pt x="42315" y="1654802"/>
                    </a:lnTo>
                    <a:lnTo>
                      <a:pt x="48323" y="1677159"/>
                    </a:lnTo>
                    <a:lnTo>
                      <a:pt x="54721" y="1699407"/>
                    </a:lnTo>
                    <a:lnTo>
                      <a:pt x="61508" y="1721540"/>
                    </a:lnTo>
                    <a:lnTo>
                      <a:pt x="68681" y="1743550"/>
                    </a:lnTo>
                    <a:lnTo>
                      <a:pt x="76238" y="1765432"/>
                    </a:lnTo>
                    <a:lnTo>
                      <a:pt x="84177" y="1787178"/>
                    </a:lnTo>
                    <a:lnTo>
                      <a:pt x="92495" y="1808782"/>
                    </a:lnTo>
                    <a:lnTo>
                      <a:pt x="101190" y="1830237"/>
                    </a:lnTo>
                    <a:lnTo>
                      <a:pt x="110259" y="1851537"/>
                    </a:lnTo>
                    <a:lnTo>
                      <a:pt x="119700" y="1872674"/>
                    </a:lnTo>
                    <a:lnTo>
                      <a:pt x="129509" y="1893643"/>
                    </a:lnTo>
                    <a:lnTo>
                      <a:pt x="139683" y="1914438"/>
                    </a:lnTo>
                    <a:lnTo>
                      <a:pt x="150220" y="1935050"/>
                    </a:lnTo>
                    <a:lnTo>
                      <a:pt x="161116" y="1955476"/>
                    </a:lnTo>
                    <a:lnTo>
                      <a:pt x="172368" y="1975707"/>
                    </a:lnTo>
                    <a:lnTo>
                      <a:pt x="183973" y="1995739"/>
                    </a:lnTo>
                    <a:lnTo>
                      <a:pt x="195926" y="2015564"/>
                    </a:lnTo>
                    <a:lnTo>
                      <a:pt x="208224" y="2035178"/>
                    </a:lnTo>
                    <a:lnTo>
                      <a:pt x="220863" y="2054573"/>
                    </a:lnTo>
                    <a:lnTo>
                      <a:pt x="233840" y="2073743"/>
                    </a:lnTo>
                    <a:lnTo>
                      <a:pt x="247151" y="2092684"/>
                    </a:lnTo>
                    <a:lnTo>
                      <a:pt x="260791" y="2111389"/>
                    </a:lnTo>
                    <a:lnTo>
                      <a:pt x="274756" y="2129852"/>
                    </a:lnTo>
                    <a:lnTo>
                      <a:pt x="289042" y="2148068"/>
                    </a:lnTo>
                    <a:lnTo>
                      <a:pt x="303645" y="2166032"/>
                    </a:lnTo>
                    <a:lnTo>
                      <a:pt x="318560" y="2183736"/>
                    </a:lnTo>
                    <a:lnTo>
                      <a:pt x="333782" y="2201178"/>
                    </a:lnTo>
                    <a:lnTo>
                      <a:pt x="349308" y="2218350"/>
                    </a:lnTo>
                    <a:lnTo>
                      <a:pt x="365132" y="2235248"/>
                    </a:lnTo>
                    <a:lnTo>
                      <a:pt x="381248" y="2251866"/>
                    </a:lnTo>
                    <a:lnTo>
                      <a:pt x="397654" y="2268199"/>
                    </a:lnTo>
                    <a:lnTo>
                      <a:pt x="414342" y="2284243"/>
                    </a:lnTo>
                    <a:lnTo>
                      <a:pt x="431309" y="2299993"/>
                    </a:lnTo>
                    <a:lnTo>
                      <a:pt x="448549" y="2315443"/>
                    </a:lnTo>
                    <a:lnTo>
                      <a:pt x="466057" y="2330589"/>
                    </a:lnTo>
                    <a:lnTo>
                      <a:pt x="483827" y="2345427"/>
                    </a:lnTo>
                    <a:lnTo>
                      <a:pt x="501854" y="2359951"/>
                    </a:lnTo>
                    <a:lnTo>
                      <a:pt x="520132" y="2374157"/>
                    </a:lnTo>
                    <a:lnTo>
                      <a:pt x="538656" y="2388041"/>
                    </a:lnTo>
                    <a:lnTo>
                      <a:pt x="557421" y="2401599"/>
                    </a:lnTo>
                    <a:lnTo>
                      <a:pt x="576419" y="2414827"/>
                    </a:lnTo>
                    <a:lnTo>
                      <a:pt x="595647" y="2427720"/>
                    </a:lnTo>
                    <a:lnTo>
                      <a:pt x="615097" y="2440274"/>
                    </a:lnTo>
                    <a:lnTo>
                      <a:pt x="634764" y="2452487"/>
                    </a:lnTo>
                    <a:lnTo>
                      <a:pt x="654641" y="2464353"/>
                    </a:lnTo>
                    <a:lnTo>
                      <a:pt x="674723" y="2475869"/>
                    </a:lnTo>
                    <a:lnTo>
                      <a:pt x="695004" y="2487032"/>
                    </a:lnTo>
                    <a:lnTo>
                      <a:pt x="715477" y="2497839"/>
                    </a:lnTo>
                    <a:lnTo>
                      <a:pt x="736136" y="2508286"/>
                    </a:lnTo>
                    <a:lnTo>
                      <a:pt x="756974" y="2518369"/>
                    </a:lnTo>
                    <a:lnTo>
                      <a:pt x="777986" y="2528086"/>
                    </a:lnTo>
                    <a:lnTo>
                      <a:pt x="799165" y="2537434"/>
                    </a:lnTo>
                    <a:lnTo>
                      <a:pt x="820504" y="2546410"/>
                    </a:lnTo>
                    <a:lnTo>
                      <a:pt x="841996" y="2555012"/>
                    </a:lnTo>
                    <a:lnTo>
                      <a:pt x="863637" y="2563235"/>
                    </a:lnTo>
                    <a:lnTo>
                      <a:pt x="885417" y="2571079"/>
                    </a:lnTo>
                    <a:lnTo>
                      <a:pt x="907332" y="2578540"/>
                    </a:lnTo>
                    <a:lnTo>
                      <a:pt x="929374" y="2585617"/>
                    </a:lnTo>
                    <a:lnTo>
                      <a:pt x="951536" y="2592307"/>
                    </a:lnTo>
                    <a:lnTo>
                      <a:pt x="973812" y="2598607"/>
                    </a:lnTo>
                    <a:lnTo>
                      <a:pt x="996195" y="2604518"/>
                    </a:lnTo>
                    <a:lnTo>
                      <a:pt x="1018678" y="2610035"/>
                    </a:lnTo>
                    <a:lnTo>
                      <a:pt x="1041254" y="2615158"/>
                    </a:lnTo>
                    <a:lnTo>
                      <a:pt x="1063916" y="2619885"/>
                    </a:lnTo>
                    <a:lnTo>
                      <a:pt x="1086657" y="2624215"/>
                    </a:lnTo>
                    <a:lnTo>
                      <a:pt x="1109471" y="2628147"/>
                    </a:lnTo>
                    <a:lnTo>
                      <a:pt x="1132350" y="2631678"/>
                    </a:lnTo>
                    <a:lnTo>
                      <a:pt x="1155287" y="2634808"/>
                    </a:lnTo>
                    <a:lnTo>
                      <a:pt x="1178276" y="2637537"/>
                    </a:lnTo>
                    <a:lnTo>
                      <a:pt x="1201309" y="2639863"/>
                    </a:lnTo>
                    <a:lnTo>
                      <a:pt x="1224379" y="2641785"/>
                    </a:lnTo>
                    <a:lnTo>
                      <a:pt x="1247479" y="2643303"/>
                    </a:lnTo>
                    <a:lnTo>
                      <a:pt x="1270602" y="2644417"/>
                    </a:lnTo>
                    <a:lnTo>
                      <a:pt x="1293741" y="2645126"/>
                    </a:lnTo>
                    <a:lnTo>
                      <a:pt x="1316889" y="2645430"/>
                    </a:lnTo>
                    <a:lnTo>
                      <a:pt x="1340039" y="2645329"/>
                    </a:lnTo>
                    <a:lnTo>
                      <a:pt x="1363183" y="2644822"/>
                    </a:lnTo>
                    <a:lnTo>
                      <a:pt x="1386315" y="2643911"/>
                    </a:lnTo>
                    <a:lnTo>
                      <a:pt x="1409428" y="2642595"/>
                    </a:lnTo>
                    <a:lnTo>
                      <a:pt x="1432514" y="2640874"/>
                    </a:lnTo>
                    <a:lnTo>
                      <a:pt x="1455566" y="2638750"/>
                    </a:lnTo>
                    <a:lnTo>
                      <a:pt x="1478578" y="2636223"/>
                    </a:lnTo>
                    <a:lnTo>
                      <a:pt x="1501542" y="2633293"/>
                    </a:lnTo>
                    <a:lnTo>
                      <a:pt x="1524451" y="2629962"/>
                    </a:lnTo>
                    <a:lnTo>
                      <a:pt x="1547298" y="2626231"/>
                    </a:lnTo>
                    <a:lnTo>
                      <a:pt x="1570076" y="2622100"/>
                    </a:lnTo>
                    <a:lnTo>
                      <a:pt x="1592779" y="2617571"/>
                    </a:lnTo>
                    <a:lnTo>
                      <a:pt x="1615399" y="2612646"/>
                    </a:lnTo>
                    <a:lnTo>
                      <a:pt x="1637929" y="2607325"/>
                    </a:lnTo>
                    <a:lnTo>
                      <a:pt x="1660363" y="2601611"/>
                    </a:lnTo>
                    <a:lnTo>
                      <a:pt x="1682693" y="2595506"/>
                    </a:lnTo>
                    <a:lnTo>
                      <a:pt x="1704913" y="2589010"/>
                    </a:lnTo>
                    <a:lnTo>
                      <a:pt x="1727016" y="2582127"/>
                    </a:lnTo>
                    <a:lnTo>
                      <a:pt x="1748995" y="2574857"/>
                    </a:lnTo>
                    <a:lnTo>
                      <a:pt x="1770844" y="2567205"/>
                    </a:lnTo>
                    <a:lnTo>
                      <a:pt x="1792555" y="2559171"/>
                    </a:lnTo>
                    <a:lnTo>
                      <a:pt x="1814122" y="2550758"/>
                    </a:lnTo>
                    <a:lnTo>
                      <a:pt x="1835539" y="2541969"/>
                    </a:lnTo>
                    <a:lnTo>
                      <a:pt x="1856799" y="2532807"/>
                    </a:lnTo>
                    <a:lnTo>
                      <a:pt x="1877895" y="2523274"/>
                    </a:lnTo>
                    <a:lnTo>
                      <a:pt x="1898821" y="2513373"/>
                    </a:lnTo>
                    <a:lnTo>
                      <a:pt x="1919570" y="2503108"/>
                    </a:lnTo>
                    <a:lnTo>
                      <a:pt x="1940137" y="2492481"/>
                    </a:lnTo>
                    <a:lnTo>
                      <a:pt x="1960514" y="2481495"/>
                    </a:lnTo>
                    <a:lnTo>
                      <a:pt x="1980696" y="2470155"/>
                    </a:lnTo>
                    <a:lnTo>
                      <a:pt x="2000677" y="2458463"/>
                    </a:lnTo>
                    <a:lnTo>
                      <a:pt x="2020450" y="2446424"/>
                    </a:lnTo>
                    <a:lnTo>
                      <a:pt x="2040009" y="2434040"/>
                    </a:lnTo>
                    <a:lnTo>
                      <a:pt x="2059348" y="2421315"/>
                    </a:lnTo>
                    <a:lnTo>
                      <a:pt x="2078462" y="2408255"/>
                    </a:lnTo>
                    <a:lnTo>
                      <a:pt x="2097345" y="2394861"/>
                    </a:lnTo>
                    <a:lnTo>
                      <a:pt x="2115990" y="2381140"/>
                    </a:lnTo>
                    <a:lnTo>
                      <a:pt x="2134392" y="2367094"/>
                    </a:lnTo>
                    <a:lnTo>
                      <a:pt x="2152545" y="2352728"/>
                    </a:lnTo>
                    <a:lnTo>
                      <a:pt x="2170444" y="2338047"/>
                    </a:lnTo>
                    <a:lnTo>
                      <a:pt x="2188084" y="2323054"/>
                    </a:lnTo>
                    <a:lnTo>
                      <a:pt x="2205458" y="2307756"/>
                    </a:lnTo>
                    <a:lnTo>
                      <a:pt x="2222562" y="2292155"/>
                    </a:lnTo>
                    <a:lnTo>
                      <a:pt x="2239390" y="2276258"/>
                    </a:lnTo>
                    <a:lnTo>
                      <a:pt x="2255938" y="2260068"/>
                    </a:lnTo>
                    <a:lnTo>
                      <a:pt x="2272200" y="2243592"/>
                    </a:lnTo>
                    <a:lnTo>
                      <a:pt x="2288171" y="2226833"/>
                    </a:lnTo>
                    <a:lnTo>
                      <a:pt x="2303846" y="2209798"/>
                    </a:lnTo>
                    <a:lnTo>
                      <a:pt x="2319220" y="2192490"/>
                    </a:lnTo>
                    <a:lnTo>
                      <a:pt x="2334290" y="2174917"/>
                    </a:lnTo>
                    <a:lnTo>
                      <a:pt x="2349049" y="2157082"/>
                    </a:lnTo>
                    <a:lnTo>
                      <a:pt x="2363494" y="2138991"/>
                    </a:lnTo>
                    <a:lnTo>
                      <a:pt x="2377620" y="2120651"/>
                    </a:lnTo>
                    <a:lnTo>
                      <a:pt x="2391424" y="2102066"/>
                    </a:lnTo>
                    <a:lnTo>
                      <a:pt x="2404899" y="2083243"/>
                    </a:lnTo>
                    <a:lnTo>
                      <a:pt x="2418044" y="2064186"/>
                    </a:lnTo>
                    <a:lnTo>
                      <a:pt x="2430852" y="2044903"/>
                    </a:lnTo>
                    <a:lnTo>
                      <a:pt x="2443322" y="2025398"/>
                    </a:lnTo>
                    <a:lnTo>
                      <a:pt x="2455448" y="2005678"/>
                    </a:lnTo>
                    <a:lnTo>
                      <a:pt x="2467227" y="1985749"/>
                    </a:lnTo>
                    <a:lnTo>
                      <a:pt x="2478655" y="1965616"/>
                    </a:lnTo>
                    <a:lnTo>
                      <a:pt x="2489730" y="1945287"/>
                    </a:lnTo>
                    <a:lnTo>
                      <a:pt x="2500447" y="1924767"/>
                    </a:lnTo>
                    <a:lnTo>
                      <a:pt x="2510803" y="1904063"/>
                    </a:lnTo>
                    <a:lnTo>
                      <a:pt x="2520795" y="1883180"/>
                    </a:lnTo>
                    <a:lnTo>
                      <a:pt x="2530420" y="1862126"/>
                    </a:lnTo>
                    <a:lnTo>
                      <a:pt x="2539675" y="1840907"/>
                    </a:lnTo>
                    <a:lnTo>
                      <a:pt x="2548558" y="1819529"/>
                    </a:lnTo>
                    <a:lnTo>
                      <a:pt x="2557065" y="1797998"/>
                    </a:lnTo>
                    <a:lnTo>
                      <a:pt x="2565194" y="1776323"/>
                    </a:lnTo>
                    <a:lnTo>
                      <a:pt x="2572942" y="1754508"/>
                    </a:lnTo>
                    <a:lnTo>
                      <a:pt x="2580307" y="1732561"/>
                    </a:lnTo>
                    <a:lnTo>
                      <a:pt x="2587288" y="1710488"/>
                    </a:lnTo>
                    <a:lnTo>
                      <a:pt x="2593880" y="1688297"/>
                    </a:lnTo>
                    <a:lnTo>
                      <a:pt x="2600084" y="1665993"/>
                    </a:lnTo>
                    <a:lnTo>
                      <a:pt x="2605896" y="1643585"/>
                    </a:lnTo>
                    <a:lnTo>
                      <a:pt x="2611315" y="1621078"/>
                    </a:lnTo>
                    <a:lnTo>
                      <a:pt x="2616339" y="1598480"/>
                    </a:lnTo>
                    <a:lnTo>
                      <a:pt x="2620967" y="1575797"/>
                    </a:lnTo>
                    <a:lnTo>
                      <a:pt x="2625198" y="1553037"/>
                    </a:lnTo>
                    <a:lnTo>
                      <a:pt x="2629029" y="1530207"/>
                    </a:lnTo>
                    <a:lnTo>
                      <a:pt x="2632460" y="1507312"/>
                    </a:lnTo>
                    <a:lnTo>
                      <a:pt x="2635490" y="1484361"/>
                    </a:lnTo>
                    <a:lnTo>
                      <a:pt x="2638118" y="1461361"/>
                    </a:lnTo>
                    <a:lnTo>
                      <a:pt x="2640343" y="1438318"/>
                    </a:lnTo>
                    <a:lnTo>
                      <a:pt x="2642164" y="1415240"/>
                    </a:lnTo>
                    <a:lnTo>
                      <a:pt x="2643582" y="1392134"/>
                    </a:lnTo>
                    <a:lnTo>
                      <a:pt x="2644594" y="1369006"/>
                    </a:lnTo>
                    <a:lnTo>
                      <a:pt x="2645202" y="1345864"/>
                    </a:lnTo>
                    <a:close/>
                  </a:path>
                </a:pathLst>
              </a:custGeom>
              <a:solidFill>
                <a:srgbClr val="BEBEBE">
                  <a:alpha val="20000"/>
                </a:srgbClr>
              </a:solidFill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pl14">
                <a:extLst>
                  <a:ext uri="{FF2B5EF4-FFF2-40B4-BE49-F238E27FC236}">
                    <a16:creationId xmlns:a16="http://schemas.microsoft.com/office/drawing/2014/main" id="{D7765FCA-BA3E-89A3-3AE9-17C0B16CEA0B}"/>
                  </a:ext>
                </a:extLst>
              </p:cNvPr>
              <p:cNvSpPr/>
              <p:nvPr/>
            </p:nvSpPr>
            <p:spPr>
              <a:xfrm>
                <a:off x="1623221" y="715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1190455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pl15">
                <a:extLst>
                  <a:ext uri="{FF2B5EF4-FFF2-40B4-BE49-F238E27FC236}">
                    <a16:creationId xmlns:a16="http://schemas.microsoft.com/office/drawing/2014/main" id="{CDB729F8-FDE1-3A85-DDD2-DC5D6778E756}"/>
                  </a:ext>
                </a:extLst>
              </p:cNvPr>
              <p:cNvSpPr/>
              <p:nvPr/>
            </p:nvSpPr>
            <p:spPr>
              <a:xfrm>
                <a:off x="1755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0" y="0"/>
                    </a:moveTo>
                    <a:lnTo>
                      <a:pt x="1190455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pl16">
                <a:extLst>
                  <a:ext uri="{FF2B5EF4-FFF2-40B4-BE49-F238E27FC236}">
                    <a16:creationId xmlns:a16="http://schemas.microsoft.com/office/drawing/2014/main" id="{11DA187B-B123-8AC1-6CC5-9255CB8A15D7}"/>
                  </a:ext>
                </a:extLst>
              </p:cNvPr>
              <p:cNvSpPr/>
              <p:nvPr/>
            </p:nvSpPr>
            <p:spPr>
              <a:xfrm>
                <a:off x="1623221" y="2170730"/>
                <a:ext cx="0" cy="1190455"/>
              </a:xfrm>
              <a:custGeom>
                <a:avLst/>
                <a:gdLst/>
                <a:ahLst/>
                <a:cxnLst/>
                <a:rect l="0" t="0" r="0" b="0"/>
                <a:pathLst>
                  <a:path h="1190455">
                    <a:moveTo>
                      <a:pt x="0" y="0"/>
                    </a:moveTo>
                    <a:lnTo>
                      <a:pt x="0" y="1190455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pl17">
                <a:extLst>
                  <a:ext uri="{FF2B5EF4-FFF2-40B4-BE49-F238E27FC236}">
                    <a16:creationId xmlns:a16="http://schemas.microsoft.com/office/drawing/2014/main" id="{58F7C083-588C-88AE-1039-3A471E4C5F93}"/>
                  </a:ext>
                </a:extLst>
              </p:cNvPr>
              <p:cNvSpPr/>
              <p:nvPr/>
            </p:nvSpPr>
            <p:spPr>
              <a:xfrm>
                <a:off x="300493" y="2038458"/>
                <a:ext cx="119045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190455">
                    <a:moveTo>
                      <a:pt x="1190455" y="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99999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pl19">
                <a:extLst>
                  <a:ext uri="{FF2B5EF4-FFF2-40B4-BE49-F238E27FC236}">
                    <a16:creationId xmlns:a16="http://schemas.microsoft.com/office/drawing/2014/main" id="{513FCD14-537E-6075-E2B6-1AD18A24C952}"/>
                  </a:ext>
                </a:extLst>
              </p:cNvPr>
              <p:cNvSpPr/>
              <p:nvPr/>
            </p:nvSpPr>
            <p:spPr>
              <a:xfrm>
                <a:off x="1490948" y="715730"/>
                <a:ext cx="264545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264545" h="1455000">
                    <a:moveTo>
                      <a:pt x="132272" y="0"/>
                    </a:moveTo>
                    <a:lnTo>
                      <a:pt x="264545" y="1322727"/>
                    </a:lnTo>
                    <a:lnTo>
                      <a:pt x="132272" y="1455000"/>
                    </a:lnTo>
                    <a:lnTo>
                      <a:pt x="0" y="1322727"/>
                    </a:lnTo>
                    <a:lnTo>
                      <a:pt x="132272" y="0"/>
                    </a:lnTo>
                  </a:path>
                </a:pathLst>
              </a:custGeom>
              <a:ln w="24391" cap="flat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pl20">
                <a:extLst>
                  <a:ext uri="{FF2B5EF4-FFF2-40B4-BE49-F238E27FC236}">
                    <a16:creationId xmlns:a16="http://schemas.microsoft.com/office/drawing/2014/main" id="{6F224F1D-CE13-AC88-F736-B499FB32D6D4}"/>
                  </a:ext>
                </a:extLst>
              </p:cNvPr>
              <p:cNvSpPr/>
              <p:nvPr/>
            </p:nvSpPr>
            <p:spPr>
              <a:xfrm>
                <a:off x="550488" y="1787139"/>
                <a:ext cx="2395460" cy="1383573"/>
              </a:xfrm>
              <a:custGeom>
                <a:avLst/>
                <a:gdLst/>
                <a:ahLst/>
                <a:cxnLst/>
                <a:rect l="0" t="0" r="0" b="0"/>
                <a:pathLst>
                  <a:path w="2395460" h="1383573">
                    <a:moveTo>
                      <a:pt x="1072732" y="0"/>
                    </a:moveTo>
                    <a:lnTo>
                      <a:pt x="2395460" y="251318"/>
                    </a:lnTo>
                    <a:lnTo>
                      <a:pt x="1072732" y="1383573"/>
                    </a:lnTo>
                    <a:lnTo>
                      <a:pt x="0" y="251318"/>
                    </a:lnTo>
                    <a:lnTo>
                      <a:pt x="1072732" y="0"/>
                    </a:lnTo>
                  </a:path>
                </a:pathLst>
              </a:custGeom>
              <a:ln w="24391" cap="flat">
                <a:solidFill>
                  <a:srgbClr val="7570B3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pl21">
                <a:extLst>
                  <a:ext uri="{FF2B5EF4-FFF2-40B4-BE49-F238E27FC236}">
                    <a16:creationId xmlns:a16="http://schemas.microsoft.com/office/drawing/2014/main" id="{25204BC3-1474-C6E8-1773-1FF03F3012C5}"/>
                  </a:ext>
                </a:extLst>
              </p:cNvPr>
              <p:cNvSpPr/>
              <p:nvPr/>
            </p:nvSpPr>
            <p:spPr>
              <a:xfrm>
                <a:off x="1157620" y="1906185"/>
                <a:ext cx="1526427" cy="1455000"/>
              </a:xfrm>
              <a:custGeom>
                <a:avLst/>
                <a:gdLst/>
                <a:ahLst/>
                <a:cxnLst/>
                <a:rect l="0" t="0" r="0" b="0"/>
                <a:pathLst>
                  <a:path w="1526427" h="1455000">
                    <a:moveTo>
                      <a:pt x="465600" y="0"/>
                    </a:moveTo>
                    <a:lnTo>
                      <a:pt x="1526427" y="132272"/>
                    </a:lnTo>
                    <a:lnTo>
                      <a:pt x="465600" y="1455000"/>
                    </a:lnTo>
                    <a:lnTo>
                      <a:pt x="0" y="132272"/>
                    </a:lnTo>
                    <a:lnTo>
                      <a:pt x="465600" y="0"/>
                    </a:lnTo>
                  </a:path>
                </a:pathLst>
              </a:custGeom>
              <a:noFill/>
              <a:ln w="24391" cap="flat">
                <a:solidFill>
                  <a:srgbClr val="E7298A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pl22">
                <a:extLst>
                  <a:ext uri="{FF2B5EF4-FFF2-40B4-BE49-F238E27FC236}">
                    <a16:creationId xmlns:a16="http://schemas.microsoft.com/office/drawing/2014/main" id="{6437EBDA-B898-8744-758E-CC893A04F3E9}"/>
                  </a:ext>
                </a:extLst>
              </p:cNvPr>
              <p:cNvSpPr/>
              <p:nvPr/>
            </p:nvSpPr>
            <p:spPr>
              <a:xfrm>
                <a:off x="300493" y="1870471"/>
                <a:ext cx="2288319" cy="431209"/>
              </a:xfrm>
              <a:custGeom>
                <a:avLst/>
                <a:gdLst/>
                <a:ahLst/>
                <a:cxnLst/>
                <a:rect l="0" t="0" r="0" b="0"/>
                <a:pathLst>
                  <a:path w="2288319" h="431209">
                    <a:moveTo>
                      <a:pt x="1322727" y="0"/>
                    </a:moveTo>
                    <a:lnTo>
                      <a:pt x="2288319" y="167986"/>
                    </a:lnTo>
                    <a:lnTo>
                      <a:pt x="1322727" y="431209"/>
                    </a:lnTo>
                    <a:lnTo>
                      <a:pt x="0" y="167986"/>
                    </a:lnTo>
                    <a:lnTo>
                      <a:pt x="1322727" y="0"/>
                    </a:lnTo>
                  </a:path>
                </a:pathLst>
              </a:custGeom>
              <a:ln w="24391" cap="flat">
                <a:solidFill>
                  <a:srgbClr val="D95F02"/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pt23">
                <a:extLst>
                  <a:ext uri="{FF2B5EF4-FFF2-40B4-BE49-F238E27FC236}">
                    <a16:creationId xmlns:a16="http://schemas.microsoft.com/office/drawing/2014/main" id="{D847AC5F-7EDF-6E6C-4868-91726B4D692D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pt24">
                <a:extLst>
                  <a:ext uri="{FF2B5EF4-FFF2-40B4-BE49-F238E27FC236}">
                    <a16:creationId xmlns:a16="http://schemas.microsoft.com/office/drawing/2014/main" id="{A3994933-0D1D-8D16-83E9-1E01F9E955BC}"/>
                  </a:ext>
                </a:extLst>
              </p:cNvPr>
              <p:cNvSpPr/>
              <p:nvPr/>
            </p:nvSpPr>
            <p:spPr>
              <a:xfrm>
                <a:off x="2072416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pt25">
                <a:extLst>
                  <a:ext uri="{FF2B5EF4-FFF2-40B4-BE49-F238E27FC236}">
                    <a16:creationId xmlns:a16="http://schemas.microsoft.com/office/drawing/2014/main" id="{D2981DC7-00D1-EC16-C6DF-1074E54005F3}"/>
                  </a:ext>
                </a:extLst>
              </p:cNvPr>
              <p:cNvSpPr/>
              <p:nvPr/>
            </p:nvSpPr>
            <p:spPr>
              <a:xfrm>
                <a:off x="1618721" y="2404321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pt26">
                <a:extLst>
                  <a:ext uri="{FF2B5EF4-FFF2-40B4-BE49-F238E27FC236}">
                    <a16:creationId xmlns:a16="http://schemas.microsoft.com/office/drawing/2014/main" id="{19DCDD23-DC29-2978-9602-8AD665F1E10F}"/>
                  </a:ext>
                </a:extLst>
              </p:cNvPr>
              <p:cNvSpPr/>
              <p:nvPr/>
            </p:nvSpPr>
            <p:spPr>
              <a:xfrm>
                <a:off x="1212643" y="203395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pt27">
                <a:extLst>
                  <a:ext uri="{FF2B5EF4-FFF2-40B4-BE49-F238E27FC236}">
                    <a16:creationId xmlns:a16="http://schemas.microsoft.com/office/drawing/2014/main" id="{1E7C461C-1387-38B9-0AF2-477B18F47297}"/>
                  </a:ext>
                </a:extLst>
              </p:cNvPr>
              <p:cNvSpPr/>
              <p:nvPr/>
            </p:nvSpPr>
            <p:spPr>
              <a:xfrm>
                <a:off x="1618721" y="1806448"/>
                <a:ext cx="9000" cy="90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900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pt28">
                <a:extLst>
                  <a:ext uri="{FF2B5EF4-FFF2-40B4-BE49-F238E27FC236}">
                    <a16:creationId xmlns:a16="http://schemas.microsoft.com/office/drawing/2014/main" id="{C9AD16BE-A356-1E2C-010A-727C910335AB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pt29">
                <a:extLst>
                  <a:ext uri="{FF2B5EF4-FFF2-40B4-BE49-F238E27FC236}">
                    <a16:creationId xmlns:a16="http://schemas.microsoft.com/office/drawing/2014/main" id="{B8A1BF4E-4902-0A42-07C2-0F5DC21108A5}"/>
                  </a:ext>
                </a:extLst>
              </p:cNvPr>
              <p:cNvSpPr/>
              <p:nvPr/>
            </p:nvSpPr>
            <p:spPr>
              <a:xfrm>
                <a:off x="1750993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pt30">
                <a:extLst>
                  <a:ext uri="{FF2B5EF4-FFF2-40B4-BE49-F238E27FC236}">
                    <a16:creationId xmlns:a16="http://schemas.microsoft.com/office/drawing/2014/main" id="{5447CECA-C02F-096A-0D75-26290C8824F2}"/>
                  </a:ext>
                </a:extLst>
              </p:cNvPr>
              <p:cNvSpPr/>
              <p:nvPr/>
            </p:nvSpPr>
            <p:spPr>
              <a:xfrm>
                <a:off x="1618721" y="2166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pt31">
                <a:extLst>
                  <a:ext uri="{FF2B5EF4-FFF2-40B4-BE49-F238E27FC236}">
                    <a16:creationId xmlns:a16="http://schemas.microsoft.com/office/drawing/2014/main" id="{E4692F9F-65EA-4909-B8AA-6A24C25D564B}"/>
                  </a:ext>
                </a:extLst>
              </p:cNvPr>
              <p:cNvSpPr/>
              <p:nvPr/>
            </p:nvSpPr>
            <p:spPr>
              <a:xfrm>
                <a:off x="1486448" y="2033958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pt32">
                <a:extLst>
                  <a:ext uri="{FF2B5EF4-FFF2-40B4-BE49-F238E27FC236}">
                    <a16:creationId xmlns:a16="http://schemas.microsoft.com/office/drawing/2014/main" id="{A43BA512-2189-2669-EC53-A34469E41F71}"/>
                  </a:ext>
                </a:extLst>
              </p:cNvPr>
              <p:cNvSpPr/>
              <p:nvPr/>
            </p:nvSpPr>
            <p:spPr>
              <a:xfrm>
                <a:off x="1618721" y="711230"/>
                <a:ext cx="9000" cy="9000"/>
              </a:xfrm>
              <a:prstGeom prst="ellipse">
                <a:avLst/>
              </a:prstGeom>
              <a:solidFill>
                <a:srgbClr val="1B9E77">
                  <a:alpha val="100000"/>
                </a:srgbClr>
              </a:solidFill>
              <a:ln w="9000" cap="rnd">
                <a:solidFill>
                  <a:srgbClr val="1B9E7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pt33">
                <a:extLst>
                  <a:ext uri="{FF2B5EF4-FFF2-40B4-BE49-F238E27FC236}">
                    <a16:creationId xmlns:a16="http://schemas.microsoft.com/office/drawing/2014/main" id="{CDD15AEA-06A3-607D-0FC8-780BF113F118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pt34">
                <a:extLst>
                  <a:ext uri="{FF2B5EF4-FFF2-40B4-BE49-F238E27FC236}">
                    <a16:creationId xmlns:a16="http://schemas.microsoft.com/office/drawing/2014/main" id="{9F941515-687D-E6DD-4F41-BD48ED6D592C}"/>
                  </a:ext>
                </a:extLst>
              </p:cNvPr>
              <p:cNvSpPr/>
              <p:nvPr/>
            </p:nvSpPr>
            <p:spPr>
              <a:xfrm>
                <a:off x="294144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pt35">
                <a:extLst>
                  <a:ext uri="{FF2B5EF4-FFF2-40B4-BE49-F238E27FC236}">
                    <a16:creationId xmlns:a16="http://schemas.microsoft.com/office/drawing/2014/main" id="{78CC27C4-0976-F933-9903-A808819F2C09}"/>
                  </a:ext>
                </a:extLst>
              </p:cNvPr>
              <p:cNvSpPr/>
              <p:nvPr/>
            </p:nvSpPr>
            <p:spPr>
              <a:xfrm>
                <a:off x="1618721" y="3166213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pt36">
                <a:extLst>
                  <a:ext uri="{FF2B5EF4-FFF2-40B4-BE49-F238E27FC236}">
                    <a16:creationId xmlns:a16="http://schemas.microsoft.com/office/drawing/2014/main" id="{6CE0F0EE-D586-974B-0103-F01CCDC5E861}"/>
                  </a:ext>
                </a:extLst>
              </p:cNvPr>
              <p:cNvSpPr/>
              <p:nvPr/>
            </p:nvSpPr>
            <p:spPr>
              <a:xfrm>
                <a:off x="545988" y="2033958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pt37">
                <a:extLst>
                  <a:ext uri="{FF2B5EF4-FFF2-40B4-BE49-F238E27FC236}">
                    <a16:creationId xmlns:a16="http://schemas.microsoft.com/office/drawing/2014/main" id="{5D9FC036-574D-503D-E01C-D0775BF7A5A3}"/>
                  </a:ext>
                </a:extLst>
              </p:cNvPr>
              <p:cNvSpPr/>
              <p:nvPr/>
            </p:nvSpPr>
            <p:spPr>
              <a:xfrm>
                <a:off x="1618721" y="1782639"/>
                <a:ext cx="9000" cy="9000"/>
              </a:xfrm>
              <a:prstGeom prst="ellipse">
                <a:avLst/>
              </a:prstGeom>
              <a:solidFill>
                <a:srgbClr val="D95F02">
                  <a:alpha val="100000"/>
                </a:srgbClr>
              </a:solidFill>
              <a:ln w="9000" cap="rnd">
                <a:solidFill>
                  <a:srgbClr val="D95F0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pt38">
                <a:extLst>
                  <a:ext uri="{FF2B5EF4-FFF2-40B4-BE49-F238E27FC236}">
                    <a16:creationId xmlns:a16="http://schemas.microsoft.com/office/drawing/2014/main" id="{2F26037B-F522-D2D3-55E2-A03B7AA3D348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pt39">
                <a:extLst>
                  <a:ext uri="{FF2B5EF4-FFF2-40B4-BE49-F238E27FC236}">
                    <a16:creationId xmlns:a16="http://schemas.microsoft.com/office/drawing/2014/main" id="{E29103D7-A807-F71E-06E5-4BFBCABA8DF2}"/>
                  </a:ext>
                </a:extLst>
              </p:cNvPr>
              <p:cNvSpPr/>
              <p:nvPr/>
            </p:nvSpPr>
            <p:spPr>
              <a:xfrm>
                <a:off x="2679548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pt40">
                <a:extLst>
                  <a:ext uri="{FF2B5EF4-FFF2-40B4-BE49-F238E27FC236}">
                    <a16:creationId xmlns:a16="http://schemas.microsoft.com/office/drawing/2014/main" id="{0E27C97D-FC80-72BF-BC4F-9E10195FBFC2}"/>
                  </a:ext>
                </a:extLst>
              </p:cNvPr>
              <p:cNvSpPr/>
              <p:nvPr/>
            </p:nvSpPr>
            <p:spPr>
              <a:xfrm>
                <a:off x="1618721" y="3356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pt41">
                <a:extLst>
                  <a:ext uri="{FF2B5EF4-FFF2-40B4-BE49-F238E27FC236}">
                    <a16:creationId xmlns:a16="http://schemas.microsoft.com/office/drawing/2014/main" id="{5F1009EF-A999-F322-F21C-ACC7B7309997}"/>
                  </a:ext>
                </a:extLst>
              </p:cNvPr>
              <p:cNvSpPr/>
              <p:nvPr/>
            </p:nvSpPr>
            <p:spPr>
              <a:xfrm>
                <a:off x="1153120" y="2033958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pt42">
                <a:extLst>
                  <a:ext uri="{FF2B5EF4-FFF2-40B4-BE49-F238E27FC236}">
                    <a16:creationId xmlns:a16="http://schemas.microsoft.com/office/drawing/2014/main" id="{923E8A14-1B39-C839-EF7E-4C6EC5218699}"/>
                  </a:ext>
                </a:extLst>
              </p:cNvPr>
              <p:cNvSpPr/>
              <p:nvPr/>
            </p:nvSpPr>
            <p:spPr>
              <a:xfrm>
                <a:off x="1618721" y="1901685"/>
                <a:ext cx="9000" cy="9000"/>
              </a:xfrm>
              <a:prstGeom prst="ellipse">
                <a:avLst/>
              </a:prstGeom>
              <a:solidFill>
                <a:srgbClr val="7570B3">
                  <a:alpha val="100000"/>
                </a:srgbClr>
              </a:solidFill>
              <a:ln w="9000" cap="rnd">
                <a:solidFill>
                  <a:srgbClr val="7570B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pt43">
                <a:extLst>
                  <a:ext uri="{FF2B5EF4-FFF2-40B4-BE49-F238E27FC236}">
                    <a16:creationId xmlns:a16="http://schemas.microsoft.com/office/drawing/2014/main" id="{176F82D0-6B97-5214-7F4F-6759EBA4F452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pt44">
                <a:extLst>
                  <a:ext uri="{FF2B5EF4-FFF2-40B4-BE49-F238E27FC236}">
                    <a16:creationId xmlns:a16="http://schemas.microsoft.com/office/drawing/2014/main" id="{E63516E8-8FC9-1F81-3D85-364A5A1EE7B3}"/>
                  </a:ext>
                </a:extLst>
              </p:cNvPr>
              <p:cNvSpPr/>
              <p:nvPr/>
            </p:nvSpPr>
            <p:spPr>
              <a:xfrm>
                <a:off x="2584312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pt45">
                <a:extLst>
                  <a:ext uri="{FF2B5EF4-FFF2-40B4-BE49-F238E27FC236}">
                    <a16:creationId xmlns:a16="http://schemas.microsoft.com/office/drawing/2014/main" id="{D085115E-0877-1298-05EE-7546D65260A7}"/>
                  </a:ext>
                </a:extLst>
              </p:cNvPr>
              <p:cNvSpPr/>
              <p:nvPr/>
            </p:nvSpPr>
            <p:spPr>
              <a:xfrm>
                <a:off x="1618721" y="2297180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pt46">
                <a:extLst>
                  <a:ext uri="{FF2B5EF4-FFF2-40B4-BE49-F238E27FC236}">
                    <a16:creationId xmlns:a16="http://schemas.microsoft.com/office/drawing/2014/main" id="{9E1E382C-389E-A56B-99A2-0281FD701BE3}"/>
                  </a:ext>
                </a:extLst>
              </p:cNvPr>
              <p:cNvSpPr/>
              <p:nvPr/>
            </p:nvSpPr>
            <p:spPr>
              <a:xfrm>
                <a:off x="295993" y="2033958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pt47">
                <a:extLst>
                  <a:ext uri="{FF2B5EF4-FFF2-40B4-BE49-F238E27FC236}">
                    <a16:creationId xmlns:a16="http://schemas.microsoft.com/office/drawing/2014/main" id="{24202EDE-5A76-E435-A865-004AAE226334}"/>
                  </a:ext>
                </a:extLst>
              </p:cNvPr>
              <p:cNvSpPr/>
              <p:nvPr/>
            </p:nvSpPr>
            <p:spPr>
              <a:xfrm>
                <a:off x="1618721" y="1865971"/>
                <a:ext cx="9000" cy="9000"/>
              </a:xfrm>
              <a:prstGeom prst="ellipse">
                <a:avLst/>
              </a:prstGeom>
              <a:solidFill>
                <a:srgbClr val="E7298A">
                  <a:alpha val="100000"/>
                </a:srgbClr>
              </a:solidFill>
              <a:ln w="9000" cap="rnd">
                <a:solidFill>
                  <a:srgbClr val="E7298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pl18">
                <a:extLst>
                  <a:ext uri="{FF2B5EF4-FFF2-40B4-BE49-F238E27FC236}">
                    <a16:creationId xmlns:a16="http://schemas.microsoft.com/office/drawing/2014/main" id="{6CC33B39-3B74-1CAC-3F3C-4D62B1E9CC70}"/>
                  </a:ext>
                </a:extLst>
              </p:cNvPr>
              <p:cNvSpPr/>
              <p:nvPr/>
            </p:nvSpPr>
            <p:spPr>
              <a:xfrm>
                <a:off x="1217143" y="1810948"/>
                <a:ext cx="859773" cy="597872"/>
              </a:xfrm>
              <a:custGeom>
                <a:avLst/>
                <a:gdLst/>
                <a:ahLst/>
                <a:cxnLst/>
                <a:rect l="0" t="0" r="0" b="0"/>
                <a:pathLst>
                  <a:path w="859773" h="597872">
                    <a:moveTo>
                      <a:pt x="406077" y="0"/>
                    </a:moveTo>
                    <a:lnTo>
                      <a:pt x="859773" y="227509"/>
                    </a:lnTo>
                    <a:lnTo>
                      <a:pt x="406077" y="597872"/>
                    </a:lnTo>
                    <a:lnTo>
                      <a:pt x="0" y="227509"/>
                    </a:lnTo>
                    <a:lnTo>
                      <a:pt x="406077" y="0"/>
                    </a:lnTo>
                  </a:path>
                </a:pathLst>
              </a:custGeom>
              <a:ln w="24391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D1369D-5F08-89F6-B11F-F84A2FC547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55" t="9978" r="17050" b="10768"/>
          <a:stretch/>
        </p:blipFill>
        <p:spPr>
          <a:xfrm>
            <a:off x="1741013" y="5097963"/>
            <a:ext cx="1498485" cy="732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C39A5-811C-448B-260D-1CE1E1431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172" y="5097963"/>
            <a:ext cx="3247619" cy="1361905"/>
          </a:xfrm>
          <a:prstGeom prst="rect">
            <a:avLst/>
          </a:prstGeom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7211722-9CED-3149-6585-DBE3F6A4B428}"/>
              </a:ext>
            </a:extLst>
          </p:cNvPr>
          <p:cNvGrpSpPr/>
          <p:nvPr/>
        </p:nvGrpSpPr>
        <p:grpSpPr>
          <a:xfrm>
            <a:off x="8364648" y="3385890"/>
            <a:ext cx="1499691" cy="1633512"/>
            <a:chOff x="2148682" y="1466378"/>
            <a:chExt cx="6494410" cy="4857862"/>
          </a:xfrm>
        </p:grpSpPr>
        <p:sp>
          <p:nvSpPr>
            <p:cNvPr id="212" name="rc3">
              <a:extLst>
                <a:ext uri="{FF2B5EF4-FFF2-40B4-BE49-F238E27FC236}">
                  <a16:creationId xmlns:a16="http://schemas.microsoft.com/office/drawing/2014/main" id="{0D565C3B-9EA6-200B-F2AD-D6C7783289FD}"/>
                </a:ext>
              </a:extLst>
            </p:cNvPr>
            <p:cNvSpPr/>
            <p:nvPr/>
          </p:nvSpPr>
          <p:spPr>
            <a:xfrm>
              <a:off x="2148682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4">
              <a:extLst>
                <a:ext uri="{FF2B5EF4-FFF2-40B4-BE49-F238E27FC236}">
                  <a16:creationId xmlns:a16="http://schemas.microsoft.com/office/drawing/2014/main" id="{73937D3C-F69E-1E51-590C-E2100D0AF1AF}"/>
                </a:ext>
              </a:extLst>
            </p:cNvPr>
            <p:cNvSpPr/>
            <p:nvPr/>
          </p:nvSpPr>
          <p:spPr>
            <a:xfrm>
              <a:off x="2242293" y="1466378"/>
              <a:ext cx="6400799" cy="45720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rc5">
              <a:extLst>
                <a:ext uri="{FF2B5EF4-FFF2-40B4-BE49-F238E27FC236}">
                  <a16:creationId xmlns:a16="http://schemas.microsoft.com/office/drawing/2014/main" id="{EBE47946-7418-67EE-F048-C7ACB707EDFE}"/>
                </a:ext>
              </a:extLst>
            </p:cNvPr>
            <p:cNvSpPr/>
            <p:nvPr/>
          </p:nvSpPr>
          <p:spPr>
            <a:xfrm>
              <a:off x="2405494" y="1752239"/>
              <a:ext cx="6074395" cy="35938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6">
              <a:extLst>
                <a:ext uri="{FF2B5EF4-FFF2-40B4-BE49-F238E27FC236}">
                  <a16:creationId xmlns:a16="http://schemas.microsoft.com/office/drawing/2014/main" id="{3BB48F7A-FE4D-7882-5678-0D5779C706E1}"/>
                </a:ext>
              </a:extLst>
            </p:cNvPr>
            <p:cNvSpPr/>
            <p:nvPr/>
          </p:nvSpPr>
          <p:spPr>
            <a:xfrm>
              <a:off x="2405496" y="1865791"/>
              <a:ext cx="2032255" cy="6813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rc7">
              <a:extLst>
                <a:ext uri="{FF2B5EF4-FFF2-40B4-BE49-F238E27FC236}">
                  <a16:creationId xmlns:a16="http://schemas.microsoft.com/office/drawing/2014/main" id="{52D60696-FE18-21CA-1F5B-F95693B22A35}"/>
                </a:ext>
              </a:extLst>
            </p:cNvPr>
            <p:cNvSpPr/>
            <p:nvPr/>
          </p:nvSpPr>
          <p:spPr>
            <a:xfrm>
              <a:off x="2405496" y="2622794"/>
              <a:ext cx="1013159" cy="681304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rc8">
              <a:extLst>
                <a:ext uri="{FF2B5EF4-FFF2-40B4-BE49-F238E27FC236}">
                  <a16:creationId xmlns:a16="http://schemas.microsoft.com/office/drawing/2014/main" id="{1865A5AF-830A-7EC8-9A63-0056DFF1238C}"/>
                </a:ext>
              </a:extLst>
            </p:cNvPr>
            <p:cNvSpPr/>
            <p:nvPr/>
          </p:nvSpPr>
          <p:spPr>
            <a:xfrm>
              <a:off x="2405496" y="4136806"/>
              <a:ext cx="5222702" cy="681304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rc9">
              <a:extLst>
                <a:ext uri="{FF2B5EF4-FFF2-40B4-BE49-F238E27FC236}">
                  <a16:creationId xmlns:a16="http://schemas.microsoft.com/office/drawing/2014/main" id="{067CC132-DAB2-14CA-9077-DD8271FCE107}"/>
                </a:ext>
              </a:extLst>
            </p:cNvPr>
            <p:cNvSpPr/>
            <p:nvPr/>
          </p:nvSpPr>
          <p:spPr>
            <a:xfrm>
              <a:off x="2405496" y="4893809"/>
              <a:ext cx="6074396" cy="681304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rc10">
              <a:extLst>
                <a:ext uri="{FF2B5EF4-FFF2-40B4-BE49-F238E27FC236}">
                  <a16:creationId xmlns:a16="http://schemas.microsoft.com/office/drawing/2014/main" id="{3A75C430-621A-D3B4-BFF1-444C7E790B41}"/>
                </a:ext>
              </a:extLst>
            </p:cNvPr>
            <p:cNvSpPr/>
            <p:nvPr/>
          </p:nvSpPr>
          <p:spPr>
            <a:xfrm>
              <a:off x="2405496" y="3379800"/>
              <a:ext cx="1554124" cy="681304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pl11">
              <a:extLst>
                <a:ext uri="{FF2B5EF4-FFF2-40B4-BE49-F238E27FC236}">
                  <a16:creationId xmlns:a16="http://schemas.microsoft.com/office/drawing/2014/main" id="{A3E105C1-257C-AC88-F297-F1589F20B374}"/>
                </a:ext>
              </a:extLst>
            </p:cNvPr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13">
              <a:extLst>
                <a:ext uri="{FF2B5EF4-FFF2-40B4-BE49-F238E27FC236}">
                  <a16:creationId xmlns:a16="http://schemas.microsoft.com/office/drawing/2014/main" id="{C0331238-14B0-C8A7-4148-B8EDB2801CB2}"/>
                </a:ext>
              </a:extLst>
            </p:cNvPr>
            <p:cNvSpPr/>
            <p:nvPr/>
          </p:nvSpPr>
          <p:spPr>
            <a:xfrm>
              <a:off x="2405495" y="1752239"/>
              <a:ext cx="0" cy="3936426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14">
              <a:extLst>
                <a:ext uri="{FF2B5EF4-FFF2-40B4-BE49-F238E27FC236}">
                  <a16:creationId xmlns:a16="http://schemas.microsoft.com/office/drawing/2014/main" id="{C0B05E74-AFB4-EED3-941D-8AA5ECF5F5C9}"/>
                </a:ext>
              </a:extLst>
            </p:cNvPr>
            <p:cNvSpPr/>
            <p:nvPr/>
          </p:nvSpPr>
          <p:spPr>
            <a:xfrm>
              <a:off x="2405497" y="5688663"/>
              <a:ext cx="6074395" cy="148349"/>
            </a:xfrm>
            <a:custGeom>
              <a:avLst/>
              <a:gdLst/>
              <a:ahLst/>
              <a:cxnLst/>
              <a:rect l="0" t="0" r="0" b="0"/>
              <a:pathLst>
                <a:path w="6074396">
                  <a:moveTo>
                    <a:pt x="0" y="0"/>
                  </a:moveTo>
                  <a:lnTo>
                    <a:pt x="607439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15">
              <a:extLst>
                <a:ext uri="{FF2B5EF4-FFF2-40B4-BE49-F238E27FC236}">
                  <a16:creationId xmlns:a16="http://schemas.microsoft.com/office/drawing/2014/main" id="{DB4BBA54-3C9C-5870-A5CC-1C9748289D2A}"/>
                </a:ext>
              </a:extLst>
            </p:cNvPr>
            <p:cNvSpPr/>
            <p:nvPr/>
          </p:nvSpPr>
          <p:spPr>
            <a:xfrm>
              <a:off x="2405495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16">
              <a:extLst>
                <a:ext uri="{FF2B5EF4-FFF2-40B4-BE49-F238E27FC236}">
                  <a16:creationId xmlns:a16="http://schemas.microsoft.com/office/drawing/2014/main" id="{A81434F3-0418-E863-A920-F4D51BB07B14}"/>
                </a:ext>
              </a:extLst>
            </p:cNvPr>
            <p:cNvSpPr/>
            <p:nvPr/>
          </p:nvSpPr>
          <p:spPr>
            <a:xfrm>
              <a:off x="3691526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17">
              <a:extLst>
                <a:ext uri="{FF2B5EF4-FFF2-40B4-BE49-F238E27FC236}">
                  <a16:creationId xmlns:a16="http://schemas.microsoft.com/office/drawing/2014/main" id="{F033C333-0767-CC76-2AD4-6220B0CD11CC}"/>
                </a:ext>
              </a:extLst>
            </p:cNvPr>
            <p:cNvSpPr/>
            <p:nvPr/>
          </p:nvSpPr>
          <p:spPr>
            <a:xfrm>
              <a:off x="4977558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18">
              <a:extLst>
                <a:ext uri="{FF2B5EF4-FFF2-40B4-BE49-F238E27FC236}">
                  <a16:creationId xmlns:a16="http://schemas.microsoft.com/office/drawing/2014/main" id="{D32D49F9-A492-22AD-A01E-9155074D9C20}"/>
                </a:ext>
              </a:extLst>
            </p:cNvPr>
            <p:cNvSpPr/>
            <p:nvPr/>
          </p:nvSpPr>
          <p:spPr>
            <a:xfrm>
              <a:off x="6263589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19">
              <a:extLst>
                <a:ext uri="{FF2B5EF4-FFF2-40B4-BE49-F238E27FC236}">
                  <a16:creationId xmlns:a16="http://schemas.microsoft.com/office/drawing/2014/main" id="{09C6F458-4FB7-3F81-907A-52CB9F8CE569}"/>
                </a:ext>
              </a:extLst>
            </p:cNvPr>
            <p:cNvSpPr/>
            <p:nvPr/>
          </p:nvSpPr>
          <p:spPr>
            <a:xfrm>
              <a:off x="7549620" y="5688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tx20">
              <a:extLst>
                <a:ext uri="{FF2B5EF4-FFF2-40B4-BE49-F238E27FC236}">
                  <a16:creationId xmlns:a16="http://schemas.microsoft.com/office/drawing/2014/main" id="{1D974A09-817C-59A4-E283-2C398D41BD29}"/>
                </a:ext>
              </a:extLst>
            </p:cNvPr>
            <p:cNvSpPr/>
            <p:nvPr/>
          </p:nvSpPr>
          <p:spPr>
            <a:xfrm>
              <a:off x="2321177" y="5908346"/>
              <a:ext cx="197741" cy="742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34" name="tx21">
              <a:extLst>
                <a:ext uri="{FF2B5EF4-FFF2-40B4-BE49-F238E27FC236}">
                  <a16:creationId xmlns:a16="http://schemas.microsoft.com/office/drawing/2014/main" id="{11E69B58-6395-215E-02A9-B02BE938E0B5}"/>
                </a:ext>
              </a:extLst>
            </p:cNvPr>
            <p:cNvSpPr/>
            <p:nvPr/>
          </p:nvSpPr>
          <p:spPr>
            <a:xfrm>
              <a:off x="3556416" y="5908343"/>
              <a:ext cx="197741" cy="742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35" name="tx22">
              <a:extLst>
                <a:ext uri="{FF2B5EF4-FFF2-40B4-BE49-F238E27FC236}">
                  <a16:creationId xmlns:a16="http://schemas.microsoft.com/office/drawing/2014/main" id="{C1DB153E-BFC4-EAEB-CB0D-4824FE006CD9}"/>
                </a:ext>
              </a:extLst>
            </p:cNvPr>
            <p:cNvSpPr/>
            <p:nvPr/>
          </p:nvSpPr>
          <p:spPr>
            <a:xfrm>
              <a:off x="4878684" y="5900565"/>
              <a:ext cx="197741" cy="742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36" name="tx23">
              <a:extLst>
                <a:ext uri="{FF2B5EF4-FFF2-40B4-BE49-F238E27FC236}">
                  <a16:creationId xmlns:a16="http://schemas.microsoft.com/office/drawing/2014/main" id="{5B5A6829-52DB-387B-920B-CF64690E51EC}"/>
                </a:ext>
              </a:extLst>
            </p:cNvPr>
            <p:cNvSpPr/>
            <p:nvPr/>
          </p:nvSpPr>
          <p:spPr>
            <a:xfrm>
              <a:off x="6151642" y="5900565"/>
              <a:ext cx="197741" cy="742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37" name="tx24">
              <a:extLst>
                <a:ext uri="{FF2B5EF4-FFF2-40B4-BE49-F238E27FC236}">
                  <a16:creationId xmlns:a16="http://schemas.microsoft.com/office/drawing/2014/main" id="{F24D9324-48C0-CABD-6917-F958874AF72C}"/>
                </a:ext>
              </a:extLst>
            </p:cNvPr>
            <p:cNvSpPr/>
            <p:nvPr/>
          </p:nvSpPr>
          <p:spPr>
            <a:xfrm>
              <a:off x="7441094" y="5889204"/>
              <a:ext cx="197741" cy="742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8" name="tx25">
              <a:extLst>
                <a:ext uri="{FF2B5EF4-FFF2-40B4-BE49-F238E27FC236}">
                  <a16:creationId xmlns:a16="http://schemas.microsoft.com/office/drawing/2014/main" id="{02C7DA23-F8DF-67E1-A968-F461F978DB2E}"/>
                </a:ext>
              </a:extLst>
            </p:cNvPr>
            <p:cNvSpPr/>
            <p:nvPr/>
          </p:nvSpPr>
          <p:spPr>
            <a:xfrm>
              <a:off x="4656224" y="6205055"/>
              <a:ext cx="1581296" cy="1191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Recreation benefit (£ billion)</a:t>
              </a:r>
            </a:p>
          </p:txBody>
        </p:sp>
        <p:sp>
          <p:nvSpPr>
            <p:cNvPr id="239" name="tx26">
              <a:extLst>
                <a:ext uri="{FF2B5EF4-FFF2-40B4-BE49-F238E27FC236}">
                  <a16:creationId xmlns:a16="http://schemas.microsoft.com/office/drawing/2014/main" id="{2A396696-2998-B6FB-2B53-5964EE4A59BE}"/>
                </a:ext>
              </a:extLst>
            </p:cNvPr>
            <p:cNvSpPr/>
            <p:nvPr/>
          </p:nvSpPr>
          <p:spPr>
            <a:xfrm>
              <a:off x="4863255" y="1495421"/>
              <a:ext cx="888999" cy="1191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</a:t>
              </a:r>
              <a:r>
                <a:rPr lang="en-GB" sz="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iii</a:t>
              </a:r>
              <a:r>
                <a:rPr sz="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 Co-benefits</a:t>
              </a:r>
            </a:p>
          </p:txBody>
        </p:sp>
        <p:sp>
          <p:nvSpPr>
            <p:cNvPr id="240" name="pl12">
              <a:extLst>
                <a:ext uri="{FF2B5EF4-FFF2-40B4-BE49-F238E27FC236}">
                  <a16:creationId xmlns:a16="http://schemas.microsoft.com/office/drawing/2014/main" id="{583AF184-BA67-68F6-94B9-3E4220B8B580}"/>
                </a:ext>
              </a:extLst>
            </p:cNvPr>
            <p:cNvSpPr/>
            <p:nvPr/>
          </p:nvSpPr>
          <p:spPr>
            <a:xfrm>
              <a:off x="2404841" y="1752238"/>
              <a:ext cx="45719" cy="3971222"/>
            </a:xfrm>
            <a:custGeom>
              <a:avLst/>
              <a:gdLst/>
              <a:ahLst/>
              <a:cxnLst/>
              <a:rect l="0" t="0" r="0" b="0"/>
              <a:pathLst>
                <a:path h="3936426">
                  <a:moveTo>
                    <a:pt x="0" y="39364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0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062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133</Words>
  <Application>Microsoft Office PowerPoint</Application>
  <PresentationFormat>A4 Paper (210x297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Ariel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Mancini, Mattia</cp:lastModifiedBy>
  <cp:revision>20</cp:revision>
  <dcterms:created xsi:type="dcterms:W3CDTF">2015-07-14T21:05:00Z</dcterms:created>
  <dcterms:modified xsi:type="dcterms:W3CDTF">2024-05-27T09:05:11Z</dcterms:modified>
</cp:coreProperties>
</file>