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405495" y="1752239"/>
              <a:ext cx="6074396" cy="3936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82953" y="1865790"/>
              <a:ext cx="5696939" cy="6813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405495" y="2622795"/>
              <a:ext cx="6074396" cy="681304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657202" y="4136805"/>
              <a:ext cx="4822690" cy="681304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860645" y="4893810"/>
              <a:ext cx="5619246" cy="681304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990369" y="3379800"/>
              <a:ext cx="4489523" cy="681304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479892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5495" y="5688666"/>
              <a:ext cx="6074396" cy="0"/>
            </a:xfrm>
            <a:custGeom>
              <a:avLst/>
              <a:pathLst>
                <a:path w="6074396" h="0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81775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14481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947186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479892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3836606" y="5749708"/>
              <a:ext cx="90338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369311" y="5750998"/>
              <a:ext cx="90338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902017" y="5750998"/>
              <a:ext cx="90338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8451639" y="5749758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05108" y="5851922"/>
              <a:ext cx="87517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Costs (£ billion)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05495" y="1536736"/>
              <a:ext cx="54334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(2) Costs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2024-05-27T09:46:48Z</dcterms:modified>
</cp:coreProperties>
</file>