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05495" y="1752239"/>
              <a:ext cx="6074396" cy="3936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122213" y="1865790"/>
              <a:ext cx="5357679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405495" y="2622795"/>
              <a:ext cx="6074396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042495" y="4136805"/>
              <a:ext cx="3437396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71318" y="4893810"/>
              <a:ext cx="4008574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242861" y="3379800"/>
              <a:ext cx="4237030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479892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pathLst>
                <a:path w="0"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5495" y="5688666"/>
              <a:ext cx="6074396" cy="0"/>
            </a:xfrm>
            <a:custGeom>
              <a:avLst/>
              <a:pathLst>
                <a:path w="6074396" h="0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41317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54176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67034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479892" y="56886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3596148" y="5749708"/>
              <a:ext cx="90338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9006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821864" y="5750998"/>
              <a:ext cx="90338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451639" y="5749758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60311" y="5851922"/>
              <a:ext cx="116476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 benefit (£ billion)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05495" y="1536736"/>
              <a:ext cx="16653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(4) Co-benefits minus costs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2024-05-27T09:46:49Z</dcterms:modified>
</cp:coreProperties>
</file>