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47962" y="1495425"/>
              <a:ext cx="4602237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90304" y="1779322"/>
              <a:ext cx="4365001" cy="34920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261152" y="3485253"/>
              <a:ext cx="72278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Minimum costs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5240537" y="3393051"/>
              <a:ext cx="264540" cy="264543"/>
            </a:xfrm>
            <a:custGeom>
              <a:avLst/>
              <a:pathLst>
                <a:path w="264540" h="264543">
                  <a:moveTo>
                    <a:pt x="264540" y="132271"/>
                  </a:moveTo>
                  <a:lnTo>
                    <a:pt x="264520" y="129956"/>
                  </a:lnTo>
                  <a:lnTo>
                    <a:pt x="264459" y="127642"/>
                  </a:lnTo>
                  <a:lnTo>
                    <a:pt x="264358" y="125329"/>
                  </a:lnTo>
                  <a:lnTo>
                    <a:pt x="264216" y="123018"/>
                  </a:lnTo>
                  <a:lnTo>
                    <a:pt x="264034" y="120711"/>
                  </a:lnTo>
                  <a:lnTo>
                    <a:pt x="263811" y="118406"/>
                  </a:lnTo>
                  <a:lnTo>
                    <a:pt x="263549" y="116106"/>
                  </a:lnTo>
                  <a:lnTo>
                    <a:pt x="263246" y="113811"/>
                  </a:lnTo>
                  <a:lnTo>
                    <a:pt x="262902" y="111522"/>
                  </a:lnTo>
                  <a:lnTo>
                    <a:pt x="262519" y="109239"/>
                  </a:lnTo>
                  <a:lnTo>
                    <a:pt x="262096" y="106963"/>
                  </a:lnTo>
                  <a:lnTo>
                    <a:pt x="261633" y="104694"/>
                  </a:lnTo>
                  <a:lnTo>
                    <a:pt x="261131" y="102435"/>
                  </a:lnTo>
                  <a:lnTo>
                    <a:pt x="260589" y="100184"/>
                  </a:lnTo>
                  <a:lnTo>
                    <a:pt x="260008" y="97943"/>
                  </a:lnTo>
                  <a:lnTo>
                    <a:pt x="259388" y="95713"/>
                  </a:lnTo>
                  <a:lnTo>
                    <a:pt x="258728" y="93494"/>
                  </a:lnTo>
                  <a:lnTo>
                    <a:pt x="258030" y="91286"/>
                  </a:lnTo>
                  <a:lnTo>
                    <a:pt x="257294" y="89092"/>
                  </a:lnTo>
                  <a:lnTo>
                    <a:pt x="256519" y="86910"/>
                  </a:lnTo>
                  <a:lnTo>
                    <a:pt x="255706" y="84743"/>
                  </a:lnTo>
                  <a:lnTo>
                    <a:pt x="254855" y="82590"/>
                  </a:lnTo>
                  <a:lnTo>
                    <a:pt x="253967" y="80452"/>
                  </a:lnTo>
                  <a:lnTo>
                    <a:pt x="253042" y="78330"/>
                  </a:lnTo>
                  <a:lnTo>
                    <a:pt x="252079" y="76224"/>
                  </a:lnTo>
                  <a:lnTo>
                    <a:pt x="251080" y="74136"/>
                  </a:lnTo>
                  <a:lnTo>
                    <a:pt x="250044" y="72066"/>
                  </a:lnTo>
                  <a:lnTo>
                    <a:pt x="248973" y="70014"/>
                  </a:lnTo>
                  <a:lnTo>
                    <a:pt x="247865" y="67981"/>
                  </a:lnTo>
                  <a:lnTo>
                    <a:pt x="246722" y="65968"/>
                  </a:lnTo>
                  <a:lnTo>
                    <a:pt x="245544" y="63975"/>
                  </a:lnTo>
                  <a:lnTo>
                    <a:pt x="244332" y="62003"/>
                  </a:lnTo>
                  <a:lnTo>
                    <a:pt x="243085" y="60052"/>
                  </a:lnTo>
                  <a:lnTo>
                    <a:pt x="241804" y="58124"/>
                  </a:lnTo>
                  <a:lnTo>
                    <a:pt x="240489" y="56218"/>
                  </a:lnTo>
                  <a:lnTo>
                    <a:pt x="239142" y="54336"/>
                  </a:lnTo>
                  <a:lnTo>
                    <a:pt x="237762" y="52477"/>
                  </a:lnTo>
                  <a:lnTo>
                    <a:pt x="236349" y="50643"/>
                  </a:lnTo>
                  <a:lnTo>
                    <a:pt x="234904" y="48834"/>
                  </a:lnTo>
                  <a:lnTo>
                    <a:pt x="233429" y="47051"/>
                  </a:lnTo>
                  <a:lnTo>
                    <a:pt x="231922" y="45293"/>
                  </a:lnTo>
                  <a:lnTo>
                    <a:pt x="230384" y="43563"/>
                  </a:lnTo>
                  <a:lnTo>
                    <a:pt x="228817" y="41859"/>
                  </a:lnTo>
                  <a:lnTo>
                    <a:pt x="227220" y="40183"/>
                  </a:lnTo>
                  <a:lnTo>
                    <a:pt x="225593" y="38536"/>
                  </a:lnTo>
                  <a:lnTo>
                    <a:pt x="223939" y="36917"/>
                  </a:lnTo>
                  <a:lnTo>
                    <a:pt x="222256" y="35327"/>
                  </a:lnTo>
                  <a:lnTo>
                    <a:pt x="220545" y="33767"/>
                  </a:lnTo>
                  <a:lnTo>
                    <a:pt x="218808" y="32237"/>
                  </a:lnTo>
                  <a:lnTo>
                    <a:pt x="217044" y="30738"/>
                  </a:lnTo>
                  <a:lnTo>
                    <a:pt x="215254" y="29270"/>
                  </a:lnTo>
                  <a:lnTo>
                    <a:pt x="213439" y="27833"/>
                  </a:lnTo>
                  <a:lnTo>
                    <a:pt x="211599" y="26429"/>
                  </a:lnTo>
                  <a:lnTo>
                    <a:pt x="209734" y="25056"/>
                  </a:lnTo>
                  <a:lnTo>
                    <a:pt x="207846" y="23717"/>
                  </a:lnTo>
                  <a:lnTo>
                    <a:pt x="205934" y="22411"/>
                  </a:lnTo>
                  <a:lnTo>
                    <a:pt x="204000" y="21139"/>
                  </a:lnTo>
                  <a:lnTo>
                    <a:pt x="202045" y="19900"/>
                  </a:lnTo>
                  <a:lnTo>
                    <a:pt x="200067" y="18696"/>
                  </a:lnTo>
                  <a:lnTo>
                    <a:pt x="198069" y="17527"/>
                  </a:lnTo>
                  <a:lnTo>
                    <a:pt x="196051" y="16393"/>
                  </a:lnTo>
                  <a:lnTo>
                    <a:pt x="194013" y="15294"/>
                  </a:lnTo>
                  <a:lnTo>
                    <a:pt x="191957" y="14232"/>
                  </a:lnTo>
                  <a:lnTo>
                    <a:pt x="189882" y="13205"/>
                  </a:lnTo>
                  <a:lnTo>
                    <a:pt x="187789" y="12215"/>
                  </a:lnTo>
                  <a:lnTo>
                    <a:pt x="185679" y="11262"/>
                  </a:lnTo>
                  <a:lnTo>
                    <a:pt x="183553" y="10346"/>
                  </a:lnTo>
                  <a:lnTo>
                    <a:pt x="181412" y="9467"/>
                  </a:lnTo>
                  <a:lnTo>
                    <a:pt x="179255" y="8625"/>
                  </a:lnTo>
                  <a:lnTo>
                    <a:pt x="177084" y="7822"/>
                  </a:lnTo>
                  <a:lnTo>
                    <a:pt x="174899" y="7057"/>
                  </a:lnTo>
                  <a:lnTo>
                    <a:pt x="172701" y="6330"/>
                  </a:lnTo>
                  <a:lnTo>
                    <a:pt x="170491" y="5641"/>
                  </a:lnTo>
                  <a:lnTo>
                    <a:pt x="168269" y="4992"/>
                  </a:lnTo>
                  <a:lnTo>
                    <a:pt x="166036" y="4381"/>
                  </a:lnTo>
                  <a:lnTo>
                    <a:pt x="163792" y="3810"/>
                  </a:lnTo>
                  <a:lnTo>
                    <a:pt x="161539" y="3278"/>
                  </a:lnTo>
                  <a:lnTo>
                    <a:pt x="159277" y="2785"/>
                  </a:lnTo>
                  <a:lnTo>
                    <a:pt x="157007" y="2332"/>
                  </a:lnTo>
                  <a:lnTo>
                    <a:pt x="154729" y="1919"/>
                  </a:lnTo>
                  <a:lnTo>
                    <a:pt x="152445" y="1546"/>
                  </a:lnTo>
                  <a:lnTo>
                    <a:pt x="150154" y="1213"/>
                  </a:lnTo>
                  <a:lnTo>
                    <a:pt x="147857" y="920"/>
                  </a:lnTo>
                  <a:lnTo>
                    <a:pt x="145556" y="667"/>
                  </a:lnTo>
                  <a:lnTo>
                    <a:pt x="143251" y="455"/>
                  </a:lnTo>
                  <a:lnTo>
                    <a:pt x="140942" y="283"/>
                  </a:lnTo>
                  <a:lnTo>
                    <a:pt x="138631" y="151"/>
                  </a:lnTo>
                  <a:lnTo>
                    <a:pt x="136318" y="60"/>
                  </a:lnTo>
                  <a:lnTo>
                    <a:pt x="134003" y="10"/>
                  </a:lnTo>
                  <a:lnTo>
                    <a:pt x="131688" y="0"/>
                  </a:lnTo>
                  <a:lnTo>
                    <a:pt x="129374" y="30"/>
                  </a:lnTo>
                  <a:lnTo>
                    <a:pt x="127060" y="101"/>
                  </a:lnTo>
                  <a:lnTo>
                    <a:pt x="124747" y="212"/>
                  </a:lnTo>
                  <a:lnTo>
                    <a:pt x="122437" y="364"/>
                  </a:lnTo>
                  <a:lnTo>
                    <a:pt x="120130" y="556"/>
                  </a:lnTo>
                  <a:lnTo>
                    <a:pt x="117827" y="789"/>
                  </a:lnTo>
                  <a:lnTo>
                    <a:pt x="115528" y="1062"/>
                  </a:lnTo>
                  <a:lnTo>
                    <a:pt x="113235" y="1375"/>
                  </a:lnTo>
                  <a:lnTo>
                    <a:pt x="110947" y="1728"/>
                  </a:lnTo>
                  <a:lnTo>
                    <a:pt x="108665" y="2121"/>
                  </a:lnTo>
                  <a:lnTo>
                    <a:pt x="106391" y="2554"/>
                  </a:lnTo>
                  <a:lnTo>
                    <a:pt x="104125" y="3027"/>
                  </a:lnTo>
                  <a:lnTo>
                    <a:pt x="101867" y="3539"/>
                  </a:lnTo>
                  <a:lnTo>
                    <a:pt x="99619" y="4091"/>
                  </a:lnTo>
                  <a:lnTo>
                    <a:pt x="97381" y="4682"/>
                  </a:lnTo>
                  <a:lnTo>
                    <a:pt x="95153" y="5312"/>
                  </a:lnTo>
                  <a:lnTo>
                    <a:pt x="92937" y="5981"/>
                  </a:lnTo>
                  <a:lnTo>
                    <a:pt x="90733" y="6688"/>
                  </a:lnTo>
                  <a:lnTo>
                    <a:pt x="88541" y="7435"/>
                  </a:lnTo>
                  <a:lnTo>
                    <a:pt x="86363" y="8219"/>
                  </a:lnTo>
                  <a:lnTo>
                    <a:pt x="84199" y="9041"/>
                  </a:lnTo>
                  <a:lnTo>
                    <a:pt x="82050" y="9901"/>
                  </a:lnTo>
                  <a:lnTo>
                    <a:pt x="79916" y="10799"/>
                  </a:lnTo>
                  <a:lnTo>
                    <a:pt x="77798" y="11734"/>
                  </a:lnTo>
                  <a:lnTo>
                    <a:pt x="75697" y="12706"/>
                  </a:lnTo>
                  <a:lnTo>
                    <a:pt x="73613" y="13714"/>
                  </a:lnTo>
                  <a:lnTo>
                    <a:pt x="71547" y="14759"/>
                  </a:lnTo>
                  <a:lnTo>
                    <a:pt x="69500" y="15839"/>
                  </a:lnTo>
                  <a:lnTo>
                    <a:pt x="67472" y="16956"/>
                  </a:lnTo>
                  <a:lnTo>
                    <a:pt x="65464" y="18107"/>
                  </a:lnTo>
                  <a:lnTo>
                    <a:pt x="63476" y="19294"/>
                  </a:lnTo>
                  <a:lnTo>
                    <a:pt x="61509" y="20515"/>
                  </a:lnTo>
                  <a:lnTo>
                    <a:pt x="59564" y="21770"/>
                  </a:lnTo>
                  <a:lnTo>
                    <a:pt x="57641" y="23060"/>
                  </a:lnTo>
                  <a:lnTo>
                    <a:pt x="55742" y="24383"/>
                  </a:lnTo>
                  <a:lnTo>
                    <a:pt x="53865" y="25738"/>
                  </a:lnTo>
                  <a:lnTo>
                    <a:pt x="52013" y="27127"/>
                  </a:lnTo>
                  <a:lnTo>
                    <a:pt x="50185" y="28547"/>
                  </a:lnTo>
                  <a:lnTo>
                    <a:pt x="48382" y="30000"/>
                  </a:lnTo>
                  <a:lnTo>
                    <a:pt x="46605" y="31484"/>
                  </a:lnTo>
                  <a:lnTo>
                    <a:pt x="44854" y="32998"/>
                  </a:lnTo>
                  <a:lnTo>
                    <a:pt x="43130" y="34543"/>
                  </a:lnTo>
                  <a:lnTo>
                    <a:pt x="41434" y="36118"/>
                  </a:lnTo>
                  <a:lnTo>
                    <a:pt x="39765" y="37723"/>
                  </a:lnTo>
                  <a:lnTo>
                    <a:pt x="38124" y="39356"/>
                  </a:lnTo>
                  <a:lnTo>
                    <a:pt x="36513" y="41018"/>
                  </a:lnTo>
                  <a:lnTo>
                    <a:pt x="34930" y="42708"/>
                  </a:lnTo>
                  <a:lnTo>
                    <a:pt x="33378" y="44425"/>
                  </a:lnTo>
                  <a:lnTo>
                    <a:pt x="31856" y="46169"/>
                  </a:lnTo>
                  <a:lnTo>
                    <a:pt x="30364" y="47939"/>
                  </a:lnTo>
                  <a:lnTo>
                    <a:pt x="28904" y="49736"/>
                  </a:lnTo>
                  <a:lnTo>
                    <a:pt x="27475" y="51557"/>
                  </a:lnTo>
                  <a:lnTo>
                    <a:pt x="26079" y="53404"/>
                  </a:lnTo>
                  <a:lnTo>
                    <a:pt x="24715" y="55274"/>
                  </a:lnTo>
                  <a:lnTo>
                    <a:pt x="23384" y="57168"/>
                  </a:lnTo>
                  <a:lnTo>
                    <a:pt x="22086" y="59085"/>
                  </a:lnTo>
                  <a:lnTo>
                    <a:pt x="20822" y="61025"/>
                  </a:lnTo>
                  <a:lnTo>
                    <a:pt x="19592" y="62986"/>
                  </a:lnTo>
                  <a:lnTo>
                    <a:pt x="18397" y="64969"/>
                  </a:lnTo>
                  <a:lnTo>
                    <a:pt x="17236" y="66972"/>
                  </a:lnTo>
                  <a:lnTo>
                    <a:pt x="16111" y="68995"/>
                  </a:lnTo>
                  <a:lnTo>
                    <a:pt x="15022" y="71037"/>
                  </a:lnTo>
                  <a:lnTo>
                    <a:pt x="13968" y="73099"/>
                  </a:lnTo>
                  <a:lnTo>
                    <a:pt x="12950" y="75178"/>
                  </a:lnTo>
                  <a:lnTo>
                    <a:pt x="11970" y="77275"/>
                  </a:lnTo>
                  <a:lnTo>
                    <a:pt x="11025" y="79389"/>
                  </a:lnTo>
                  <a:lnTo>
                    <a:pt x="10119" y="81519"/>
                  </a:lnTo>
                  <a:lnTo>
                    <a:pt x="9249" y="83664"/>
                  </a:lnTo>
                  <a:lnTo>
                    <a:pt x="8417" y="85825"/>
                  </a:lnTo>
                  <a:lnTo>
                    <a:pt x="7623" y="87999"/>
                  </a:lnTo>
                  <a:lnTo>
                    <a:pt x="6868" y="90187"/>
                  </a:lnTo>
                  <a:lnTo>
                    <a:pt x="6150" y="92389"/>
                  </a:lnTo>
                  <a:lnTo>
                    <a:pt x="5472" y="94602"/>
                  </a:lnTo>
                  <a:lnTo>
                    <a:pt x="4832" y="96827"/>
                  </a:lnTo>
                  <a:lnTo>
                    <a:pt x="4231" y="99062"/>
                  </a:lnTo>
                  <a:lnTo>
                    <a:pt x="3669" y="101308"/>
                  </a:lnTo>
                  <a:lnTo>
                    <a:pt x="3147" y="103563"/>
                  </a:lnTo>
                  <a:lnTo>
                    <a:pt x="2665" y="105828"/>
                  </a:lnTo>
                  <a:lnTo>
                    <a:pt x="2222" y="108100"/>
                  </a:lnTo>
                  <a:lnTo>
                    <a:pt x="1819" y="110379"/>
                  </a:lnTo>
                  <a:lnTo>
                    <a:pt x="1455" y="112666"/>
                  </a:lnTo>
                  <a:lnTo>
                    <a:pt x="1132" y="114958"/>
                  </a:lnTo>
                  <a:lnTo>
                    <a:pt x="849" y="117256"/>
                  </a:lnTo>
                  <a:lnTo>
                    <a:pt x="607" y="119558"/>
                  </a:lnTo>
                  <a:lnTo>
                    <a:pt x="404" y="121864"/>
                  </a:lnTo>
                  <a:lnTo>
                    <a:pt x="243" y="124173"/>
                  </a:lnTo>
                  <a:lnTo>
                    <a:pt x="121" y="126485"/>
                  </a:lnTo>
                  <a:lnTo>
                    <a:pt x="40" y="128799"/>
                  </a:lnTo>
                  <a:lnTo>
                    <a:pt x="0" y="131114"/>
                  </a:lnTo>
                  <a:lnTo>
                    <a:pt x="0" y="133429"/>
                  </a:lnTo>
                  <a:lnTo>
                    <a:pt x="40" y="135743"/>
                  </a:lnTo>
                  <a:lnTo>
                    <a:pt x="121" y="138057"/>
                  </a:lnTo>
                  <a:lnTo>
                    <a:pt x="243" y="140369"/>
                  </a:lnTo>
                  <a:lnTo>
                    <a:pt x="404" y="142678"/>
                  </a:lnTo>
                  <a:lnTo>
                    <a:pt x="607" y="144984"/>
                  </a:lnTo>
                  <a:lnTo>
                    <a:pt x="849" y="147286"/>
                  </a:lnTo>
                  <a:lnTo>
                    <a:pt x="1132" y="149584"/>
                  </a:lnTo>
                  <a:lnTo>
                    <a:pt x="1455" y="151876"/>
                  </a:lnTo>
                  <a:lnTo>
                    <a:pt x="1819" y="154163"/>
                  </a:lnTo>
                  <a:lnTo>
                    <a:pt x="2222" y="156442"/>
                  </a:lnTo>
                  <a:lnTo>
                    <a:pt x="2665" y="158714"/>
                  </a:lnTo>
                  <a:lnTo>
                    <a:pt x="3147" y="160979"/>
                  </a:lnTo>
                  <a:lnTo>
                    <a:pt x="3669" y="163234"/>
                  </a:lnTo>
                  <a:lnTo>
                    <a:pt x="4231" y="165480"/>
                  </a:lnTo>
                  <a:lnTo>
                    <a:pt x="4832" y="167715"/>
                  </a:lnTo>
                  <a:lnTo>
                    <a:pt x="5472" y="169940"/>
                  </a:lnTo>
                  <a:lnTo>
                    <a:pt x="6150" y="172154"/>
                  </a:lnTo>
                  <a:lnTo>
                    <a:pt x="6868" y="174355"/>
                  </a:lnTo>
                  <a:lnTo>
                    <a:pt x="7623" y="176543"/>
                  </a:lnTo>
                  <a:lnTo>
                    <a:pt x="8417" y="178717"/>
                  </a:lnTo>
                  <a:lnTo>
                    <a:pt x="9249" y="180878"/>
                  </a:lnTo>
                  <a:lnTo>
                    <a:pt x="10119" y="183023"/>
                  </a:lnTo>
                  <a:lnTo>
                    <a:pt x="11025" y="185153"/>
                  </a:lnTo>
                  <a:lnTo>
                    <a:pt x="11970" y="187267"/>
                  </a:lnTo>
                  <a:lnTo>
                    <a:pt x="12950" y="189364"/>
                  </a:lnTo>
                  <a:lnTo>
                    <a:pt x="13968" y="191443"/>
                  </a:lnTo>
                  <a:lnTo>
                    <a:pt x="15022" y="193505"/>
                  </a:lnTo>
                  <a:lnTo>
                    <a:pt x="16111" y="195547"/>
                  </a:lnTo>
                  <a:lnTo>
                    <a:pt x="17236" y="197570"/>
                  </a:lnTo>
                  <a:lnTo>
                    <a:pt x="18397" y="199573"/>
                  </a:lnTo>
                  <a:lnTo>
                    <a:pt x="19592" y="201556"/>
                  </a:lnTo>
                  <a:lnTo>
                    <a:pt x="20822" y="203517"/>
                  </a:lnTo>
                  <a:lnTo>
                    <a:pt x="22086" y="205457"/>
                  </a:lnTo>
                  <a:lnTo>
                    <a:pt x="23384" y="207374"/>
                  </a:lnTo>
                  <a:lnTo>
                    <a:pt x="24715" y="209268"/>
                  </a:lnTo>
                  <a:lnTo>
                    <a:pt x="26079" y="211138"/>
                  </a:lnTo>
                  <a:lnTo>
                    <a:pt x="27475" y="212985"/>
                  </a:lnTo>
                  <a:lnTo>
                    <a:pt x="28904" y="214806"/>
                  </a:lnTo>
                  <a:lnTo>
                    <a:pt x="30364" y="216603"/>
                  </a:lnTo>
                  <a:lnTo>
                    <a:pt x="31856" y="218373"/>
                  </a:lnTo>
                  <a:lnTo>
                    <a:pt x="33378" y="220117"/>
                  </a:lnTo>
                  <a:lnTo>
                    <a:pt x="34930" y="221835"/>
                  </a:lnTo>
                  <a:lnTo>
                    <a:pt x="36513" y="223524"/>
                  </a:lnTo>
                  <a:lnTo>
                    <a:pt x="38124" y="225186"/>
                  </a:lnTo>
                  <a:lnTo>
                    <a:pt x="39765" y="226819"/>
                  </a:lnTo>
                  <a:lnTo>
                    <a:pt x="41434" y="228424"/>
                  </a:lnTo>
                  <a:lnTo>
                    <a:pt x="43130" y="229999"/>
                  </a:lnTo>
                  <a:lnTo>
                    <a:pt x="44854" y="231544"/>
                  </a:lnTo>
                  <a:lnTo>
                    <a:pt x="46605" y="233058"/>
                  </a:lnTo>
                  <a:lnTo>
                    <a:pt x="48382" y="234542"/>
                  </a:lnTo>
                  <a:lnTo>
                    <a:pt x="50185" y="235995"/>
                  </a:lnTo>
                  <a:lnTo>
                    <a:pt x="52013" y="237415"/>
                  </a:lnTo>
                  <a:lnTo>
                    <a:pt x="53865" y="238804"/>
                  </a:lnTo>
                  <a:lnTo>
                    <a:pt x="55742" y="240159"/>
                  </a:lnTo>
                  <a:lnTo>
                    <a:pt x="57641" y="241482"/>
                  </a:lnTo>
                  <a:lnTo>
                    <a:pt x="59564" y="242772"/>
                  </a:lnTo>
                  <a:lnTo>
                    <a:pt x="61509" y="244027"/>
                  </a:lnTo>
                  <a:lnTo>
                    <a:pt x="63476" y="245248"/>
                  </a:lnTo>
                  <a:lnTo>
                    <a:pt x="65464" y="246435"/>
                  </a:lnTo>
                  <a:lnTo>
                    <a:pt x="67472" y="247586"/>
                  </a:lnTo>
                  <a:lnTo>
                    <a:pt x="69500" y="248703"/>
                  </a:lnTo>
                  <a:lnTo>
                    <a:pt x="71547" y="249783"/>
                  </a:lnTo>
                  <a:lnTo>
                    <a:pt x="73613" y="250828"/>
                  </a:lnTo>
                  <a:lnTo>
                    <a:pt x="75697" y="251836"/>
                  </a:lnTo>
                  <a:lnTo>
                    <a:pt x="77798" y="252808"/>
                  </a:lnTo>
                  <a:lnTo>
                    <a:pt x="79916" y="253743"/>
                  </a:lnTo>
                  <a:lnTo>
                    <a:pt x="82050" y="254641"/>
                  </a:lnTo>
                  <a:lnTo>
                    <a:pt x="84199" y="255501"/>
                  </a:lnTo>
                  <a:lnTo>
                    <a:pt x="86363" y="256323"/>
                  </a:lnTo>
                  <a:lnTo>
                    <a:pt x="88541" y="257107"/>
                  </a:lnTo>
                  <a:lnTo>
                    <a:pt x="90733" y="257854"/>
                  </a:lnTo>
                  <a:lnTo>
                    <a:pt x="92937" y="258561"/>
                  </a:lnTo>
                  <a:lnTo>
                    <a:pt x="95153" y="259230"/>
                  </a:lnTo>
                  <a:lnTo>
                    <a:pt x="97381" y="259860"/>
                  </a:lnTo>
                  <a:lnTo>
                    <a:pt x="99619" y="260451"/>
                  </a:lnTo>
                  <a:lnTo>
                    <a:pt x="101867" y="261003"/>
                  </a:lnTo>
                  <a:lnTo>
                    <a:pt x="104125" y="261515"/>
                  </a:lnTo>
                  <a:lnTo>
                    <a:pt x="106391" y="261988"/>
                  </a:lnTo>
                  <a:lnTo>
                    <a:pt x="108665" y="262421"/>
                  </a:lnTo>
                  <a:lnTo>
                    <a:pt x="110947" y="262814"/>
                  </a:lnTo>
                  <a:lnTo>
                    <a:pt x="113235" y="263167"/>
                  </a:lnTo>
                  <a:lnTo>
                    <a:pt x="115528" y="263480"/>
                  </a:lnTo>
                  <a:lnTo>
                    <a:pt x="117827" y="263753"/>
                  </a:lnTo>
                  <a:lnTo>
                    <a:pt x="120130" y="263986"/>
                  </a:lnTo>
                  <a:lnTo>
                    <a:pt x="122437" y="264178"/>
                  </a:lnTo>
                  <a:lnTo>
                    <a:pt x="124747" y="264330"/>
                  </a:lnTo>
                  <a:lnTo>
                    <a:pt x="127060" y="264441"/>
                  </a:lnTo>
                  <a:lnTo>
                    <a:pt x="129374" y="264512"/>
                  </a:lnTo>
                  <a:lnTo>
                    <a:pt x="131688" y="264543"/>
                  </a:lnTo>
                  <a:lnTo>
                    <a:pt x="134003" y="264532"/>
                  </a:lnTo>
                  <a:lnTo>
                    <a:pt x="136318" y="264482"/>
                  </a:lnTo>
                  <a:lnTo>
                    <a:pt x="138631" y="264391"/>
                  </a:lnTo>
                  <a:lnTo>
                    <a:pt x="140942" y="264259"/>
                  </a:lnTo>
                  <a:lnTo>
                    <a:pt x="143251" y="264087"/>
                  </a:lnTo>
                  <a:lnTo>
                    <a:pt x="145556" y="263875"/>
                  </a:lnTo>
                  <a:lnTo>
                    <a:pt x="147857" y="263622"/>
                  </a:lnTo>
                  <a:lnTo>
                    <a:pt x="150154" y="263329"/>
                  </a:lnTo>
                  <a:lnTo>
                    <a:pt x="152445" y="262996"/>
                  </a:lnTo>
                  <a:lnTo>
                    <a:pt x="154729" y="262623"/>
                  </a:lnTo>
                  <a:lnTo>
                    <a:pt x="157007" y="262210"/>
                  </a:lnTo>
                  <a:lnTo>
                    <a:pt x="159277" y="261757"/>
                  </a:lnTo>
                  <a:lnTo>
                    <a:pt x="161539" y="261264"/>
                  </a:lnTo>
                  <a:lnTo>
                    <a:pt x="163792" y="260732"/>
                  </a:lnTo>
                  <a:lnTo>
                    <a:pt x="166036" y="260161"/>
                  </a:lnTo>
                  <a:lnTo>
                    <a:pt x="168269" y="259550"/>
                  </a:lnTo>
                  <a:lnTo>
                    <a:pt x="170491" y="258901"/>
                  </a:lnTo>
                  <a:lnTo>
                    <a:pt x="172701" y="258212"/>
                  </a:lnTo>
                  <a:lnTo>
                    <a:pt x="174899" y="257485"/>
                  </a:lnTo>
                  <a:lnTo>
                    <a:pt x="177084" y="256720"/>
                  </a:lnTo>
                  <a:lnTo>
                    <a:pt x="179255" y="255917"/>
                  </a:lnTo>
                  <a:lnTo>
                    <a:pt x="181412" y="255075"/>
                  </a:lnTo>
                  <a:lnTo>
                    <a:pt x="183553" y="254196"/>
                  </a:lnTo>
                  <a:lnTo>
                    <a:pt x="185679" y="253280"/>
                  </a:lnTo>
                  <a:lnTo>
                    <a:pt x="187789" y="252327"/>
                  </a:lnTo>
                  <a:lnTo>
                    <a:pt x="189882" y="251337"/>
                  </a:lnTo>
                  <a:lnTo>
                    <a:pt x="191957" y="250310"/>
                  </a:lnTo>
                  <a:lnTo>
                    <a:pt x="194013" y="249248"/>
                  </a:lnTo>
                  <a:lnTo>
                    <a:pt x="196051" y="248149"/>
                  </a:lnTo>
                  <a:lnTo>
                    <a:pt x="198069" y="247015"/>
                  </a:lnTo>
                  <a:lnTo>
                    <a:pt x="200067" y="245846"/>
                  </a:lnTo>
                  <a:lnTo>
                    <a:pt x="202045" y="244642"/>
                  </a:lnTo>
                  <a:lnTo>
                    <a:pt x="204000" y="243404"/>
                  </a:lnTo>
                  <a:lnTo>
                    <a:pt x="205934" y="242131"/>
                  </a:lnTo>
                  <a:lnTo>
                    <a:pt x="207846" y="240825"/>
                  </a:lnTo>
                  <a:lnTo>
                    <a:pt x="209734" y="239486"/>
                  </a:lnTo>
                  <a:lnTo>
                    <a:pt x="211599" y="238114"/>
                  </a:lnTo>
                  <a:lnTo>
                    <a:pt x="213439" y="236709"/>
                  </a:lnTo>
                  <a:lnTo>
                    <a:pt x="215254" y="235272"/>
                  </a:lnTo>
                  <a:lnTo>
                    <a:pt x="217044" y="233804"/>
                  </a:lnTo>
                  <a:lnTo>
                    <a:pt x="218808" y="232305"/>
                  </a:lnTo>
                  <a:lnTo>
                    <a:pt x="220545" y="230775"/>
                  </a:lnTo>
                  <a:lnTo>
                    <a:pt x="222256" y="229215"/>
                  </a:lnTo>
                  <a:lnTo>
                    <a:pt x="223939" y="227625"/>
                  </a:lnTo>
                  <a:lnTo>
                    <a:pt x="225593" y="226006"/>
                  </a:lnTo>
                  <a:lnTo>
                    <a:pt x="227220" y="224359"/>
                  </a:lnTo>
                  <a:lnTo>
                    <a:pt x="228817" y="222683"/>
                  </a:lnTo>
                  <a:lnTo>
                    <a:pt x="230384" y="220979"/>
                  </a:lnTo>
                  <a:lnTo>
                    <a:pt x="231922" y="219249"/>
                  </a:lnTo>
                  <a:lnTo>
                    <a:pt x="233429" y="217491"/>
                  </a:lnTo>
                  <a:lnTo>
                    <a:pt x="234904" y="215708"/>
                  </a:lnTo>
                  <a:lnTo>
                    <a:pt x="236349" y="213899"/>
                  </a:lnTo>
                  <a:lnTo>
                    <a:pt x="237762" y="212065"/>
                  </a:lnTo>
                  <a:lnTo>
                    <a:pt x="239142" y="210206"/>
                  </a:lnTo>
                  <a:lnTo>
                    <a:pt x="240489" y="208324"/>
                  </a:lnTo>
                  <a:lnTo>
                    <a:pt x="241804" y="206418"/>
                  </a:lnTo>
                  <a:lnTo>
                    <a:pt x="243085" y="204490"/>
                  </a:lnTo>
                  <a:lnTo>
                    <a:pt x="244332" y="202539"/>
                  </a:lnTo>
                  <a:lnTo>
                    <a:pt x="245544" y="200567"/>
                  </a:lnTo>
                  <a:lnTo>
                    <a:pt x="246722" y="198574"/>
                  </a:lnTo>
                  <a:lnTo>
                    <a:pt x="247865" y="196561"/>
                  </a:lnTo>
                  <a:lnTo>
                    <a:pt x="248973" y="194528"/>
                  </a:lnTo>
                  <a:lnTo>
                    <a:pt x="250044" y="192476"/>
                  </a:lnTo>
                  <a:lnTo>
                    <a:pt x="251080" y="190406"/>
                  </a:lnTo>
                  <a:lnTo>
                    <a:pt x="252079" y="188318"/>
                  </a:lnTo>
                  <a:lnTo>
                    <a:pt x="253042" y="186212"/>
                  </a:lnTo>
                  <a:lnTo>
                    <a:pt x="253967" y="184090"/>
                  </a:lnTo>
                  <a:lnTo>
                    <a:pt x="254855" y="181952"/>
                  </a:lnTo>
                  <a:lnTo>
                    <a:pt x="255706" y="179799"/>
                  </a:lnTo>
                  <a:lnTo>
                    <a:pt x="256519" y="177632"/>
                  </a:lnTo>
                  <a:lnTo>
                    <a:pt x="257294" y="175450"/>
                  </a:lnTo>
                  <a:lnTo>
                    <a:pt x="258030" y="173256"/>
                  </a:lnTo>
                  <a:lnTo>
                    <a:pt x="258728" y="171048"/>
                  </a:lnTo>
                  <a:lnTo>
                    <a:pt x="259388" y="168829"/>
                  </a:lnTo>
                  <a:lnTo>
                    <a:pt x="260008" y="166599"/>
                  </a:lnTo>
                  <a:lnTo>
                    <a:pt x="260589" y="164358"/>
                  </a:lnTo>
                  <a:lnTo>
                    <a:pt x="261131" y="162107"/>
                  </a:lnTo>
                  <a:lnTo>
                    <a:pt x="261633" y="159848"/>
                  </a:lnTo>
                  <a:lnTo>
                    <a:pt x="262096" y="157579"/>
                  </a:lnTo>
                  <a:lnTo>
                    <a:pt x="262519" y="155303"/>
                  </a:lnTo>
                  <a:lnTo>
                    <a:pt x="262902" y="153020"/>
                  </a:lnTo>
                  <a:lnTo>
                    <a:pt x="263246" y="150731"/>
                  </a:lnTo>
                  <a:lnTo>
                    <a:pt x="263549" y="148436"/>
                  </a:lnTo>
                  <a:lnTo>
                    <a:pt x="263811" y="146136"/>
                  </a:lnTo>
                  <a:lnTo>
                    <a:pt x="264034" y="143831"/>
                  </a:lnTo>
                  <a:lnTo>
                    <a:pt x="264216" y="141524"/>
                  </a:lnTo>
                  <a:lnTo>
                    <a:pt x="264358" y="139213"/>
                  </a:lnTo>
                  <a:lnTo>
                    <a:pt x="264459" y="136900"/>
                  </a:lnTo>
                  <a:lnTo>
                    <a:pt x="264520" y="134586"/>
                  </a:lnTo>
                  <a:lnTo>
                    <a:pt x="264540" y="132271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45332" y="2797829"/>
              <a:ext cx="1454972" cy="1454986"/>
            </a:xfrm>
            <a:custGeom>
              <a:avLst/>
              <a:pathLst>
                <a:path w="1454972" h="1454986">
                  <a:moveTo>
                    <a:pt x="1454972" y="727493"/>
                  </a:moveTo>
                  <a:lnTo>
                    <a:pt x="1454861" y="714761"/>
                  </a:lnTo>
                  <a:lnTo>
                    <a:pt x="1454527" y="702033"/>
                  </a:lnTo>
                  <a:lnTo>
                    <a:pt x="1453970" y="689312"/>
                  </a:lnTo>
                  <a:lnTo>
                    <a:pt x="1453190" y="676604"/>
                  </a:lnTo>
                  <a:lnTo>
                    <a:pt x="1452188" y="663911"/>
                  </a:lnTo>
                  <a:lnTo>
                    <a:pt x="1450965" y="651237"/>
                  </a:lnTo>
                  <a:lnTo>
                    <a:pt x="1449519" y="638587"/>
                  </a:lnTo>
                  <a:lnTo>
                    <a:pt x="1447853" y="625964"/>
                  </a:lnTo>
                  <a:lnTo>
                    <a:pt x="1445966" y="613372"/>
                  </a:lnTo>
                  <a:lnTo>
                    <a:pt x="1443858" y="600815"/>
                  </a:lnTo>
                  <a:lnTo>
                    <a:pt x="1441532" y="588297"/>
                  </a:lnTo>
                  <a:lnTo>
                    <a:pt x="1438986" y="575822"/>
                  </a:lnTo>
                  <a:lnTo>
                    <a:pt x="1436223" y="563393"/>
                  </a:lnTo>
                  <a:lnTo>
                    <a:pt x="1433242" y="551014"/>
                  </a:lnTo>
                  <a:lnTo>
                    <a:pt x="1430046" y="538690"/>
                  </a:lnTo>
                  <a:lnTo>
                    <a:pt x="1426634" y="526423"/>
                  </a:lnTo>
                  <a:lnTo>
                    <a:pt x="1423008" y="514217"/>
                  </a:lnTo>
                  <a:lnTo>
                    <a:pt x="1419169" y="502078"/>
                  </a:lnTo>
                  <a:lnTo>
                    <a:pt x="1415118" y="490007"/>
                  </a:lnTo>
                  <a:lnTo>
                    <a:pt x="1410856" y="478008"/>
                  </a:lnTo>
                  <a:lnTo>
                    <a:pt x="1406385" y="466087"/>
                  </a:lnTo>
                  <a:lnTo>
                    <a:pt x="1401707" y="454245"/>
                  </a:lnTo>
                  <a:lnTo>
                    <a:pt x="1396821" y="442487"/>
                  </a:lnTo>
                  <a:lnTo>
                    <a:pt x="1391731" y="430817"/>
                  </a:lnTo>
                  <a:lnTo>
                    <a:pt x="1386437" y="419237"/>
                  </a:lnTo>
                  <a:lnTo>
                    <a:pt x="1380941" y="407751"/>
                  </a:lnTo>
                  <a:lnTo>
                    <a:pt x="1375245" y="396364"/>
                  </a:lnTo>
                  <a:lnTo>
                    <a:pt x="1369351" y="385078"/>
                  </a:lnTo>
                  <a:lnTo>
                    <a:pt x="1363260" y="373897"/>
                  </a:lnTo>
                  <a:lnTo>
                    <a:pt x="1356975" y="362824"/>
                  </a:lnTo>
                  <a:lnTo>
                    <a:pt x="1350496" y="351863"/>
                  </a:lnTo>
                  <a:lnTo>
                    <a:pt x="1343827" y="341017"/>
                  </a:lnTo>
                  <a:lnTo>
                    <a:pt x="1336969" y="330289"/>
                  </a:lnTo>
                  <a:lnTo>
                    <a:pt x="1329924" y="319683"/>
                  </a:lnTo>
                  <a:lnTo>
                    <a:pt x="1322694" y="309202"/>
                  </a:lnTo>
                  <a:lnTo>
                    <a:pt x="1315283" y="298849"/>
                  </a:lnTo>
                  <a:lnTo>
                    <a:pt x="1307691" y="288628"/>
                  </a:lnTo>
                  <a:lnTo>
                    <a:pt x="1299922" y="278541"/>
                  </a:lnTo>
                  <a:lnTo>
                    <a:pt x="1291977" y="268591"/>
                  </a:lnTo>
                  <a:lnTo>
                    <a:pt x="1283859" y="258782"/>
                  </a:lnTo>
                  <a:lnTo>
                    <a:pt x="1275571" y="249116"/>
                  </a:lnTo>
                  <a:lnTo>
                    <a:pt x="1267115" y="239597"/>
                  </a:lnTo>
                  <a:lnTo>
                    <a:pt x="1258494" y="230228"/>
                  </a:lnTo>
                  <a:lnTo>
                    <a:pt x="1249710" y="221010"/>
                  </a:lnTo>
                  <a:lnTo>
                    <a:pt x="1240766" y="211948"/>
                  </a:lnTo>
                  <a:lnTo>
                    <a:pt x="1231665" y="203044"/>
                  </a:lnTo>
                  <a:lnTo>
                    <a:pt x="1222409" y="194300"/>
                  </a:lnTo>
                  <a:lnTo>
                    <a:pt x="1213002" y="185720"/>
                  </a:lnTo>
                  <a:lnTo>
                    <a:pt x="1203446" y="177306"/>
                  </a:lnTo>
                  <a:lnTo>
                    <a:pt x="1193744" y="169060"/>
                  </a:lnTo>
                  <a:lnTo>
                    <a:pt x="1183900" y="160985"/>
                  </a:lnTo>
                  <a:lnTo>
                    <a:pt x="1173915" y="153084"/>
                  </a:lnTo>
                  <a:lnTo>
                    <a:pt x="1163794" y="145359"/>
                  </a:lnTo>
                  <a:lnTo>
                    <a:pt x="1153539" y="137812"/>
                  </a:lnTo>
                  <a:lnTo>
                    <a:pt x="1143154" y="130446"/>
                  </a:lnTo>
                  <a:lnTo>
                    <a:pt x="1132641" y="123262"/>
                  </a:lnTo>
                  <a:lnTo>
                    <a:pt x="1122005" y="116264"/>
                  </a:lnTo>
                  <a:lnTo>
                    <a:pt x="1111247" y="109453"/>
                  </a:lnTo>
                  <a:lnTo>
                    <a:pt x="1100372" y="102831"/>
                  </a:lnTo>
                  <a:lnTo>
                    <a:pt x="1089383" y="96401"/>
                  </a:lnTo>
                  <a:lnTo>
                    <a:pt x="1078283" y="90164"/>
                  </a:lnTo>
                  <a:lnTo>
                    <a:pt x="1067075" y="84122"/>
                  </a:lnTo>
                  <a:lnTo>
                    <a:pt x="1055763" y="78277"/>
                  </a:lnTo>
                  <a:lnTo>
                    <a:pt x="1044351" y="72631"/>
                  </a:lnTo>
                  <a:lnTo>
                    <a:pt x="1032842" y="67185"/>
                  </a:lnTo>
                  <a:lnTo>
                    <a:pt x="1021239" y="61942"/>
                  </a:lnTo>
                  <a:lnTo>
                    <a:pt x="1009546" y="56903"/>
                  </a:lnTo>
                  <a:lnTo>
                    <a:pt x="997767" y="52069"/>
                  </a:lnTo>
                  <a:lnTo>
                    <a:pt x="985905" y="47442"/>
                  </a:lnTo>
                  <a:lnTo>
                    <a:pt x="973964" y="43023"/>
                  </a:lnTo>
                  <a:lnTo>
                    <a:pt x="961947" y="38814"/>
                  </a:lnTo>
                  <a:lnTo>
                    <a:pt x="949859" y="34816"/>
                  </a:lnTo>
                  <a:lnTo>
                    <a:pt x="937702" y="31030"/>
                  </a:lnTo>
                  <a:lnTo>
                    <a:pt x="925481" y="27458"/>
                  </a:lnTo>
                  <a:lnTo>
                    <a:pt x="913199" y="24100"/>
                  </a:lnTo>
                  <a:lnTo>
                    <a:pt x="900861" y="20957"/>
                  </a:lnTo>
                  <a:lnTo>
                    <a:pt x="888469" y="18031"/>
                  </a:lnTo>
                  <a:lnTo>
                    <a:pt x="876028" y="15322"/>
                  </a:lnTo>
                  <a:lnTo>
                    <a:pt x="863542" y="12831"/>
                  </a:lnTo>
                  <a:lnTo>
                    <a:pt x="851014" y="10559"/>
                  </a:lnTo>
                  <a:lnTo>
                    <a:pt x="838448" y="8507"/>
                  </a:lnTo>
                  <a:lnTo>
                    <a:pt x="825848" y="6675"/>
                  </a:lnTo>
                  <a:lnTo>
                    <a:pt x="813218" y="5063"/>
                  </a:lnTo>
                  <a:lnTo>
                    <a:pt x="800561" y="3673"/>
                  </a:lnTo>
                  <a:lnTo>
                    <a:pt x="787882" y="2505"/>
                  </a:lnTo>
                  <a:lnTo>
                    <a:pt x="775185" y="1559"/>
                  </a:lnTo>
                  <a:lnTo>
                    <a:pt x="762473" y="835"/>
                  </a:lnTo>
                  <a:lnTo>
                    <a:pt x="749751" y="334"/>
                  </a:lnTo>
                  <a:lnTo>
                    <a:pt x="737021" y="55"/>
                  </a:lnTo>
                  <a:lnTo>
                    <a:pt x="724289" y="0"/>
                  </a:lnTo>
                  <a:lnTo>
                    <a:pt x="711557" y="167"/>
                  </a:lnTo>
                  <a:lnTo>
                    <a:pt x="698831" y="557"/>
                  </a:lnTo>
                  <a:lnTo>
                    <a:pt x="686113" y="1169"/>
                  </a:lnTo>
                  <a:lnTo>
                    <a:pt x="673408" y="2004"/>
                  </a:lnTo>
                  <a:lnTo>
                    <a:pt x="660720" y="3061"/>
                  </a:lnTo>
                  <a:lnTo>
                    <a:pt x="648052" y="4341"/>
                  </a:lnTo>
                  <a:lnTo>
                    <a:pt x="635408" y="5841"/>
                  </a:lnTo>
                  <a:lnTo>
                    <a:pt x="622792" y="7563"/>
                  </a:lnTo>
                  <a:lnTo>
                    <a:pt x="610209" y="9505"/>
                  </a:lnTo>
                  <a:lnTo>
                    <a:pt x="597661" y="11668"/>
                  </a:lnTo>
                  <a:lnTo>
                    <a:pt x="585153" y="14049"/>
                  </a:lnTo>
                  <a:lnTo>
                    <a:pt x="572689" y="16649"/>
                  </a:lnTo>
                  <a:lnTo>
                    <a:pt x="560272" y="19467"/>
                  </a:lnTo>
                  <a:lnTo>
                    <a:pt x="547907" y="22501"/>
                  </a:lnTo>
                  <a:lnTo>
                    <a:pt x="535596" y="25752"/>
                  </a:lnTo>
                  <a:lnTo>
                    <a:pt x="523345" y="29217"/>
                  </a:lnTo>
                  <a:lnTo>
                    <a:pt x="511155" y="32897"/>
                  </a:lnTo>
                  <a:lnTo>
                    <a:pt x="499032" y="36789"/>
                  </a:lnTo>
                  <a:lnTo>
                    <a:pt x="486979" y="40893"/>
                  </a:lnTo>
                  <a:lnTo>
                    <a:pt x="475000" y="45207"/>
                  </a:lnTo>
                  <a:lnTo>
                    <a:pt x="463098" y="49730"/>
                  </a:lnTo>
                  <a:lnTo>
                    <a:pt x="451277" y="54460"/>
                  </a:lnTo>
                  <a:lnTo>
                    <a:pt x="439540" y="59397"/>
                  </a:lnTo>
                  <a:lnTo>
                    <a:pt x="427892" y="64538"/>
                  </a:lnTo>
                  <a:lnTo>
                    <a:pt x="416336" y="69883"/>
                  </a:lnTo>
                  <a:lnTo>
                    <a:pt x="404874" y="75429"/>
                  </a:lnTo>
                  <a:lnTo>
                    <a:pt x="393512" y="81174"/>
                  </a:lnTo>
                  <a:lnTo>
                    <a:pt x="382252" y="87118"/>
                  </a:lnTo>
                  <a:lnTo>
                    <a:pt x="371098" y="93258"/>
                  </a:lnTo>
                  <a:lnTo>
                    <a:pt x="360052" y="99592"/>
                  </a:lnTo>
                  <a:lnTo>
                    <a:pt x="349120" y="106118"/>
                  </a:lnTo>
                  <a:lnTo>
                    <a:pt x="338303" y="112835"/>
                  </a:lnTo>
                  <a:lnTo>
                    <a:pt x="327606" y="119740"/>
                  </a:lnTo>
                  <a:lnTo>
                    <a:pt x="317030" y="126831"/>
                  </a:lnTo>
                  <a:lnTo>
                    <a:pt x="306581" y="134106"/>
                  </a:lnTo>
                  <a:lnTo>
                    <a:pt x="296261" y="141563"/>
                  </a:lnTo>
                  <a:lnTo>
                    <a:pt x="286072" y="149200"/>
                  </a:lnTo>
                  <a:lnTo>
                    <a:pt x="276019" y="157013"/>
                  </a:lnTo>
                  <a:lnTo>
                    <a:pt x="266104" y="165001"/>
                  </a:lnTo>
                  <a:lnTo>
                    <a:pt x="256331" y="173162"/>
                  </a:lnTo>
                  <a:lnTo>
                    <a:pt x="246702" y="181492"/>
                  </a:lnTo>
                  <a:lnTo>
                    <a:pt x="237220" y="189990"/>
                  </a:lnTo>
                  <a:lnTo>
                    <a:pt x="227888" y="198652"/>
                  </a:lnTo>
                  <a:lnTo>
                    <a:pt x="218709" y="207476"/>
                  </a:lnTo>
                  <a:lnTo>
                    <a:pt x="209686" y="216460"/>
                  </a:lnTo>
                  <a:lnTo>
                    <a:pt x="200822" y="225600"/>
                  </a:lnTo>
                  <a:lnTo>
                    <a:pt x="192119" y="234894"/>
                  </a:lnTo>
                  <a:lnTo>
                    <a:pt x="183580" y="244338"/>
                  </a:lnTo>
                  <a:lnTo>
                    <a:pt x="175208" y="253931"/>
                  </a:lnTo>
                  <a:lnTo>
                    <a:pt x="167005" y="263669"/>
                  </a:lnTo>
                  <a:lnTo>
                    <a:pt x="158973" y="273548"/>
                  </a:lnTo>
                  <a:lnTo>
                    <a:pt x="151116" y="283567"/>
                  </a:lnTo>
                  <a:lnTo>
                    <a:pt x="143435" y="293722"/>
                  </a:lnTo>
                  <a:lnTo>
                    <a:pt x="135933" y="304010"/>
                  </a:lnTo>
                  <a:lnTo>
                    <a:pt x="128612" y="314427"/>
                  </a:lnTo>
                  <a:lnTo>
                    <a:pt x="121475" y="324971"/>
                  </a:lnTo>
                  <a:lnTo>
                    <a:pt x="114523" y="335638"/>
                  </a:lnTo>
                  <a:lnTo>
                    <a:pt x="107759" y="346425"/>
                  </a:lnTo>
                  <a:lnTo>
                    <a:pt x="101185" y="357329"/>
                  </a:lnTo>
                  <a:lnTo>
                    <a:pt x="94802" y="368347"/>
                  </a:lnTo>
                  <a:lnTo>
                    <a:pt x="88614" y="379474"/>
                  </a:lnTo>
                  <a:lnTo>
                    <a:pt x="82621" y="390708"/>
                  </a:lnTo>
                  <a:lnTo>
                    <a:pt x="76826" y="402045"/>
                  </a:lnTo>
                  <a:lnTo>
                    <a:pt x="71230" y="413482"/>
                  </a:lnTo>
                  <a:lnTo>
                    <a:pt x="65835" y="425015"/>
                  </a:lnTo>
                  <a:lnTo>
                    <a:pt x="60642" y="436641"/>
                  </a:lnTo>
                  <a:lnTo>
                    <a:pt x="55654" y="448355"/>
                  </a:lnTo>
                  <a:lnTo>
                    <a:pt x="50872" y="460156"/>
                  </a:lnTo>
                  <a:lnTo>
                    <a:pt x="46297" y="472038"/>
                  </a:lnTo>
                  <a:lnTo>
                    <a:pt x="41931" y="483998"/>
                  </a:lnTo>
                  <a:lnTo>
                    <a:pt x="37774" y="496033"/>
                  </a:lnTo>
                  <a:lnTo>
                    <a:pt x="33829" y="508139"/>
                  </a:lnTo>
                  <a:lnTo>
                    <a:pt x="30096" y="520312"/>
                  </a:lnTo>
                  <a:lnTo>
                    <a:pt x="26577" y="532549"/>
                  </a:lnTo>
                  <a:lnTo>
                    <a:pt x="23273" y="544845"/>
                  </a:lnTo>
                  <a:lnTo>
                    <a:pt x="20184" y="557197"/>
                  </a:lnTo>
                  <a:lnTo>
                    <a:pt x="17312" y="569601"/>
                  </a:lnTo>
                  <a:lnTo>
                    <a:pt x="14658" y="582054"/>
                  </a:lnTo>
                  <a:lnTo>
                    <a:pt x="12221" y="594551"/>
                  </a:lnTo>
                  <a:lnTo>
                    <a:pt x="10004" y="607089"/>
                  </a:lnTo>
                  <a:lnTo>
                    <a:pt x="8007" y="619664"/>
                  </a:lnTo>
                  <a:lnTo>
                    <a:pt x="6230" y="632272"/>
                  </a:lnTo>
                  <a:lnTo>
                    <a:pt x="4674" y="644909"/>
                  </a:lnTo>
                  <a:lnTo>
                    <a:pt x="3340" y="657571"/>
                  </a:lnTo>
                  <a:lnTo>
                    <a:pt x="2227" y="670255"/>
                  </a:lnTo>
                  <a:lnTo>
                    <a:pt x="1336" y="682956"/>
                  </a:lnTo>
                  <a:lnTo>
                    <a:pt x="668" y="695671"/>
                  </a:lnTo>
                  <a:lnTo>
                    <a:pt x="222" y="708396"/>
                  </a:lnTo>
                  <a:lnTo>
                    <a:pt x="0" y="721127"/>
                  </a:lnTo>
                  <a:lnTo>
                    <a:pt x="0" y="733859"/>
                  </a:lnTo>
                  <a:lnTo>
                    <a:pt x="222" y="746590"/>
                  </a:lnTo>
                  <a:lnTo>
                    <a:pt x="668" y="759314"/>
                  </a:lnTo>
                  <a:lnTo>
                    <a:pt x="1336" y="772029"/>
                  </a:lnTo>
                  <a:lnTo>
                    <a:pt x="2227" y="784731"/>
                  </a:lnTo>
                  <a:lnTo>
                    <a:pt x="3340" y="797414"/>
                  </a:lnTo>
                  <a:lnTo>
                    <a:pt x="4674" y="810077"/>
                  </a:lnTo>
                  <a:lnTo>
                    <a:pt x="6230" y="822714"/>
                  </a:lnTo>
                  <a:lnTo>
                    <a:pt x="8007" y="835322"/>
                  </a:lnTo>
                  <a:lnTo>
                    <a:pt x="10004" y="847896"/>
                  </a:lnTo>
                  <a:lnTo>
                    <a:pt x="12221" y="860434"/>
                  </a:lnTo>
                  <a:lnTo>
                    <a:pt x="14658" y="872932"/>
                  </a:lnTo>
                  <a:lnTo>
                    <a:pt x="17312" y="885384"/>
                  </a:lnTo>
                  <a:lnTo>
                    <a:pt x="20184" y="897789"/>
                  </a:lnTo>
                  <a:lnTo>
                    <a:pt x="23273" y="910141"/>
                  </a:lnTo>
                  <a:lnTo>
                    <a:pt x="26577" y="922437"/>
                  </a:lnTo>
                  <a:lnTo>
                    <a:pt x="30096" y="934674"/>
                  </a:lnTo>
                  <a:lnTo>
                    <a:pt x="33829" y="946847"/>
                  </a:lnTo>
                  <a:lnTo>
                    <a:pt x="37774" y="958952"/>
                  </a:lnTo>
                  <a:lnTo>
                    <a:pt x="41931" y="970987"/>
                  </a:lnTo>
                  <a:lnTo>
                    <a:pt x="46297" y="982948"/>
                  </a:lnTo>
                  <a:lnTo>
                    <a:pt x="50872" y="994830"/>
                  </a:lnTo>
                  <a:lnTo>
                    <a:pt x="55654" y="1006630"/>
                  </a:lnTo>
                  <a:lnTo>
                    <a:pt x="60642" y="1018345"/>
                  </a:lnTo>
                  <a:lnTo>
                    <a:pt x="65835" y="1029971"/>
                  </a:lnTo>
                  <a:lnTo>
                    <a:pt x="71230" y="1041504"/>
                  </a:lnTo>
                  <a:lnTo>
                    <a:pt x="76826" y="1052940"/>
                  </a:lnTo>
                  <a:lnTo>
                    <a:pt x="82621" y="1064278"/>
                  </a:lnTo>
                  <a:lnTo>
                    <a:pt x="88614" y="1075512"/>
                  </a:lnTo>
                  <a:lnTo>
                    <a:pt x="94802" y="1086639"/>
                  </a:lnTo>
                  <a:lnTo>
                    <a:pt x="101185" y="1097656"/>
                  </a:lnTo>
                  <a:lnTo>
                    <a:pt x="107759" y="1108560"/>
                  </a:lnTo>
                  <a:lnTo>
                    <a:pt x="114523" y="1119347"/>
                  </a:lnTo>
                  <a:lnTo>
                    <a:pt x="121475" y="1130015"/>
                  </a:lnTo>
                  <a:lnTo>
                    <a:pt x="128612" y="1140559"/>
                  </a:lnTo>
                  <a:lnTo>
                    <a:pt x="135933" y="1150976"/>
                  </a:lnTo>
                  <a:lnTo>
                    <a:pt x="143435" y="1161264"/>
                  </a:lnTo>
                  <a:lnTo>
                    <a:pt x="151116" y="1171418"/>
                  </a:lnTo>
                  <a:lnTo>
                    <a:pt x="158973" y="1181437"/>
                  </a:lnTo>
                  <a:lnTo>
                    <a:pt x="167005" y="1191317"/>
                  </a:lnTo>
                  <a:lnTo>
                    <a:pt x="175208" y="1201055"/>
                  </a:lnTo>
                  <a:lnTo>
                    <a:pt x="183580" y="1210647"/>
                  </a:lnTo>
                  <a:lnTo>
                    <a:pt x="192119" y="1220092"/>
                  </a:lnTo>
                  <a:lnTo>
                    <a:pt x="200822" y="1229386"/>
                  </a:lnTo>
                  <a:lnTo>
                    <a:pt x="209686" y="1238526"/>
                  </a:lnTo>
                  <a:lnTo>
                    <a:pt x="218709" y="1247509"/>
                  </a:lnTo>
                  <a:lnTo>
                    <a:pt x="227888" y="1256334"/>
                  </a:lnTo>
                  <a:lnTo>
                    <a:pt x="237220" y="1264996"/>
                  </a:lnTo>
                  <a:lnTo>
                    <a:pt x="246702" y="1273493"/>
                  </a:lnTo>
                  <a:lnTo>
                    <a:pt x="256331" y="1281824"/>
                  </a:lnTo>
                  <a:lnTo>
                    <a:pt x="266104" y="1289984"/>
                  </a:lnTo>
                  <a:lnTo>
                    <a:pt x="276019" y="1297973"/>
                  </a:lnTo>
                  <a:lnTo>
                    <a:pt x="286072" y="1305786"/>
                  </a:lnTo>
                  <a:lnTo>
                    <a:pt x="296261" y="1313423"/>
                  </a:lnTo>
                  <a:lnTo>
                    <a:pt x="306581" y="1320879"/>
                  </a:lnTo>
                  <a:lnTo>
                    <a:pt x="317030" y="1328155"/>
                  </a:lnTo>
                  <a:lnTo>
                    <a:pt x="327606" y="1335246"/>
                  </a:lnTo>
                  <a:lnTo>
                    <a:pt x="338303" y="1342151"/>
                  </a:lnTo>
                  <a:lnTo>
                    <a:pt x="349120" y="1348867"/>
                  </a:lnTo>
                  <a:lnTo>
                    <a:pt x="360052" y="1355394"/>
                  </a:lnTo>
                  <a:lnTo>
                    <a:pt x="371098" y="1361728"/>
                  </a:lnTo>
                  <a:lnTo>
                    <a:pt x="382252" y="1367868"/>
                  </a:lnTo>
                  <a:lnTo>
                    <a:pt x="393512" y="1373811"/>
                  </a:lnTo>
                  <a:lnTo>
                    <a:pt x="404874" y="1379557"/>
                  </a:lnTo>
                  <a:lnTo>
                    <a:pt x="416336" y="1385103"/>
                  </a:lnTo>
                  <a:lnTo>
                    <a:pt x="427892" y="1390447"/>
                  </a:lnTo>
                  <a:lnTo>
                    <a:pt x="439540" y="1395589"/>
                  </a:lnTo>
                  <a:lnTo>
                    <a:pt x="451277" y="1400525"/>
                  </a:lnTo>
                  <a:lnTo>
                    <a:pt x="463098" y="1405256"/>
                  </a:lnTo>
                  <a:lnTo>
                    <a:pt x="475000" y="1409779"/>
                  </a:lnTo>
                  <a:lnTo>
                    <a:pt x="486979" y="1414093"/>
                  </a:lnTo>
                  <a:lnTo>
                    <a:pt x="499032" y="1418197"/>
                  </a:lnTo>
                  <a:lnTo>
                    <a:pt x="511155" y="1422089"/>
                  </a:lnTo>
                  <a:lnTo>
                    <a:pt x="523345" y="1425768"/>
                  </a:lnTo>
                  <a:lnTo>
                    <a:pt x="535596" y="1429234"/>
                  </a:lnTo>
                  <a:lnTo>
                    <a:pt x="547907" y="1432484"/>
                  </a:lnTo>
                  <a:lnTo>
                    <a:pt x="560272" y="1435519"/>
                  </a:lnTo>
                  <a:lnTo>
                    <a:pt x="572689" y="1438337"/>
                  </a:lnTo>
                  <a:lnTo>
                    <a:pt x="585153" y="1440937"/>
                  </a:lnTo>
                  <a:lnTo>
                    <a:pt x="597661" y="1443318"/>
                  </a:lnTo>
                  <a:lnTo>
                    <a:pt x="610209" y="1445480"/>
                  </a:lnTo>
                  <a:lnTo>
                    <a:pt x="622792" y="1447423"/>
                  </a:lnTo>
                  <a:lnTo>
                    <a:pt x="635408" y="1449144"/>
                  </a:lnTo>
                  <a:lnTo>
                    <a:pt x="648052" y="1450645"/>
                  </a:lnTo>
                  <a:lnTo>
                    <a:pt x="660720" y="1451924"/>
                  </a:lnTo>
                  <a:lnTo>
                    <a:pt x="673408" y="1452982"/>
                  </a:lnTo>
                  <a:lnTo>
                    <a:pt x="686113" y="1453817"/>
                  </a:lnTo>
                  <a:lnTo>
                    <a:pt x="698831" y="1454429"/>
                  </a:lnTo>
                  <a:lnTo>
                    <a:pt x="711557" y="1454819"/>
                  </a:lnTo>
                  <a:lnTo>
                    <a:pt x="724289" y="1454986"/>
                  </a:lnTo>
                  <a:lnTo>
                    <a:pt x="737021" y="1454930"/>
                  </a:lnTo>
                  <a:lnTo>
                    <a:pt x="749751" y="1454652"/>
                  </a:lnTo>
                  <a:lnTo>
                    <a:pt x="762473" y="1454151"/>
                  </a:lnTo>
                  <a:lnTo>
                    <a:pt x="775185" y="1453427"/>
                  </a:lnTo>
                  <a:lnTo>
                    <a:pt x="787882" y="1452481"/>
                  </a:lnTo>
                  <a:lnTo>
                    <a:pt x="800561" y="1451312"/>
                  </a:lnTo>
                  <a:lnTo>
                    <a:pt x="813218" y="1449922"/>
                  </a:lnTo>
                  <a:lnTo>
                    <a:pt x="825848" y="1448311"/>
                  </a:lnTo>
                  <a:lnTo>
                    <a:pt x="838448" y="1446479"/>
                  </a:lnTo>
                  <a:lnTo>
                    <a:pt x="851014" y="1444427"/>
                  </a:lnTo>
                  <a:lnTo>
                    <a:pt x="863542" y="1442155"/>
                  </a:lnTo>
                  <a:lnTo>
                    <a:pt x="876028" y="1439664"/>
                  </a:lnTo>
                  <a:lnTo>
                    <a:pt x="888469" y="1436955"/>
                  </a:lnTo>
                  <a:lnTo>
                    <a:pt x="900861" y="1434029"/>
                  </a:lnTo>
                  <a:lnTo>
                    <a:pt x="913199" y="1430886"/>
                  </a:lnTo>
                  <a:lnTo>
                    <a:pt x="925481" y="1427528"/>
                  </a:lnTo>
                  <a:lnTo>
                    <a:pt x="937702" y="1423955"/>
                  </a:lnTo>
                  <a:lnTo>
                    <a:pt x="949859" y="1420169"/>
                  </a:lnTo>
                  <a:lnTo>
                    <a:pt x="961947" y="1416171"/>
                  </a:lnTo>
                  <a:lnTo>
                    <a:pt x="973964" y="1411962"/>
                  </a:lnTo>
                  <a:lnTo>
                    <a:pt x="985905" y="1407544"/>
                  </a:lnTo>
                  <a:lnTo>
                    <a:pt x="997767" y="1402917"/>
                  </a:lnTo>
                  <a:lnTo>
                    <a:pt x="1009546" y="1398083"/>
                  </a:lnTo>
                  <a:lnTo>
                    <a:pt x="1021239" y="1393043"/>
                  </a:lnTo>
                  <a:lnTo>
                    <a:pt x="1032842" y="1387800"/>
                  </a:lnTo>
                  <a:lnTo>
                    <a:pt x="1044351" y="1382355"/>
                  </a:lnTo>
                  <a:lnTo>
                    <a:pt x="1055763" y="1376709"/>
                  </a:lnTo>
                  <a:lnTo>
                    <a:pt x="1067075" y="1370864"/>
                  </a:lnTo>
                  <a:lnTo>
                    <a:pt x="1078283" y="1364822"/>
                  </a:lnTo>
                  <a:lnTo>
                    <a:pt x="1089383" y="1358585"/>
                  </a:lnTo>
                  <a:lnTo>
                    <a:pt x="1100372" y="1352155"/>
                  </a:lnTo>
                  <a:lnTo>
                    <a:pt x="1111247" y="1345533"/>
                  </a:lnTo>
                  <a:lnTo>
                    <a:pt x="1122005" y="1338722"/>
                  </a:lnTo>
                  <a:lnTo>
                    <a:pt x="1132641" y="1331723"/>
                  </a:lnTo>
                  <a:lnTo>
                    <a:pt x="1143154" y="1324540"/>
                  </a:lnTo>
                  <a:lnTo>
                    <a:pt x="1153539" y="1317174"/>
                  </a:lnTo>
                  <a:lnTo>
                    <a:pt x="1163794" y="1309627"/>
                  </a:lnTo>
                  <a:lnTo>
                    <a:pt x="1173915" y="1301901"/>
                  </a:lnTo>
                  <a:lnTo>
                    <a:pt x="1183900" y="1294000"/>
                  </a:lnTo>
                  <a:lnTo>
                    <a:pt x="1193744" y="1285925"/>
                  </a:lnTo>
                  <a:lnTo>
                    <a:pt x="1203446" y="1277680"/>
                  </a:lnTo>
                  <a:lnTo>
                    <a:pt x="1213002" y="1269265"/>
                  </a:lnTo>
                  <a:lnTo>
                    <a:pt x="1222409" y="1260685"/>
                  </a:lnTo>
                  <a:lnTo>
                    <a:pt x="1231665" y="1251942"/>
                  </a:lnTo>
                  <a:lnTo>
                    <a:pt x="1240766" y="1243037"/>
                  </a:lnTo>
                  <a:lnTo>
                    <a:pt x="1249710" y="1233975"/>
                  </a:lnTo>
                  <a:lnTo>
                    <a:pt x="1258494" y="1224758"/>
                  </a:lnTo>
                  <a:lnTo>
                    <a:pt x="1267115" y="1215388"/>
                  </a:lnTo>
                  <a:lnTo>
                    <a:pt x="1275571" y="1205869"/>
                  </a:lnTo>
                  <a:lnTo>
                    <a:pt x="1283859" y="1196204"/>
                  </a:lnTo>
                  <a:lnTo>
                    <a:pt x="1291977" y="1186395"/>
                  </a:lnTo>
                  <a:lnTo>
                    <a:pt x="1299922" y="1176445"/>
                  </a:lnTo>
                  <a:lnTo>
                    <a:pt x="1307691" y="1166358"/>
                  </a:lnTo>
                  <a:lnTo>
                    <a:pt x="1315283" y="1156136"/>
                  </a:lnTo>
                  <a:lnTo>
                    <a:pt x="1322694" y="1145783"/>
                  </a:lnTo>
                  <a:lnTo>
                    <a:pt x="1329924" y="1135302"/>
                  </a:lnTo>
                  <a:lnTo>
                    <a:pt x="1336969" y="1124696"/>
                  </a:lnTo>
                  <a:lnTo>
                    <a:pt x="1343827" y="1113969"/>
                  </a:lnTo>
                  <a:lnTo>
                    <a:pt x="1350496" y="1103123"/>
                  </a:lnTo>
                  <a:lnTo>
                    <a:pt x="1356975" y="1092162"/>
                  </a:lnTo>
                  <a:lnTo>
                    <a:pt x="1363260" y="1081089"/>
                  </a:lnTo>
                  <a:lnTo>
                    <a:pt x="1369351" y="1069908"/>
                  </a:lnTo>
                  <a:lnTo>
                    <a:pt x="1375245" y="1058622"/>
                  </a:lnTo>
                  <a:lnTo>
                    <a:pt x="1380941" y="1047234"/>
                  </a:lnTo>
                  <a:lnTo>
                    <a:pt x="1386437" y="1035749"/>
                  </a:lnTo>
                  <a:lnTo>
                    <a:pt x="1391731" y="1024169"/>
                  </a:lnTo>
                  <a:lnTo>
                    <a:pt x="1396821" y="1012498"/>
                  </a:lnTo>
                  <a:lnTo>
                    <a:pt x="1401707" y="1000741"/>
                  </a:lnTo>
                  <a:lnTo>
                    <a:pt x="1406385" y="988899"/>
                  </a:lnTo>
                  <a:lnTo>
                    <a:pt x="1410856" y="976977"/>
                  </a:lnTo>
                  <a:lnTo>
                    <a:pt x="1415118" y="964979"/>
                  </a:lnTo>
                  <a:lnTo>
                    <a:pt x="1419169" y="952908"/>
                  </a:lnTo>
                  <a:lnTo>
                    <a:pt x="1423008" y="940768"/>
                  </a:lnTo>
                  <a:lnTo>
                    <a:pt x="1426634" y="928563"/>
                  </a:lnTo>
                  <a:lnTo>
                    <a:pt x="1430046" y="916296"/>
                  </a:lnTo>
                  <a:lnTo>
                    <a:pt x="1433242" y="903972"/>
                  </a:lnTo>
                  <a:lnTo>
                    <a:pt x="1436223" y="891593"/>
                  </a:lnTo>
                  <a:lnTo>
                    <a:pt x="1438986" y="879164"/>
                  </a:lnTo>
                  <a:lnTo>
                    <a:pt x="1441532" y="866688"/>
                  </a:lnTo>
                  <a:lnTo>
                    <a:pt x="1443858" y="854170"/>
                  </a:lnTo>
                  <a:lnTo>
                    <a:pt x="1445966" y="841613"/>
                  </a:lnTo>
                  <a:lnTo>
                    <a:pt x="1447853" y="829022"/>
                  </a:lnTo>
                  <a:lnTo>
                    <a:pt x="1449519" y="816399"/>
                  </a:lnTo>
                  <a:lnTo>
                    <a:pt x="1450965" y="803748"/>
                  </a:lnTo>
                  <a:lnTo>
                    <a:pt x="1452188" y="791075"/>
                  </a:lnTo>
                  <a:lnTo>
                    <a:pt x="1453190" y="778382"/>
                  </a:lnTo>
                  <a:lnTo>
                    <a:pt x="1453970" y="765673"/>
                  </a:lnTo>
                  <a:lnTo>
                    <a:pt x="1454527" y="752953"/>
                  </a:lnTo>
                  <a:lnTo>
                    <a:pt x="1454861" y="740225"/>
                  </a:lnTo>
                  <a:lnTo>
                    <a:pt x="1454972" y="727493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50127" y="2202607"/>
              <a:ext cx="2645405" cy="2645430"/>
            </a:xfrm>
            <a:custGeom>
              <a:avLst/>
              <a:pathLst>
                <a:path w="2645405" h="2645430">
                  <a:moveTo>
                    <a:pt x="2645405" y="1322715"/>
                  </a:moveTo>
                  <a:lnTo>
                    <a:pt x="2645202" y="1299566"/>
                  </a:lnTo>
                  <a:lnTo>
                    <a:pt x="2644594" y="1276424"/>
                  </a:lnTo>
                  <a:lnTo>
                    <a:pt x="2643582" y="1253296"/>
                  </a:lnTo>
                  <a:lnTo>
                    <a:pt x="2642164" y="1230189"/>
                  </a:lnTo>
                  <a:lnTo>
                    <a:pt x="2640343" y="1207111"/>
                  </a:lnTo>
                  <a:lnTo>
                    <a:pt x="2638118" y="1184068"/>
                  </a:lnTo>
                  <a:lnTo>
                    <a:pt x="2635490" y="1161068"/>
                  </a:lnTo>
                  <a:lnTo>
                    <a:pt x="2632460" y="1138117"/>
                  </a:lnTo>
                  <a:lnTo>
                    <a:pt x="2629029" y="1115223"/>
                  </a:lnTo>
                  <a:lnTo>
                    <a:pt x="2625198" y="1092392"/>
                  </a:lnTo>
                  <a:lnTo>
                    <a:pt x="2620967" y="1069632"/>
                  </a:lnTo>
                  <a:lnTo>
                    <a:pt x="2616339" y="1046949"/>
                  </a:lnTo>
                  <a:lnTo>
                    <a:pt x="2611315" y="1024351"/>
                  </a:lnTo>
                  <a:lnTo>
                    <a:pt x="2605896" y="1001844"/>
                  </a:lnTo>
                  <a:lnTo>
                    <a:pt x="2600084" y="979436"/>
                  </a:lnTo>
                  <a:lnTo>
                    <a:pt x="2593880" y="957133"/>
                  </a:lnTo>
                  <a:lnTo>
                    <a:pt x="2587288" y="934941"/>
                  </a:lnTo>
                  <a:lnTo>
                    <a:pt x="2580307" y="912869"/>
                  </a:lnTo>
                  <a:lnTo>
                    <a:pt x="2572942" y="890922"/>
                  </a:lnTo>
                  <a:lnTo>
                    <a:pt x="2565194" y="869107"/>
                  </a:lnTo>
                  <a:lnTo>
                    <a:pt x="2557065" y="847431"/>
                  </a:lnTo>
                  <a:lnTo>
                    <a:pt x="2548558" y="825901"/>
                  </a:lnTo>
                  <a:lnTo>
                    <a:pt x="2539675" y="804523"/>
                  </a:lnTo>
                  <a:lnTo>
                    <a:pt x="2530420" y="783303"/>
                  </a:lnTo>
                  <a:lnTo>
                    <a:pt x="2520795" y="762249"/>
                  </a:lnTo>
                  <a:lnTo>
                    <a:pt x="2510803" y="741367"/>
                  </a:lnTo>
                  <a:lnTo>
                    <a:pt x="2500447" y="720662"/>
                  </a:lnTo>
                  <a:lnTo>
                    <a:pt x="2489730" y="700142"/>
                  </a:lnTo>
                  <a:lnTo>
                    <a:pt x="2478655" y="679813"/>
                  </a:lnTo>
                  <a:lnTo>
                    <a:pt x="2467227" y="659681"/>
                  </a:lnTo>
                  <a:lnTo>
                    <a:pt x="2455448" y="639751"/>
                  </a:lnTo>
                  <a:lnTo>
                    <a:pt x="2443322" y="620031"/>
                  </a:lnTo>
                  <a:lnTo>
                    <a:pt x="2430852" y="600527"/>
                  </a:lnTo>
                  <a:lnTo>
                    <a:pt x="2418044" y="581243"/>
                  </a:lnTo>
                  <a:lnTo>
                    <a:pt x="2404899" y="562187"/>
                  </a:lnTo>
                  <a:lnTo>
                    <a:pt x="2391424" y="543363"/>
                  </a:lnTo>
                  <a:lnTo>
                    <a:pt x="2377620" y="524778"/>
                  </a:lnTo>
                  <a:lnTo>
                    <a:pt x="2363494" y="506438"/>
                  </a:lnTo>
                  <a:lnTo>
                    <a:pt x="2349049" y="488348"/>
                  </a:lnTo>
                  <a:lnTo>
                    <a:pt x="2334290" y="470513"/>
                  </a:lnTo>
                  <a:lnTo>
                    <a:pt x="2319220" y="452939"/>
                  </a:lnTo>
                  <a:lnTo>
                    <a:pt x="2303846" y="435632"/>
                  </a:lnTo>
                  <a:lnTo>
                    <a:pt x="2288171" y="418596"/>
                  </a:lnTo>
                  <a:lnTo>
                    <a:pt x="2272200" y="401837"/>
                  </a:lnTo>
                  <a:lnTo>
                    <a:pt x="2255938" y="385361"/>
                  </a:lnTo>
                  <a:lnTo>
                    <a:pt x="2239390" y="369171"/>
                  </a:lnTo>
                  <a:lnTo>
                    <a:pt x="2222562" y="353274"/>
                  </a:lnTo>
                  <a:lnTo>
                    <a:pt x="2205458" y="337674"/>
                  </a:lnTo>
                  <a:lnTo>
                    <a:pt x="2188084" y="322375"/>
                  </a:lnTo>
                  <a:lnTo>
                    <a:pt x="2170444" y="307383"/>
                  </a:lnTo>
                  <a:lnTo>
                    <a:pt x="2152545" y="292701"/>
                  </a:lnTo>
                  <a:lnTo>
                    <a:pt x="2134392" y="278336"/>
                  </a:lnTo>
                  <a:lnTo>
                    <a:pt x="2115990" y="264290"/>
                  </a:lnTo>
                  <a:lnTo>
                    <a:pt x="2097345" y="250568"/>
                  </a:lnTo>
                  <a:lnTo>
                    <a:pt x="2078462" y="237175"/>
                  </a:lnTo>
                  <a:lnTo>
                    <a:pt x="2059348" y="224114"/>
                  </a:lnTo>
                  <a:lnTo>
                    <a:pt x="2040009" y="211390"/>
                  </a:lnTo>
                  <a:lnTo>
                    <a:pt x="2020450" y="199006"/>
                  </a:lnTo>
                  <a:lnTo>
                    <a:pt x="2000677" y="186966"/>
                  </a:lnTo>
                  <a:lnTo>
                    <a:pt x="1980696" y="175274"/>
                  </a:lnTo>
                  <a:lnTo>
                    <a:pt x="1960514" y="163934"/>
                  </a:lnTo>
                  <a:lnTo>
                    <a:pt x="1940137" y="152949"/>
                  </a:lnTo>
                  <a:lnTo>
                    <a:pt x="1919570" y="142322"/>
                  </a:lnTo>
                  <a:lnTo>
                    <a:pt x="1898821" y="132056"/>
                  </a:lnTo>
                  <a:lnTo>
                    <a:pt x="1877895" y="122156"/>
                  </a:lnTo>
                  <a:lnTo>
                    <a:pt x="1856799" y="112623"/>
                  </a:lnTo>
                  <a:lnTo>
                    <a:pt x="1835539" y="103460"/>
                  </a:lnTo>
                  <a:lnTo>
                    <a:pt x="1814122" y="94671"/>
                  </a:lnTo>
                  <a:lnTo>
                    <a:pt x="1792555" y="86259"/>
                  </a:lnTo>
                  <a:lnTo>
                    <a:pt x="1770844" y="78225"/>
                  </a:lnTo>
                  <a:lnTo>
                    <a:pt x="1748995" y="70572"/>
                  </a:lnTo>
                  <a:lnTo>
                    <a:pt x="1727016" y="63303"/>
                  </a:lnTo>
                  <a:lnTo>
                    <a:pt x="1704913" y="56419"/>
                  </a:lnTo>
                  <a:lnTo>
                    <a:pt x="1682693" y="49924"/>
                  </a:lnTo>
                  <a:lnTo>
                    <a:pt x="1660363" y="43818"/>
                  </a:lnTo>
                  <a:lnTo>
                    <a:pt x="1637929" y="38104"/>
                  </a:lnTo>
                  <a:lnTo>
                    <a:pt x="1615399" y="32783"/>
                  </a:lnTo>
                  <a:lnTo>
                    <a:pt x="1592779" y="27858"/>
                  </a:lnTo>
                  <a:lnTo>
                    <a:pt x="1570076" y="23329"/>
                  </a:lnTo>
                  <a:lnTo>
                    <a:pt x="1547298" y="19199"/>
                  </a:lnTo>
                  <a:lnTo>
                    <a:pt x="1524451" y="15467"/>
                  </a:lnTo>
                  <a:lnTo>
                    <a:pt x="1501542" y="12136"/>
                  </a:lnTo>
                  <a:lnTo>
                    <a:pt x="1478578" y="9206"/>
                  </a:lnTo>
                  <a:lnTo>
                    <a:pt x="1455566" y="6679"/>
                  </a:lnTo>
                  <a:lnTo>
                    <a:pt x="1432514" y="4555"/>
                  </a:lnTo>
                  <a:lnTo>
                    <a:pt x="1409428" y="2835"/>
                  </a:lnTo>
                  <a:lnTo>
                    <a:pt x="1386315" y="1519"/>
                  </a:lnTo>
                  <a:lnTo>
                    <a:pt x="1363183" y="607"/>
                  </a:lnTo>
                  <a:lnTo>
                    <a:pt x="1340039" y="101"/>
                  </a:lnTo>
                  <a:lnTo>
                    <a:pt x="1316889" y="0"/>
                  </a:lnTo>
                  <a:lnTo>
                    <a:pt x="1293741" y="303"/>
                  </a:lnTo>
                  <a:lnTo>
                    <a:pt x="1270602" y="1012"/>
                  </a:lnTo>
                  <a:lnTo>
                    <a:pt x="1247479" y="2126"/>
                  </a:lnTo>
                  <a:lnTo>
                    <a:pt x="1224379" y="3644"/>
                  </a:lnTo>
                  <a:lnTo>
                    <a:pt x="1201309" y="5567"/>
                  </a:lnTo>
                  <a:lnTo>
                    <a:pt x="1178276" y="7893"/>
                  </a:lnTo>
                  <a:lnTo>
                    <a:pt x="1155287" y="10621"/>
                  </a:lnTo>
                  <a:lnTo>
                    <a:pt x="1132350" y="13751"/>
                  </a:lnTo>
                  <a:lnTo>
                    <a:pt x="1109471" y="17283"/>
                  </a:lnTo>
                  <a:lnTo>
                    <a:pt x="1086657" y="21214"/>
                  </a:lnTo>
                  <a:lnTo>
                    <a:pt x="1063916" y="25544"/>
                  </a:lnTo>
                  <a:lnTo>
                    <a:pt x="1041254" y="30271"/>
                  </a:lnTo>
                  <a:lnTo>
                    <a:pt x="1018678" y="35394"/>
                  </a:lnTo>
                  <a:lnTo>
                    <a:pt x="996195" y="40912"/>
                  </a:lnTo>
                  <a:lnTo>
                    <a:pt x="973812" y="46822"/>
                  </a:lnTo>
                  <a:lnTo>
                    <a:pt x="951536" y="53123"/>
                  </a:lnTo>
                  <a:lnTo>
                    <a:pt x="929374" y="59813"/>
                  </a:lnTo>
                  <a:lnTo>
                    <a:pt x="907332" y="66889"/>
                  </a:lnTo>
                  <a:lnTo>
                    <a:pt x="885417" y="74351"/>
                  </a:lnTo>
                  <a:lnTo>
                    <a:pt x="863637" y="82194"/>
                  </a:lnTo>
                  <a:lnTo>
                    <a:pt x="841996" y="90418"/>
                  </a:lnTo>
                  <a:lnTo>
                    <a:pt x="820504" y="99019"/>
                  </a:lnTo>
                  <a:lnTo>
                    <a:pt x="799165" y="107995"/>
                  </a:lnTo>
                  <a:lnTo>
                    <a:pt x="777986" y="117343"/>
                  </a:lnTo>
                  <a:lnTo>
                    <a:pt x="756974" y="127060"/>
                  </a:lnTo>
                  <a:lnTo>
                    <a:pt x="736136" y="137144"/>
                  </a:lnTo>
                  <a:lnTo>
                    <a:pt x="715477" y="147590"/>
                  </a:lnTo>
                  <a:lnTo>
                    <a:pt x="695004" y="158397"/>
                  </a:lnTo>
                  <a:lnTo>
                    <a:pt x="674723" y="169560"/>
                  </a:lnTo>
                  <a:lnTo>
                    <a:pt x="654641" y="181077"/>
                  </a:lnTo>
                  <a:lnTo>
                    <a:pt x="634764" y="192943"/>
                  </a:lnTo>
                  <a:lnTo>
                    <a:pt x="615097" y="205155"/>
                  </a:lnTo>
                  <a:lnTo>
                    <a:pt x="595647" y="217709"/>
                  </a:lnTo>
                  <a:lnTo>
                    <a:pt x="576419" y="230602"/>
                  </a:lnTo>
                  <a:lnTo>
                    <a:pt x="557421" y="243830"/>
                  </a:lnTo>
                  <a:lnTo>
                    <a:pt x="538656" y="257388"/>
                  </a:lnTo>
                  <a:lnTo>
                    <a:pt x="520132" y="271272"/>
                  </a:lnTo>
                  <a:lnTo>
                    <a:pt x="501854" y="285479"/>
                  </a:lnTo>
                  <a:lnTo>
                    <a:pt x="483827" y="300003"/>
                  </a:lnTo>
                  <a:lnTo>
                    <a:pt x="466057" y="314840"/>
                  </a:lnTo>
                  <a:lnTo>
                    <a:pt x="448549" y="329986"/>
                  </a:lnTo>
                  <a:lnTo>
                    <a:pt x="431309" y="345436"/>
                  </a:lnTo>
                  <a:lnTo>
                    <a:pt x="414342" y="361186"/>
                  </a:lnTo>
                  <a:lnTo>
                    <a:pt x="397654" y="377230"/>
                  </a:lnTo>
                  <a:lnTo>
                    <a:pt x="381248" y="393564"/>
                  </a:lnTo>
                  <a:lnTo>
                    <a:pt x="365132" y="410182"/>
                  </a:lnTo>
                  <a:lnTo>
                    <a:pt x="349308" y="427080"/>
                  </a:lnTo>
                  <a:lnTo>
                    <a:pt x="333782" y="444252"/>
                  </a:lnTo>
                  <a:lnTo>
                    <a:pt x="318560" y="461693"/>
                  </a:lnTo>
                  <a:lnTo>
                    <a:pt x="303645" y="479398"/>
                  </a:lnTo>
                  <a:lnTo>
                    <a:pt x="289042" y="497361"/>
                  </a:lnTo>
                  <a:lnTo>
                    <a:pt x="274756" y="515577"/>
                  </a:lnTo>
                  <a:lnTo>
                    <a:pt x="260791" y="534040"/>
                  </a:lnTo>
                  <a:lnTo>
                    <a:pt x="247151" y="552745"/>
                  </a:lnTo>
                  <a:lnTo>
                    <a:pt x="233840" y="571686"/>
                  </a:lnTo>
                  <a:lnTo>
                    <a:pt x="220863" y="590857"/>
                  </a:lnTo>
                  <a:lnTo>
                    <a:pt x="208224" y="610252"/>
                  </a:lnTo>
                  <a:lnTo>
                    <a:pt x="195926" y="629865"/>
                  </a:lnTo>
                  <a:lnTo>
                    <a:pt x="183973" y="649690"/>
                  </a:lnTo>
                  <a:lnTo>
                    <a:pt x="172368" y="669722"/>
                  </a:lnTo>
                  <a:lnTo>
                    <a:pt x="161116" y="689953"/>
                  </a:lnTo>
                  <a:lnTo>
                    <a:pt x="150220" y="710379"/>
                  </a:lnTo>
                  <a:lnTo>
                    <a:pt x="139683" y="730992"/>
                  </a:lnTo>
                  <a:lnTo>
                    <a:pt x="129509" y="751786"/>
                  </a:lnTo>
                  <a:lnTo>
                    <a:pt x="119700" y="772755"/>
                  </a:lnTo>
                  <a:lnTo>
                    <a:pt x="110259" y="793893"/>
                  </a:lnTo>
                  <a:lnTo>
                    <a:pt x="101190" y="815192"/>
                  </a:lnTo>
                  <a:lnTo>
                    <a:pt x="92495" y="836647"/>
                  </a:lnTo>
                  <a:lnTo>
                    <a:pt x="84177" y="858251"/>
                  </a:lnTo>
                  <a:lnTo>
                    <a:pt x="76238" y="879997"/>
                  </a:lnTo>
                  <a:lnTo>
                    <a:pt x="68681" y="901879"/>
                  </a:lnTo>
                  <a:lnTo>
                    <a:pt x="61508" y="923890"/>
                  </a:lnTo>
                  <a:lnTo>
                    <a:pt x="54721" y="946022"/>
                  </a:lnTo>
                  <a:lnTo>
                    <a:pt x="48323" y="968271"/>
                  </a:lnTo>
                  <a:lnTo>
                    <a:pt x="42315" y="990627"/>
                  </a:lnTo>
                  <a:lnTo>
                    <a:pt x="36699" y="1013086"/>
                  </a:lnTo>
                  <a:lnTo>
                    <a:pt x="31477" y="1035639"/>
                  </a:lnTo>
                  <a:lnTo>
                    <a:pt x="26651" y="1058281"/>
                  </a:lnTo>
                  <a:lnTo>
                    <a:pt x="22221" y="1081003"/>
                  </a:lnTo>
                  <a:lnTo>
                    <a:pt x="18190" y="1103799"/>
                  </a:lnTo>
                  <a:lnTo>
                    <a:pt x="14559" y="1126662"/>
                  </a:lnTo>
                  <a:lnTo>
                    <a:pt x="11328" y="1149586"/>
                  </a:lnTo>
                  <a:lnTo>
                    <a:pt x="8499" y="1172562"/>
                  </a:lnTo>
                  <a:lnTo>
                    <a:pt x="6072" y="1195585"/>
                  </a:lnTo>
                  <a:lnTo>
                    <a:pt x="4049" y="1218646"/>
                  </a:lnTo>
                  <a:lnTo>
                    <a:pt x="2430" y="1241739"/>
                  </a:lnTo>
                  <a:lnTo>
                    <a:pt x="1215" y="1264857"/>
                  </a:lnTo>
                  <a:lnTo>
                    <a:pt x="405" y="1287993"/>
                  </a:lnTo>
                  <a:lnTo>
                    <a:pt x="0" y="1311140"/>
                  </a:lnTo>
                  <a:lnTo>
                    <a:pt x="0" y="1334290"/>
                  </a:lnTo>
                  <a:lnTo>
                    <a:pt x="405" y="1357436"/>
                  </a:lnTo>
                  <a:lnTo>
                    <a:pt x="1215" y="1380572"/>
                  </a:lnTo>
                  <a:lnTo>
                    <a:pt x="2430" y="1403690"/>
                  </a:lnTo>
                  <a:lnTo>
                    <a:pt x="4049" y="1426783"/>
                  </a:lnTo>
                  <a:lnTo>
                    <a:pt x="6072" y="1449845"/>
                  </a:lnTo>
                  <a:lnTo>
                    <a:pt x="8499" y="1472867"/>
                  </a:lnTo>
                  <a:lnTo>
                    <a:pt x="11328" y="1495843"/>
                  </a:lnTo>
                  <a:lnTo>
                    <a:pt x="14559" y="1518767"/>
                  </a:lnTo>
                  <a:lnTo>
                    <a:pt x="18190" y="1541630"/>
                  </a:lnTo>
                  <a:lnTo>
                    <a:pt x="22221" y="1564427"/>
                  </a:lnTo>
                  <a:lnTo>
                    <a:pt x="26651" y="1587149"/>
                  </a:lnTo>
                  <a:lnTo>
                    <a:pt x="31477" y="1609790"/>
                  </a:lnTo>
                  <a:lnTo>
                    <a:pt x="36699" y="1632343"/>
                  </a:lnTo>
                  <a:lnTo>
                    <a:pt x="42315" y="1654802"/>
                  </a:lnTo>
                  <a:lnTo>
                    <a:pt x="48323" y="1677159"/>
                  </a:lnTo>
                  <a:lnTo>
                    <a:pt x="54721" y="1699407"/>
                  </a:lnTo>
                  <a:lnTo>
                    <a:pt x="61508" y="1721540"/>
                  </a:lnTo>
                  <a:lnTo>
                    <a:pt x="68681" y="1743550"/>
                  </a:lnTo>
                  <a:lnTo>
                    <a:pt x="76238" y="1765432"/>
                  </a:lnTo>
                  <a:lnTo>
                    <a:pt x="84177" y="1787178"/>
                  </a:lnTo>
                  <a:lnTo>
                    <a:pt x="92495" y="1808782"/>
                  </a:lnTo>
                  <a:lnTo>
                    <a:pt x="101190" y="1830237"/>
                  </a:lnTo>
                  <a:lnTo>
                    <a:pt x="110259" y="1851537"/>
                  </a:lnTo>
                  <a:lnTo>
                    <a:pt x="119700" y="1872674"/>
                  </a:lnTo>
                  <a:lnTo>
                    <a:pt x="129509" y="1893643"/>
                  </a:lnTo>
                  <a:lnTo>
                    <a:pt x="139683" y="1914438"/>
                  </a:lnTo>
                  <a:lnTo>
                    <a:pt x="150220" y="1935050"/>
                  </a:lnTo>
                  <a:lnTo>
                    <a:pt x="161116" y="1955476"/>
                  </a:lnTo>
                  <a:lnTo>
                    <a:pt x="172368" y="1975707"/>
                  </a:lnTo>
                  <a:lnTo>
                    <a:pt x="183973" y="1995739"/>
                  </a:lnTo>
                  <a:lnTo>
                    <a:pt x="195926" y="2015564"/>
                  </a:lnTo>
                  <a:lnTo>
                    <a:pt x="208224" y="2035178"/>
                  </a:lnTo>
                  <a:lnTo>
                    <a:pt x="220863" y="2054573"/>
                  </a:lnTo>
                  <a:lnTo>
                    <a:pt x="233840" y="2073743"/>
                  </a:lnTo>
                  <a:lnTo>
                    <a:pt x="247151" y="2092684"/>
                  </a:lnTo>
                  <a:lnTo>
                    <a:pt x="260791" y="2111389"/>
                  </a:lnTo>
                  <a:lnTo>
                    <a:pt x="274756" y="2129852"/>
                  </a:lnTo>
                  <a:lnTo>
                    <a:pt x="289042" y="2148068"/>
                  </a:lnTo>
                  <a:lnTo>
                    <a:pt x="303645" y="2166032"/>
                  </a:lnTo>
                  <a:lnTo>
                    <a:pt x="318560" y="2183736"/>
                  </a:lnTo>
                  <a:lnTo>
                    <a:pt x="333782" y="2201178"/>
                  </a:lnTo>
                  <a:lnTo>
                    <a:pt x="349308" y="2218350"/>
                  </a:lnTo>
                  <a:lnTo>
                    <a:pt x="365132" y="2235248"/>
                  </a:lnTo>
                  <a:lnTo>
                    <a:pt x="381248" y="2251866"/>
                  </a:lnTo>
                  <a:lnTo>
                    <a:pt x="397654" y="2268199"/>
                  </a:lnTo>
                  <a:lnTo>
                    <a:pt x="414342" y="2284243"/>
                  </a:lnTo>
                  <a:lnTo>
                    <a:pt x="431309" y="2299993"/>
                  </a:lnTo>
                  <a:lnTo>
                    <a:pt x="448549" y="2315443"/>
                  </a:lnTo>
                  <a:lnTo>
                    <a:pt x="466057" y="2330589"/>
                  </a:lnTo>
                  <a:lnTo>
                    <a:pt x="483827" y="2345427"/>
                  </a:lnTo>
                  <a:lnTo>
                    <a:pt x="501854" y="2359951"/>
                  </a:lnTo>
                  <a:lnTo>
                    <a:pt x="520132" y="2374157"/>
                  </a:lnTo>
                  <a:lnTo>
                    <a:pt x="538656" y="2388041"/>
                  </a:lnTo>
                  <a:lnTo>
                    <a:pt x="557421" y="2401599"/>
                  </a:lnTo>
                  <a:lnTo>
                    <a:pt x="576419" y="2414827"/>
                  </a:lnTo>
                  <a:lnTo>
                    <a:pt x="595647" y="2427720"/>
                  </a:lnTo>
                  <a:lnTo>
                    <a:pt x="615097" y="2440274"/>
                  </a:lnTo>
                  <a:lnTo>
                    <a:pt x="634764" y="2452487"/>
                  </a:lnTo>
                  <a:lnTo>
                    <a:pt x="654641" y="2464353"/>
                  </a:lnTo>
                  <a:lnTo>
                    <a:pt x="674723" y="2475869"/>
                  </a:lnTo>
                  <a:lnTo>
                    <a:pt x="695004" y="2487032"/>
                  </a:lnTo>
                  <a:lnTo>
                    <a:pt x="715477" y="2497839"/>
                  </a:lnTo>
                  <a:lnTo>
                    <a:pt x="736136" y="2508286"/>
                  </a:lnTo>
                  <a:lnTo>
                    <a:pt x="756974" y="2518369"/>
                  </a:lnTo>
                  <a:lnTo>
                    <a:pt x="777986" y="2528086"/>
                  </a:lnTo>
                  <a:lnTo>
                    <a:pt x="799165" y="2537434"/>
                  </a:lnTo>
                  <a:lnTo>
                    <a:pt x="820504" y="2546410"/>
                  </a:lnTo>
                  <a:lnTo>
                    <a:pt x="841996" y="2555012"/>
                  </a:lnTo>
                  <a:lnTo>
                    <a:pt x="863637" y="2563235"/>
                  </a:lnTo>
                  <a:lnTo>
                    <a:pt x="885417" y="2571079"/>
                  </a:lnTo>
                  <a:lnTo>
                    <a:pt x="907332" y="2578540"/>
                  </a:lnTo>
                  <a:lnTo>
                    <a:pt x="929374" y="2585617"/>
                  </a:lnTo>
                  <a:lnTo>
                    <a:pt x="951536" y="2592307"/>
                  </a:lnTo>
                  <a:lnTo>
                    <a:pt x="973812" y="2598607"/>
                  </a:lnTo>
                  <a:lnTo>
                    <a:pt x="996195" y="2604518"/>
                  </a:lnTo>
                  <a:lnTo>
                    <a:pt x="1018678" y="2610035"/>
                  </a:lnTo>
                  <a:lnTo>
                    <a:pt x="1041254" y="2615158"/>
                  </a:lnTo>
                  <a:lnTo>
                    <a:pt x="1063916" y="2619885"/>
                  </a:lnTo>
                  <a:lnTo>
                    <a:pt x="1086657" y="2624215"/>
                  </a:lnTo>
                  <a:lnTo>
                    <a:pt x="1109471" y="2628147"/>
                  </a:lnTo>
                  <a:lnTo>
                    <a:pt x="1132350" y="2631678"/>
                  </a:lnTo>
                  <a:lnTo>
                    <a:pt x="1155287" y="2634808"/>
                  </a:lnTo>
                  <a:lnTo>
                    <a:pt x="1178276" y="2637537"/>
                  </a:lnTo>
                  <a:lnTo>
                    <a:pt x="1201309" y="2639863"/>
                  </a:lnTo>
                  <a:lnTo>
                    <a:pt x="1224379" y="2641785"/>
                  </a:lnTo>
                  <a:lnTo>
                    <a:pt x="1247479" y="2643303"/>
                  </a:lnTo>
                  <a:lnTo>
                    <a:pt x="1270602" y="2644417"/>
                  </a:lnTo>
                  <a:lnTo>
                    <a:pt x="1293741" y="2645126"/>
                  </a:lnTo>
                  <a:lnTo>
                    <a:pt x="1316889" y="2645430"/>
                  </a:lnTo>
                  <a:lnTo>
                    <a:pt x="1340039" y="2645329"/>
                  </a:lnTo>
                  <a:lnTo>
                    <a:pt x="1363183" y="2644822"/>
                  </a:lnTo>
                  <a:lnTo>
                    <a:pt x="1386315" y="2643911"/>
                  </a:lnTo>
                  <a:lnTo>
                    <a:pt x="1409428" y="2642595"/>
                  </a:lnTo>
                  <a:lnTo>
                    <a:pt x="1432514" y="2640874"/>
                  </a:lnTo>
                  <a:lnTo>
                    <a:pt x="1455566" y="2638750"/>
                  </a:lnTo>
                  <a:lnTo>
                    <a:pt x="1478578" y="2636223"/>
                  </a:lnTo>
                  <a:lnTo>
                    <a:pt x="1501542" y="2633293"/>
                  </a:lnTo>
                  <a:lnTo>
                    <a:pt x="1524451" y="2629962"/>
                  </a:lnTo>
                  <a:lnTo>
                    <a:pt x="1547298" y="2626231"/>
                  </a:lnTo>
                  <a:lnTo>
                    <a:pt x="1570076" y="2622100"/>
                  </a:lnTo>
                  <a:lnTo>
                    <a:pt x="1592779" y="2617571"/>
                  </a:lnTo>
                  <a:lnTo>
                    <a:pt x="1615399" y="2612646"/>
                  </a:lnTo>
                  <a:lnTo>
                    <a:pt x="1637929" y="2607325"/>
                  </a:lnTo>
                  <a:lnTo>
                    <a:pt x="1660363" y="2601611"/>
                  </a:lnTo>
                  <a:lnTo>
                    <a:pt x="1682693" y="2595506"/>
                  </a:lnTo>
                  <a:lnTo>
                    <a:pt x="1704913" y="2589010"/>
                  </a:lnTo>
                  <a:lnTo>
                    <a:pt x="1727016" y="2582127"/>
                  </a:lnTo>
                  <a:lnTo>
                    <a:pt x="1748995" y="2574857"/>
                  </a:lnTo>
                  <a:lnTo>
                    <a:pt x="1770844" y="2567205"/>
                  </a:lnTo>
                  <a:lnTo>
                    <a:pt x="1792555" y="2559171"/>
                  </a:lnTo>
                  <a:lnTo>
                    <a:pt x="1814122" y="2550758"/>
                  </a:lnTo>
                  <a:lnTo>
                    <a:pt x="1835539" y="2541969"/>
                  </a:lnTo>
                  <a:lnTo>
                    <a:pt x="1856799" y="2532807"/>
                  </a:lnTo>
                  <a:lnTo>
                    <a:pt x="1877895" y="2523274"/>
                  </a:lnTo>
                  <a:lnTo>
                    <a:pt x="1898821" y="2513373"/>
                  </a:lnTo>
                  <a:lnTo>
                    <a:pt x="1919570" y="2503108"/>
                  </a:lnTo>
                  <a:lnTo>
                    <a:pt x="1940137" y="2492481"/>
                  </a:lnTo>
                  <a:lnTo>
                    <a:pt x="1960514" y="2481495"/>
                  </a:lnTo>
                  <a:lnTo>
                    <a:pt x="1980696" y="2470155"/>
                  </a:lnTo>
                  <a:lnTo>
                    <a:pt x="2000677" y="2458463"/>
                  </a:lnTo>
                  <a:lnTo>
                    <a:pt x="2020450" y="2446424"/>
                  </a:lnTo>
                  <a:lnTo>
                    <a:pt x="2040009" y="2434040"/>
                  </a:lnTo>
                  <a:lnTo>
                    <a:pt x="2059348" y="2421315"/>
                  </a:lnTo>
                  <a:lnTo>
                    <a:pt x="2078462" y="2408255"/>
                  </a:lnTo>
                  <a:lnTo>
                    <a:pt x="2097345" y="2394861"/>
                  </a:lnTo>
                  <a:lnTo>
                    <a:pt x="2115990" y="2381140"/>
                  </a:lnTo>
                  <a:lnTo>
                    <a:pt x="2134392" y="2367094"/>
                  </a:lnTo>
                  <a:lnTo>
                    <a:pt x="2152545" y="2352728"/>
                  </a:lnTo>
                  <a:lnTo>
                    <a:pt x="2170444" y="2338047"/>
                  </a:lnTo>
                  <a:lnTo>
                    <a:pt x="2188084" y="2323054"/>
                  </a:lnTo>
                  <a:lnTo>
                    <a:pt x="2205458" y="2307756"/>
                  </a:lnTo>
                  <a:lnTo>
                    <a:pt x="2222562" y="2292155"/>
                  </a:lnTo>
                  <a:lnTo>
                    <a:pt x="2239390" y="2276258"/>
                  </a:lnTo>
                  <a:lnTo>
                    <a:pt x="2255938" y="2260068"/>
                  </a:lnTo>
                  <a:lnTo>
                    <a:pt x="2272200" y="2243592"/>
                  </a:lnTo>
                  <a:lnTo>
                    <a:pt x="2288171" y="2226833"/>
                  </a:lnTo>
                  <a:lnTo>
                    <a:pt x="2303846" y="2209798"/>
                  </a:lnTo>
                  <a:lnTo>
                    <a:pt x="2319220" y="2192490"/>
                  </a:lnTo>
                  <a:lnTo>
                    <a:pt x="2334290" y="2174917"/>
                  </a:lnTo>
                  <a:lnTo>
                    <a:pt x="2349049" y="2157082"/>
                  </a:lnTo>
                  <a:lnTo>
                    <a:pt x="2363494" y="2138991"/>
                  </a:lnTo>
                  <a:lnTo>
                    <a:pt x="2377620" y="2120651"/>
                  </a:lnTo>
                  <a:lnTo>
                    <a:pt x="2391424" y="2102066"/>
                  </a:lnTo>
                  <a:lnTo>
                    <a:pt x="2404899" y="2083243"/>
                  </a:lnTo>
                  <a:lnTo>
                    <a:pt x="2418044" y="2064186"/>
                  </a:lnTo>
                  <a:lnTo>
                    <a:pt x="2430852" y="2044903"/>
                  </a:lnTo>
                  <a:lnTo>
                    <a:pt x="2443322" y="2025398"/>
                  </a:lnTo>
                  <a:lnTo>
                    <a:pt x="2455448" y="2005678"/>
                  </a:lnTo>
                  <a:lnTo>
                    <a:pt x="2467227" y="1985749"/>
                  </a:lnTo>
                  <a:lnTo>
                    <a:pt x="2478655" y="1965616"/>
                  </a:lnTo>
                  <a:lnTo>
                    <a:pt x="2489730" y="1945287"/>
                  </a:lnTo>
                  <a:lnTo>
                    <a:pt x="2500447" y="1924767"/>
                  </a:lnTo>
                  <a:lnTo>
                    <a:pt x="2510803" y="1904063"/>
                  </a:lnTo>
                  <a:lnTo>
                    <a:pt x="2520795" y="1883180"/>
                  </a:lnTo>
                  <a:lnTo>
                    <a:pt x="2530420" y="1862126"/>
                  </a:lnTo>
                  <a:lnTo>
                    <a:pt x="2539675" y="1840907"/>
                  </a:lnTo>
                  <a:lnTo>
                    <a:pt x="2548558" y="1819529"/>
                  </a:lnTo>
                  <a:lnTo>
                    <a:pt x="2557065" y="1797998"/>
                  </a:lnTo>
                  <a:lnTo>
                    <a:pt x="2565194" y="1776323"/>
                  </a:lnTo>
                  <a:lnTo>
                    <a:pt x="2572942" y="1754508"/>
                  </a:lnTo>
                  <a:lnTo>
                    <a:pt x="2580307" y="1732561"/>
                  </a:lnTo>
                  <a:lnTo>
                    <a:pt x="2587288" y="1710488"/>
                  </a:lnTo>
                  <a:lnTo>
                    <a:pt x="2593880" y="1688297"/>
                  </a:lnTo>
                  <a:lnTo>
                    <a:pt x="2600084" y="1665993"/>
                  </a:lnTo>
                  <a:lnTo>
                    <a:pt x="2605896" y="1643585"/>
                  </a:lnTo>
                  <a:lnTo>
                    <a:pt x="2611315" y="1621078"/>
                  </a:lnTo>
                  <a:lnTo>
                    <a:pt x="2616339" y="1598480"/>
                  </a:lnTo>
                  <a:lnTo>
                    <a:pt x="2620967" y="1575797"/>
                  </a:lnTo>
                  <a:lnTo>
                    <a:pt x="2625198" y="1553037"/>
                  </a:lnTo>
                  <a:lnTo>
                    <a:pt x="2629029" y="1530207"/>
                  </a:lnTo>
                  <a:lnTo>
                    <a:pt x="2632460" y="1507312"/>
                  </a:lnTo>
                  <a:lnTo>
                    <a:pt x="2635490" y="1484361"/>
                  </a:lnTo>
                  <a:lnTo>
                    <a:pt x="2638118" y="1461361"/>
                  </a:lnTo>
                  <a:lnTo>
                    <a:pt x="2640343" y="1438318"/>
                  </a:lnTo>
                  <a:lnTo>
                    <a:pt x="2642164" y="1415240"/>
                  </a:lnTo>
                  <a:lnTo>
                    <a:pt x="2643582" y="1392134"/>
                  </a:lnTo>
                  <a:lnTo>
                    <a:pt x="2644594" y="1369006"/>
                  </a:lnTo>
                  <a:lnTo>
                    <a:pt x="2645202" y="1345864"/>
                  </a:lnTo>
                  <a:lnTo>
                    <a:pt x="2645405" y="1322715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851741" y="2074845"/>
              <a:ext cx="104212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biodiversity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65998" y="4851250"/>
              <a:ext cx="181361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equity weighted co-benefits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761669" y="3483930"/>
              <a:ext cx="1632585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co-benefits minus costs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050127" y="2202607"/>
              <a:ext cx="2645405" cy="2645430"/>
            </a:xfrm>
            <a:custGeom>
              <a:avLst/>
              <a:pathLst>
                <a:path w="2645405" h="2645430">
                  <a:moveTo>
                    <a:pt x="2645405" y="1322715"/>
                  </a:moveTo>
                  <a:lnTo>
                    <a:pt x="2645202" y="1299566"/>
                  </a:lnTo>
                  <a:lnTo>
                    <a:pt x="2644594" y="1276424"/>
                  </a:lnTo>
                  <a:lnTo>
                    <a:pt x="2643582" y="1253296"/>
                  </a:lnTo>
                  <a:lnTo>
                    <a:pt x="2642164" y="1230189"/>
                  </a:lnTo>
                  <a:lnTo>
                    <a:pt x="2640343" y="1207111"/>
                  </a:lnTo>
                  <a:lnTo>
                    <a:pt x="2638118" y="1184068"/>
                  </a:lnTo>
                  <a:lnTo>
                    <a:pt x="2635490" y="1161068"/>
                  </a:lnTo>
                  <a:lnTo>
                    <a:pt x="2632460" y="1138117"/>
                  </a:lnTo>
                  <a:lnTo>
                    <a:pt x="2629029" y="1115223"/>
                  </a:lnTo>
                  <a:lnTo>
                    <a:pt x="2625198" y="1092392"/>
                  </a:lnTo>
                  <a:lnTo>
                    <a:pt x="2620967" y="1069632"/>
                  </a:lnTo>
                  <a:lnTo>
                    <a:pt x="2616339" y="1046949"/>
                  </a:lnTo>
                  <a:lnTo>
                    <a:pt x="2611315" y="1024351"/>
                  </a:lnTo>
                  <a:lnTo>
                    <a:pt x="2605896" y="1001844"/>
                  </a:lnTo>
                  <a:lnTo>
                    <a:pt x="2600084" y="979436"/>
                  </a:lnTo>
                  <a:lnTo>
                    <a:pt x="2593880" y="957133"/>
                  </a:lnTo>
                  <a:lnTo>
                    <a:pt x="2587288" y="934941"/>
                  </a:lnTo>
                  <a:lnTo>
                    <a:pt x="2580307" y="912869"/>
                  </a:lnTo>
                  <a:lnTo>
                    <a:pt x="2572942" y="890922"/>
                  </a:lnTo>
                  <a:lnTo>
                    <a:pt x="2565194" y="869107"/>
                  </a:lnTo>
                  <a:lnTo>
                    <a:pt x="2557065" y="847431"/>
                  </a:lnTo>
                  <a:lnTo>
                    <a:pt x="2548558" y="825901"/>
                  </a:lnTo>
                  <a:lnTo>
                    <a:pt x="2539675" y="804523"/>
                  </a:lnTo>
                  <a:lnTo>
                    <a:pt x="2530420" y="783303"/>
                  </a:lnTo>
                  <a:lnTo>
                    <a:pt x="2520795" y="762249"/>
                  </a:lnTo>
                  <a:lnTo>
                    <a:pt x="2510803" y="741367"/>
                  </a:lnTo>
                  <a:lnTo>
                    <a:pt x="2500447" y="720662"/>
                  </a:lnTo>
                  <a:lnTo>
                    <a:pt x="2489730" y="700142"/>
                  </a:lnTo>
                  <a:lnTo>
                    <a:pt x="2478655" y="679813"/>
                  </a:lnTo>
                  <a:lnTo>
                    <a:pt x="2467227" y="659681"/>
                  </a:lnTo>
                  <a:lnTo>
                    <a:pt x="2455448" y="639751"/>
                  </a:lnTo>
                  <a:lnTo>
                    <a:pt x="2443322" y="620031"/>
                  </a:lnTo>
                  <a:lnTo>
                    <a:pt x="2430852" y="600527"/>
                  </a:lnTo>
                  <a:lnTo>
                    <a:pt x="2418044" y="581243"/>
                  </a:lnTo>
                  <a:lnTo>
                    <a:pt x="2404899" y="562187"/>
                  </a:lnTo>
                  <a:lnTo>
                    <a:pt x="2391424" y="543363"/>
                  </a:lnTo>
                  <a:lnTo>
                    <a:pt x="2377620" y="524778"/>
                  </a:lnTo>
                  <a:lnTo>
                    <a:pt x="2363494" y="506438"/>
                  </a:lnTo>
                  <a:lnTo>
                    <a:pt x="2349049" y="488348"/>
                  </a:lnTo>
                  <a:lnTo>
                    <a:pt x="2334290" y="470513"/>
                  </a:lnTo>
                  <a:lnTo>
                    <a:pt x="2319220" y="452939"/>
                  </a:lnTo>
                  <a:lnTo>
                    <a:pt x="2303846" y="435632"/>
                  </a:lnTo>
                  <a:lnTo>
                    <a:pt x="2288171" y="418596"/>
                  </a:lnTo>
                  <a:lnTo>
                    <a:pt x="2272200" y="401837"/>
                  </a:lnTo>
                  <a:lnTo>
                    <a:pt x="2255938" y="385361"/>
                  </a:lnTo>
                  <a:lnTo>
                    <a:pt x="2239390" y="369171"/>
                  </a:lnTo>
                  <a:lnTo>
                    <a:pt x="2222562" y="353274"/>
                  </a:lnTo>
                  <a:lnTo>
                    <a:pt x="2205458" y="337674"/>
                  </a:lnTo>
                  <a:lnTo>
                    <a:pt x="2188084" y="322375"/>
                  </a:lnTo>
                  <a:lnTo>
                    <a:pt x="2170444" y="307383"/>
                  </a:lnTo>
                  <a:lnTo>
                    <a:pt x="2152545" y="292701"/>
                  </a:lnTo>
                  <a:lnTo>
                    <a:pt x="2134392" y="278336"/>
                  </a:lnTo>
                  <a:lnTo>
                    <a:pt x="2115990" y="264290"/>
                  </a:lnTo>
                  <a:lnTo>
                    <a:pt x="2097345" y="250568"/>
                  </a:lnTo>
                  <a:lnTo>
                    <a:pt x="2078462" y="237175"/>
                  </a:lnTo>
                  <a:lnTo>
                    <a:pt x="2059348" y="224114"/>
                  </a:lnTo>
                  <a:lnTo>
                    <a:pt x="2040009" y="211390"/>
                  </a:lnTo>
                  <a:lnTo>
                    <a:pt x="2020450" y="199006"/>
                  </a:lnTo>
                  <a:lnTo>
                    <a:pt x="2000677" y="186966"/>
                  </a:lnTo>
                  <a:lnTo>
                    <a:pt x="1980696" y="175274"/>
                  </a:lnTo>
                  <a:lnTo>
                    <a:pt x="1960514" y="163934"/>
                  </a:lnTo>
                  <a:lnTo>
                    <a:pt x="1940137" y="152949"/>
                  </a:lnTo>
                  <a:lnTo>
                    <a:pt x="1919570" y="142322"/>
                  </a:lnTo>
                  <a:lnTo>
                    <a:pt x="1898821" y="132056"/>
                  </a:lnTo>
                  <a:lnTo>
                    <a:pt x="1877895" y="122156"/>
                  </a:lnTo>
                  <a:lnTo>
                    <a:pt x="1856799" y="112623"/>
                  </a:lnTo>
                  <a:lnTo>
                    <a:pt x="1835539" y="103460"/>
                  </a:lnTo>
                  <a:lnTo>
                    <a:pt x="1814122" y="94671"/>
                  </a:lnTo>
                  <a:lnTo>
                    <a:pt x="1792555" y="86259"/>
                  </a:lnTo>
                  <a:lnTo>
                    <a:pt x="1770844" y="78225"/>
                  </a:lnTo>
                  <a:lnTo>
                    <a:pt x="1748995" y="70572"/>
                  </a:lnTo>
                  <a:lnTo>
                    <a:pt x="1727016" y="63303"/>
                  </a:lnTo>
                  <a:lnTo>
                    <a:pt x="1704913" y="56419"/>
                  </a:lnTo>
                  <a:lnTo>
                    <a:pt x="1682693" y="49924"/>
                  </a:lnTo>
                  <a:lnTo>
                    <a:pt x="1660363" y="43818"/>
                  </a:lnTo>
                  <a:lnTo>
                    <a:pt x="1637929" y="38104"/>
                  </a:lnTo>
                  <a:lnTo>
                    <a:pt x="1615399" y="32783"/>
                  </a:lnTo>
                  <a:lnTo>
                    <a:pt x="1592779" y="27858"/>
                  </a:lnTo>
                  <a:lnTo>
                    <a:pt x="1570076" y="23329"/>
                  </a:lnTo>
                  <a:lnTo>
                    <a:pt x="1547298" y="19199"/>
                  </a:lnTo>
                  <a:lnTo>
                    <a:pt x="1524451" y="15467"/>
                  </a:lnTo>
                  <a:lnTo>
                    <a:pt x="1501542" y="12136"/>
                  </a:lnTo>
                  <a:lnTo>
                    <a:pt x="1478578" y="9206"/>
                  </a:lnTo>
                  <a:lnTo>
                    <a:pt x="1455566" y="6679"/>
                  </a:lnTo>
                  <a:lnTo>
                    <a:pt x="1432514" y="4555"/>
                  </a:lnTo>
                  <a:lnTo>
                    <a:pt x="1409428" y="2835"/>
                  </a:lnTo>
                  <a:lnTo>
                    <a:pt x="1386315" y="1519"/>
                  </a:lnTo>
                  <a:lnTo>
                    <a:pt x="1363183" y="607"/>
                  </a:lnTo>
                  <a:lnTo>
                    <a:pt x="1340039" y="101"/>
                  </a:lnTo>
                  <a:lnTo>
                    <a:pt x="1316889" y="0"/>
                  </a:lnTo>
                  <a:lnTo>
                    <a:pt x="1293741" y="303"/>
                  </a:lnTo>
                  <a:lnTo>
                    <a:pt x="1270602" y="1012"/>
                  </a:lnTo>
                  <a:lnTo>
                    <a:pt x="1247479" y="2126"/>
                  </a:lnTo>
                  <a:lnTo>
                    <a:pt x="1224379" y="3644"/>
                  </a:lnTo>
                  <a:lnTo>
                    <a:pt x="1201309" y="5567"/>
                  </a:lnTo>
                  <a:lnTo>
                    <a:pt x="1178276" y="7893"/>
                  </a:lnTo>
                  <a:lnTo>
                    <a:pt x="1155287" y="10621"/>
                  </a:lnTo>
                  <a:lnTo>
                    <a:pt x="1132350" y="13751"/>
                  </a:lnTo>
                  <a:lnTo>
                    <a:pt x="1109471" y="17283"/>
                  </a:lnTo>
                  <a:lnTo>
                    <a:pt x="1086657" y="21214"/>
                  </a:lnTo>
                  <a:lnTo>
                    <a:pt x="1063916" y="25544"/>
                  </a:lnTo>
                  <a:lnTo>
                    <a:pt x="1041254" y="30271"/>
                  </a:lnTo>
                  <a:lnTo>
                    <a:pt x="1018678" y="35394"/>
                  </a:lnTo>
                  <a:lnTo>
                    <a:pt x="996195" y="40912"/>
                  </a:lnTo>
                  <a:lnTo>
                    <a:pt x="973812" y="46822"/>
                  </a:lnTo>
                  <a:lnTo>
                    <a:pt x="951536" y="53123"/>
                  </a:lnTo>
                  <a:lnTo>
                    <a:pt x="929374" y="59813"/>
                  </a:lnTo>
                  <a:lnTo>
                    <a:pt x="907332" y="66889"/>
                  </a:lnTo>
                  <a:lnTo>
                    <a:pt x="885417" y="74351"/>
                  </a:lnTo>
                  <a:lnTo>
                    <a:pt x="863637" y="82194"/>
                  </a:lnTo>
                  <a:lnTo>
                    <a:pt x="841996" y="90418"/>
                  </a:lnTo>
                  <a:lnTo>
                    <a:pt x="820504" y="99019"/>
                  </a:lnTo>
                  <a:lnTo>
                    <a:pt x="799165" y="107995"/>
                  </a:lnTo>
                  <a:lnTo>
                    <a:pt x="777986" y="117343"/>
                  </a:lnTo>
                  <a:lnTo>
                    <a:pt x="756974" y="127060"/>
                  </a:lnTo>
                  <a:lnTo>
                    <a:pt x="736136" y="137144"/>
                  </a:lnTo>
                  <a:lnTo>
                    <a:pt x="715477" y="147590"/>
                  </a:lnTo>
                  <a:lnTo>
                    <a:pt x="695004" y="158397"/>
                  </a:lnTo>
                  <a:lnTo>
                    <a:pt x="674723" y="169560"/>
                  </a:lnTo>
                  <a:lnTo>
                    <a:pt x="654641" y="181077"/>
                  </a:lnTo>
                  <a:lnTo>
                    <a:pt x="634764" y="192943"/>
                  </a:lnTo>
                  <a:lnTo>
                    <a:pt x="615097" y="205155"/>
                  </a:lnTo>
                  <a:lnTo>
                    <a:pt x="595647" y="217709"/>
                  </a:lnTo>
                  <a:lnTo>
                    <a:pt x="576419" y="230602"/>
                  </a:lnTo>
                  <a:lnTo>
                    <a:pt x="557421" y="243830"/>
                  </a:lnTo>
                  <a:lnTo>
                    <a:pt x="538656" y="257388"/>
                  </a:lnTo>
                  <a:lnTo>
                    <a:pt x="520132" y="271272"/>
                  </a:lnTo>
                  <a:lnTo>
                    <a:pt x="501854" y="285479"/>
                  </a:lnTo>
                  <a:lnTo>
                    <a:pt x="483827" y="300003"/>
                  </a:lnTo>
                  <a:lnTo>
                    <a:pt x="466057" y="314840"/>
                  </a:lnTo>
                  <a:lnTo>
                    <a:pt x="448549" y="329986"/>
                  </a:lnTo>
                  <a:lnTo>
                    <a:pt x="431309" y="345436"/>
                  </a:lnTo>
                  <a:lnTo>
                    <a:pt x="414342" y="361186"/>
                  </a:lnTo>
                  <a:lnTo>
                    <a:pt x="397654" y="377230"/>
                  </a:lnTo>
                  <a:lnTo>
                    <a:pt x="381248" y="393564"/>
                  </a:lnTo>
                  <a:lnTo>
                    <a:pt x="365132" y="410182"/>
                  </a:lnTo>
                  <a:lnTo>
                    <a:pt x="349308" y="427080"/>
                  </a:lnTo>
                  <a:lnTo>
                    <a:pt x="333782" y="444252"/>
                  </a:lnTo>
                  <a:lnTo>
                    <a:pt x="318560" y="461693"/>
                  </a:lnTo>
                  <a:lnTo>
                    <a:pt x="303645" y="479398"/>
                  </a:lnTo>
                  <a:lnTo>
                    <a:pt x="289042" y="497361"/>
                  </a:lnTo>
                  <a:lnTo>
                    <a:pt x="274756" y="515577"/>
                  </a:lnTo>
                  <a:lnTo>
                    <a:pt x="260791" y="534040"/>
                  </a:lnTo>
                  <a:lnTo>
                    <a:pt x="247151" y="552745"/>
                  </a:lnTo>
                  <a:lnTo>
                    <a:pt x="233840" y="571686"/>
                  </a:lnTo>
                  <a:lnTo>
                    <a:pt x="220863" y="590857"/>
                  </a:lnTo>
                  <a:lnTo>
                    <a:pt x="208224" y="610252"/>
                  </a:lnTo>
                  <a:lnTo>
                    <a:pt x="195926" y="629865"/>
                  </a:lnTo>
                  <a:lnTo>
                    <a:pt x="183973" y="649690"/>
                  </a:lnTo>
                  <a:lnTo>
                    <a:pt x="172368" y="669722"/>
                  </a:lnTo>
                  <a:lnTo>
                    <a:pt x="161116" y="689953"/>
                  </a:lnTo>
                  <a:lnTo>
                    <a:pt x="150220" y="710379"/>
                  </a:lnTo>
                  <a:lnTo>
                    <a:pt x="139683" y="730992"/>
                  </a:lnTo>
                  <a:lnTo>
                    <a:pt x="129509" y="751786"/>
                  </a:lnTo>
                  <a:lnTo>
                    <a:pt x="119700" y="772755"/>
                  </a:lnTo>
                  <a:lnTo>
                    <a:pt x="110259" y="793893"/>
                  </a:lnTo>
                  <a:lnTo>
                    <a:pt x="101190" y="815192"/>
                  </a:lnTo>
                  <a:lnTo>
                    <a:pt x="92495" y="836647"/>
                  </a:lnTo>
                  <a:lnTo>
                    <a:pt x="84177" y="858251"/>
                  </a:lnTo>
                  <a:lnTo>
                    <a:pt x="76238" y="879997"/>
                  </a:lnTo>
                  <a:lnTo>
                    <a:pt x="68681" y="901879"/>
                  </a:lnTo>
                  <a:lnTo>
                    <a:pt x="61508" y="923890"/>
                  </a:lnTo>
                  <a:lnTo>
                    <a:pt x="54721" y="946022"/>
                  </a:lnTo>
                  <a:lnTo>
                    <a:pt x="48323" y="968271"/>
                  </a:lnTo>
                  <a:lnTo>
                    <a:pt x="42315" y="990627"/>
                  </a:lnTo>
                  <a:lnTo>
                    <a:pt x="36699" y="1013086"/>
                  </a:lnTo>
                  <a:lnTo>
                    <a:pt x="31477" y="1035639"/>
                  </a:lnTo>
                  <a:lnTo>
                    <a:pt x="26651" y="1058281"/>
                  </a:lnTo>
                  <a:lnTo>
                    <a:pt x="22221" y="1081003"/>
                  </a:lnTo>
                  <a:lnTo>
                    <a:pt x="18190" y="1103799"/>
                  </a:lnTo>
                  <a:lnTo>
                    <a:pt x="14559" y="1126662"/>
                  </a:lnTo>
                  <a:lnTo>
                    <a:pt x="11328" y="1149586"/>
                  </a:lnTo>
                  <a:lnTo>
                    <a:pt x="8499" y="1172562"/>
                  </a:lnTo>
                  <a:lnTo>
                    <a:pt x="6072" y="1195585"/>
                  </a:lnTo>
                  <a:lnTo>
                    <a:pt x="4049" y="1218646"/>
                  </a:lnTo>
                  <a:lnTo>
                    <a:pt x="2430" y="1241739"/>
                  </a:lnTo>
                  <a:lnTo>
                    <a:pt x="1215" y="1264857"/>
                  </a:lnTo>
                  <a:lnTo>
                    <a:pt x="405" y="1287993"/>
                  </a:lnTo>
                  <a:lnTo>
                    <a:pt x="0" y="1311140"/>
                  </a:lnTo>
                  <a:lnTo>
                    <a:pt x="0" y="1334290"/>
                  </a:lnTo>
                  <a:lnTo>
                    <a:pt x="405" y="1357436"/>
                  </a:lnTo>
                  <a:lnTo>
                    <a:pt x="1215" y="1380572"/>
                  </a:lnTo>
                  <a:lnTo>
                    <a:pt x="2430" y="1403690"/>
                  </a:lnTo>
                  <a:lnTo>
                    <a:pt x="4049" y="1426783"/>
                  </a:lnTo>
                  <a:lnTo>
                    <a:pt x="6072" y="1449845"/>
                  </a:lnTo>
                  <a:lnTo>
                    <a:pt x="8499" y="1472867"/>
                  </a:lnTo>
                  <a:lnTo>
                    <a:pt x="11328" y="1495843"/>
                  </a:lnTo>
                  <a:lnTo>
                    <a:pt x="14559" y="1518767"/>
                  </a:lnTo>
                  <a:lnTo>
                    <a:pt x="18190" y="1541630"/>
                  </a:lnTo>
                  <a:lnTo>
                    <a:pt x="22221" y="1564427"/>
                  </a:lnTo>
                  <a:lnTo>
                    <a:pt x="26651" y="1587149"/>
                  </a:lnTo>
                  <a:lnTo>
                    <a:pt x="31477" y="1609790"/>
                  </a:lnTo>
                  <a:lnTo>
                    <a:pt x="36699" y="1632343"/>
                  </a:lnTo>
                  <a:lnTo>
                    <a:pt x="42315" y="1654802"/>
                  </a:lnTo>
                  <a:lnTo>
                    <a:pt x="48323" y="1677159"/>
                  </a:lnTo>
                  <a:lnTo>
                    <a:pt x="54721" y="1699407"/>
                  </a:lnTo>
                  <a:lnTo>
                    <a:pt x="61508" y="1721540"/>
                  </a:lnTo>
                  <a:lnTo>
                    <a:pt x="68681" y="1743550"/>
                  </a:lnTo>
                  <a:lnTo>
                    <a:pt x="76238" y="1765432"/>
                  </a:lnTo>
                  <a:lnTo>
                    <a:pt x="84177" y="1787178"/>
                  </a:lnTo>
                  <a:lnTo>
                    <a:pt x="92495" y="1808782"/>
                  </a:lnTo>
                  <a:lnTo>
                    <a:pt x="101190" y="1830237"/>
                  </a:lnTo>
                  <a:lnTo>
                    <a:pt x="110259" y="1851537"/>
                  </a:lnTo>
                  <a:lnTo>
                    <a:pt x="119700" y="1872674"/>
                  </a:lnTo>
                  <a:lnTo>
                    <a:pt x="129509" y="1893643"/>
                  </a:lnTo>
                  <a:lnTo>
                    <a:pt x="139683" y="1914438"/>
                  </a:lnTo>
                  <a:lnTo>
                    <a:pt x="150220" y="1935050"/>
                  </a:lnTo>
                  <a:lnTo>
                    <a:pt x="161116" y="1955476"/>
                  </a:lnTo>
                  <a:lnTo>
                    <a:pt x="172368" y="1975707"/>
                  </a:lnTo>
                  <a:lnTo>
                    <a:pt x="183973" y="1995739"/>
                  </a:lnTo>
                  <a:lnTo>
                    <a:pt x="195926" y="2015564"/>
                  </a:lnTo>
                  <a:lnTo>
                    <a:pt x="208224" y="2035178"/>
                  </a:lnTo>
                  <a:lnTo>
                    <a:pt x="220863" y="2054573"/>
                  </a:lnTo>
                  <a:lnTo>
                    <a:pt x="233840" y="2073743"/>
                  </a:lnTo>
                  <a:lnTo>
                    <a:pt x="247151" y="2092684"/>
                  </a:lnTo>
                  <a:lnTo>
                    <a:pt x="260791" y="2111389"/>
                  </a:lnTo>
                  <a:lnTo>
                    <a:pt x="274756" y="2129852"/>
                  </a:lnTo>
                  <a:lnTo>
                    <a:pt x="289042" y="2148068"/>
                  </a:lnTo>
                  <a:lnTo>
                    <a:pt x="303645" y="2166032"/>
                  </a:lnTo>
                  <a:lnTo>
                    <a:pt x="318560" y="2183736"/>
                  </a:lnTo>
                  <a:lnTo>
                    <a:pt x="333782" y="2201178"/>
                  </a:lnTo>
                  <a:lnTo>
                    <a:pt x="349308" y="2218350"/>
                  </a:lnTo>
                  <a:lnTo>
                    <a:pt x="365132" y="2235248"/>
                  </a:lnTo>
                  <a:lnTo>
                    <a:pt x="381248" y="2251866"/>
                  </a:lnTo>
                  <a:lnTo>
                    <a:pt x="397654" y="2268199"/>
                  </a:lnTo>
                  <a:lnTo>
                    <a:pt x="414342" y="2284243"/>
                  </a:lnTo>
                  <a:lnTo>
                    <a:pt x="431309" y="2299993"/>
                  </a:lnTo>
                  <a:lnTo>
                    <a:pt x="448549" y="2315443"/>
                  </a:lnTo>
                  <a:lnTo>
                    <a:pt x="466057" y="2330589"/>
                  </a:lnTo>
                  <a:lnTo>
                    <a:pt x="483827" y="2345427"/>
                  </a:lnTo>
                  <a:lnTo>
                    <a:pt x="501854" y="2359951"/>
                  </a:lnTo>
                  <a:lnTo>
                    <a:pt x="520132" y="2374157"/>
                  </a:lnTo>
                  <a:lnTo>
                    <a:pt x="538656" y="2388041"/>
                  </a:lnTo>
                  <a:lnTo>
                    <a:pt x="557421" y="2401599"/>
                  </a:lnTo>
                  <a:lnTo>
                    <a:pt x="576419" y="2414827"/>
                  </a:lnTo>
                  <a:lnTo>
                    <a:pt x="595647" y="2427720"/>
                  </a:lnTo>
                  <a:lnTo>
                    <a:pt x="615097" y="2440274"/>
                  </a:lnTo>
                  <a:lnTo>
                    <a:pt x="634764" y="2452487"/>
                  </a:lnTo>
                  <a:lnTo>
                    <a:pt x="654641" y="2464353"/>
                  </a:lnTo>
                  <a:lnTo>
                    <a:pt x="674723" y="2475869"/>
                  </a:lnTo>
                  <a:lnTo>
                    <a:pt x="695004" y="2487032"/>
                  </a:lnTo>
                  <a:lnTo>
                    <a:pt x="715477" y="2497839"/>
                  </a:lnTo>
                  <a:lnTo>
                    <a:pt x="736136" y="2508286"/>
                  </a:lnTo>
                  <a:lnTo>
                    <a:pt x="756974" y="2518369"/>
                  </a:lnTo>
                  <a:lnTo>
                    <a:pt x="777986" y="2528086"/>
                  </a:lnTo>
                  <a:lnTo>
                    <a:pt x="799165" y="2537434"/>
                  </a:lnTo>
                  <a:lnTo>
                    <a:pt x="820504" y="2546410"/>
                  </a:lnTo>
                  <a:lnTo>
                    <a:pt x="841996" y="2555012"/>
                  </a:lnTo>
                  <a:lnTo>
                    <a:pt x="863637" y="2563235"/>
                  </a:lnTo>
                  <a:lnTo>
                    <a:pt x="885417" y="2571079"/>
                  </a:lnTo>
                  <a:lnTo>
                    <a:pt x="907332" y="2578540"/>
                  </a:lnTo>
                  <a:lnTo>
                    <a:pt x="929374" y="2585617"/>
                  </a:lnTo>
                  <a:lnTo>
                    <a:pt x="951536" y="2592307"/>
                  </a:lnTo>
                  <a:lnTo>
                    <a:pt x="973812" y="2598607"/>
                  </a:lnTo>
                  <a:lnTo>
                    <a:pt x="996195" y="2604518"/>
                  </a:lnTo>
                  <a:lnTo>
                    <a:pt x="1018678" y="2610035"/>
                  </a:lnTo>
                  <a:lnTo>
                    <a:pt x="1041254" y="2615158"/>
                  </a:lnTo>
                  <a:lnTo>
                    <a:pt x="1063916" y="2619885"/>
                  </a:lnTo>
                  <a:lnTo>
                    <a:pt x="1086657" y="2624215"/>
                  </a:lnTo>
                  <a:lnTo>
                    <a:pt x="1109471" y="2628147"/>
                  </a:lnTo>
                  <a:lnTo>
                    <a:pt x="1132350" y="2631678"/>
                  </a:lnTo>
                  <a:lnTo>
                    <a:pt x="1155287" y="2634808"/>
                  </a:lnTo>
                  <a:lnTo>
                    <a:pt x="1178276" y="2637537"/>
                  </a:lnTo>
                  <a:lnTo>
                    <a:pt x="1201309" y="2639863"/>
                  </a:lnTo>
                  <a:lnTo>
                    <a:pt x="1224379" y="2641785"/>
                  </a:lnTo>
                  <a:lnTo>
                    <a:pt x="1247479" y="2643303"/>
                  </a:lnTo>
                  <a:lnTo>
                    <a:pt x="1270602" y="2644417"/>
                  </a:lnTo>
                  <a:lnTo>
                    <a:pt x="1293741" y="2645126"/>
                  </a:lnTo>
                  <a:lnTo>
                    <a:pt x="1316889" y="2645430"/>
                  </a:lnTo>
                  <a:lnTo>
                    <a:pt x="1340039" y="2645329"/>
                  </a:lnTo>
                  <a:lnTo>
                    <a:pt x="1363183" y="2644822"/>
                  </a:lnTo>
                  <a:lnTo>
                    <a:pt x="1386315" y="2643911"/>
                  </a:lnTo>
                  <a:lnTo>
                    <a:pt x="1409428" y="2642595"/>
                  </a:lnTo>
                  <a:lnTo>
                    <a:pt x="1432514" y="2640874"/>
                  </a:lnTo>
                  <a:lnTo>
                    <a:pt x="1455566" y="2638750"/>
                  </a:lnTo>
                  <a:lnTo>
                    <a:pt x="1478578" y="2636223"/>
                  </a:lnTo>
                  <a:lnTo>
                    <a:pt x="1501542" y="2633293"/>
                  </a:lnTo>
                  <a:lnTo>
                    <a:pt x="1524451" y="2629962"/>
                  </a:lnTo>
                  <a:lnTo>
                    <a:pt x="1547298" y="2626231"/>
                  </a:lnTo>
                  <a:lnTo>
                    <a:pt x="1570076" y="2622100"/>
                  </a:lnTo>
                  <a:lnTo>
                    <a:pt x="1592779" y="2617571"/>
                  </a:lnTo>
                  <a:lnTo>
                    <a:pt x="1615399" y="2612646"/>
                  </a:lnTo>
                  <a:lnTo>
                    <a:pt x="1637929" y="2607325"/>
                  </a:lnTo>
                  <a:lnTo>
                    <a:pt x="1660363" y="2601611"/>
                  </a:lnTo>
                  <a:lnTo>
                    <a:pt x="1682693" y="2595506"/>
                  </a:lnTo>
                  <a:lnTo>
                    <a:pt x="1704913" y="2589010"/>
                  </a:lnTo>
                  <a:lnTo>
                    <a:pt x="1727016" y="2582127"/>
                  </a:lnTo>
                  <a:lnTo>
                    <a:pt x="1748995" y="2574857"/>
                  </a:lnTo>
                  <a:lnTo>
                    <a:pt x="1770844" y="2567205"/>
                  </a:lnTo>
                  <a:lnTo>
                    <a:pt x="1792555" y="2559171"/>
                  </a:lnTo>
                  <a:lnTo>
                    <a:pt x="1814122" y="2550758"/>
                  </a:lnTo>
                  <a:lnTo>
                    <a:pt x="1835539" y="2541969"/>
                  </a:lnTo>
                  <a:lnTo>
                    <a:pt x="1856799" y="2532807"/>
                  </a:lnTo>
                  <a:lnTo>
                    <a:pt x="1877895" y="2523274"/>
                  </a:lnTo>
                  <a:lnTo>
                    <a:pt x="1898821" y="2513373"/>
                  </a:lnTo>
                  <a:lnTo>
                    <a:pt x="1919570" y="2503108"/>
                  </a:lnTo>
                  <a:lnTo>
                    <a:pt x="1940137" y="2492481"/>
                  </a:lnTo>
                  <a:lnTo>
                    <a:pt x="1960514" y="2481495"/>
                  </a:lnTo>
                  <a:lnTo>
                    <a:pt x="1980696" y="2470155"/>
                  </a:lnTo>
                  <a:lnTo>
                    <a:pt x="2000677" y="2458463"/>
                  </a:lnTo>
                  <a:lnTo>
                    <a:pt x="2020450" y="2446424"/>
                  </a:lnTo>
                  <a:lnTo>
                    <a:pt x="2040009" y="2434040"/>
                  </a:lnTo>
                  <a:lnTo>
                    <a:pt x="2059348" y="2421315"/>
                  </a:lnTo>
                  <a:lnTo>
                    <a:pt x="2078462" y="2408255"/>
                  </a:lnTo>
                  <a:lnTo>
                    <a:pt x="2097345" y="2394861"/>
                  </a:lnTo>
                  <a:lnTo>
                    <a:pt x="2115990" y="2381140"/>
                  </a:lnTo>
                  <a:lnTo>
                    <a:pt x="2134392" y="2367094"/>
                  </a:lnTo>
                  <a:lnTo>
                    <a:pt x="2152545" y="2352728"/>
                  </a:lnTo>
                  <a:lnTo>
                    <a:pt x="2170444" y="2338047"/>
                  </a:lnTo>
                  <a:lnTo>
                    <a:pt x="2188084" y="2323054"/>
                  </a:lnTo>
                  <a:lnTo>
                    <a:pt x="2205458" y="2307756"/>
                  </a:lnTo>
                  <a:lnTo>
                    <a:pt x="2222562" y="2292155"/>
                  </a:lnTo>
                  <a:lnTo>
                    <a:pt x="2239390" y="2276258"/>
                  </a:lnTo>
                  <a:lnTo>
                    <a:pt x="2255938" y="2260068"/>
                  </a:lnTo>
                  <a:lnTo>
                    <a:pt x="2272200" y="2243592"/>
                  </a:lnTo>
                  <a:lnTo>
                    <a:pt x="2288171" y="2226833"/>
                  </a:lnTo>
                  <a:lnTo>
                    <a:pt x="2303846" y="2209798"/>
                  </a:lnTo>
                  <a:lnTo>
                    <a:pt x="2319220" y="2192490"/>
                  </a:lnTo>
                  <a:lnTo>
                    <a:pt x="2334290" y="2174917"/>
                  </a:lnTo>
                  <a:lnTo>
                    <a:pt x="2349049" y="2157082"/>
                  </a:lnTo>
                  <a:lnTo>
                    <a:pt x="2363494" y="2138991"/>
                  </a:lnTo>
                  <a:lnTo>
                    <a:pt x="2377620" y="2120651"/>
                  </a:lnTo>
                  <a:lnTo>
                    <a:pt x="2391424" y="2102066"/>
                  </a:lnTo>
                  <a:lnTo>
                    <a:pt x="2404899" y="2083243"/>
                  </a:lnTo>
                  <a:lnTo>
                    <a:pt x="2418044" y="2064186"/>
                  </a:lnTo>
                  <a:lnTo>
                    <a:pt x="2430852" y="2044903"/>
                  </a:lnTo>
                  <a:lnTo>
                    <a:pt x="2443322" y="2025398"/>
                  </a:lnTo>
                  <a:lnTo>
                    <a:pt x="2455448" y="2005678"/>
                  </a:lnTo>
                  <a:lnTo>
                    <a:pt x="2467227" y="1985749"/>
                  </a:lnTo>
                  <a:lnTo>
                    <a:pt x="2478655" y="1965616"/>
                  </a:lnTo>
                  <a:lnTo>
                    <a:pt x="2489730" y="1945287"/>
                  </a:lnTo>
                  <a:lnTo>
                    <a:pt x="2500447" y="1924767"/>
                  </a:lnTo>
                  <a:lnTo>
                    <a:pt x="2510803" y="1904063"/>
                  </a:lnTo>
                  <a:lnTo>
                    <a:pt x="2520795" y="1883180"/>
                  </a:lnTo>
                  <a:lnTo>
                    <a:pt x="2530420" y="1862126"/>
                  </a:lnTo>
                  <a:lnTo>
                    <a:pt x="2539675" y="1840907"/>
                  </a:lnTo>
                  <a:lnTo>
                    <a:pt x="2548558" y="1819529"/>
                  </a:lnTo>
                  <a:lnTo>
                    <a:pt x="2557065" y="1797998"/>
                  </a:lnTo>
                  <a:lnTo>
                    <a:pt x="2565194" y="1776323"/>
                  </a:lnTo>
                  <a:lnTo>
                    <a:pt x="2572942" y="1754508"/>
                  </a:lnTo>
                  <a:lnTo>
                    <a:pt x="2580307" y="1732561"/>
                  </a:lnTo>
                  <a:lnTo>
                    <a:pt x="2587288" y="1710488"/>
                  </a:lnTo>
                  <a:lnTo>
                    <a:pt x="2593880" y="1688297"/>
                  </a:lnTo>
                  <a:lnTo>
                    <a:pt x="2600084" y="1665993"/>
                  </a:lnTo>
                  <a:lnTo>
                    <a:pt x="2605896" y="1643585"/>
                  </a:lnTo>
                  <a:lnTo>
                    <a:pt x="2611315" y="1621078"/>
                  </a:lnTo>
                  <a:lnTo>
                    <a:pt x="2616339" y="1598480"/>
                  </a:lnTo>
                  <a:lnTo>
                    <a:pt x="2620967" y="1575797"/>
                  </a:lnTo>
                  <a:lnTo>
                    <a:pt x="2625198" y="1553037"/>
                  </a:lnTo>
                  <a:lnTo>
                    <a:pt x="2629029" y="1530207"/>
                  </a:lnTo>
                  <a:lnTo>
                    <a:pt x="2632460" y="1507312"/>
                  </a:lnTo>
                  <a:lnTo>
                    <a:pt x="2635490" y="1484361"/>
                  </a:lnTo>
                  <a:lnTo>
                    <a:pt x="2638118" y="1461361"/>
                  </a:lnTo>
                  <a:lnTo>
                    <a:pt x="2640343" y="1438318"/>
                  </a:lnTo>
                  <a:lnTo>
                    <a:pt x="2642164" y="1415240"/>
                  </a:lnTo>
                  <a:lnTo>
                    <a:pt x="2643582" y="1392134"/>
                  </a:lnTo>
                  <a:lnTo>
                    <a:pt x="2644594" y="1369006"/>
                  </a:lnTo>
                  <a:lnTo>
                    <a:pt x="2645202" y="1345864"/>
                  </a:lnTo>
                  <a:close/>
                </a:path>
              </a:pathLst>
            </a:custGeom>
            <a:solidFill>
              <a:srgbClr val="BEBEBE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72805" y="2202595"/>
              <a:ext cx="0" cy="1190455"/>
            </a:xfrm>
            <a:custGeom>
              <a:avLst/>
              <a:pathLst>
                <a:path w="0" h="1190455">
                  <a:moveTo>
                    <a:pt x="0" y="11904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05077" y="3525323"/>
              <a:ext cx="1190455" cy="0"/>
            </a:xfrm>
            <a:custGeom>
              <a:avLst/>
              <a:pathLst>
                <a:path w="1190455" h="0">
                  <a:moveTo>
                    <a:pt x="0" y="0"/>
                  </a:moveTo>
                  <a:lnTo>
                    <a:pt x="1190455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72805" y="3657595"/>
              <a:ext cx="0" cy="1190455"/>
            </a:xfrm>
            <a:custGeom>
              <a:avLst/>
              <a:pathLst>
                <a:path w="0" h="1190455">
                  <a:moveTo>
                    <a:pt x="0" y="0"/>
                  </a:moveTo>
                  <a:lnTo>
                    <a:pt x="0" y="1190455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50077" y="3525323"/>
              <a:ext cx="1190455" cy="0"/>
            </a:xfrm>
            <a:custGeom>
              <a:avLst/>
              <a:pathLst>
                <a:path w="1190455" h="0">
                  <a:moveTo>
                    <a:pt x="119045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54823" y="3297813"/>
              <a:ext cx="871677" cy="597872"/>
            </a:xfrm>
            <a:custGeom>
              <a:avLst/>
              <a:pathLst>
                <a:path w="871677" h="597872">
                  <a:moveTo>
                    <a:pt x="417981" y="0"/>
                  </a:moveTo>
                  <a:lnTo>
                    <a:pt x="871677" y="227509"/>
                  </a:lnTo>
                  <a:lnTo>
                    <a:pt x="417981" y="597872"/>
                  </a:lnTo>
                  <a:lnTo>
                    <a:pt x="0" y="227509"/>
                  </a:lnTo>
                  <a:lnTo>
                    <a:pt x="417981" y="0"/>
                  </a:lnTo>
                </a:path>
              </a:pathLst>
            </a:custGeom>
            <a:ln w="2439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40532" y="2202595"/>
              <a:ext cx="264545" cy="1455000"/>
            </a:xfrm>
            <a:custGeom>
              <a:avLst/>
              <a:pathLst>
                <a:path w="264545" h="1455000">
                  <a:moveTo>
                    <a:pt x="132272" y="0"/>
                  </a:moveTo>
                  <a:lnTo>
                    <a:pt x="264545" y="1322727"/>
                  </a:lnTo>
                  <a:lnTo>
                    <a:pt x="132272" y="1455000"/>
                  </a:lnTo>
                  <a:lnTo>
                    <a:pt x="0" y="1322727"/>
                  </a:lnTo>
                  <a:lnTo>
                    <a:pt x="132272" y="0"/>
                  </a:lnTo>
                </a:path>
              </a:pathLst>
            </a:custGeom>
            <a:ln w="2439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50077" y="3357336"/>
              <a:ext cx="2288319" cy="431209"/>
            </a:xfrm>
            <a:custGeom>
              <a:avLst/>
              <a:pathLst>
                <a:path w="2288319" h="431209">
                  <a:moveTo>
                    <a:pt x="1322727" y="0"/>
                  </a:moveTo>
                  <a:lnTo>
                    <a:pt x="2288319" y="167986"/>
                  </a:lnTo>
                  <a:lnTo>
                    <a:pt x="1322727" y="431209"/>
                  </a:lnTo>
                  <a:lnTo>
                    <a:pt x="0" y="167986"/>
                  </a:lnTo>
                  <a:lnTo>
                    <a:pt x="1322727" y="0"/>
                  </a:lnTo>
                </a:path>
              </a:pathLst>
            </a:custGeom>
            <a:ln w="2439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00072" y="3274004"/>
              <a:ext cx="2395460" cy="1371668"/>
            </a:xfrm>
            <a:custGeom>
              <a:avLst/>
              <a:pathLst>
                <a:path w="2395460" h="1371668">
                  <a:moveTo>
                    <a:pt x="1072732" y="0"/>
                  </a:moveTo>
                  <a:lnTo>
                    <a:pt x="2395460" y="251318"/>
                  </a:lnTo>
                  <a:lnTo>
                    <a:pt x="1072732" y="1371668"/>
                  </a:lnTo>
                  <a:lnTo>
                    <a:pt x="0" y="251318"/>
                  </a:lnTo>
                  <a:lnTo>
                    <a:pt x="1072732" y="0"/>
                  </a:lnTo>
                </a:path>
              </a:pathLst>
            </a:custGeom>
            <a:ln w="2439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95300" y="3393050"/>
              <a:ext cx="1538332" cy="1455000"/>
            </a:xfrm>
            <a:custGeom>
              <a:avLst/>
              <a:pathLst>
                <a:path w="1538332" h="1455000">
                  <a:moveTo>
                    <a:pt x="477504" y="0"/>
                  </a:moveTo>
                  <a:lnTo>
                    <a:pt x="1538332" y="132272"/>
                  </a:lnTo>
                  <a:lnTo>
                    <a:pt x="477504" y="1455000"/>
                  </a:lnTo>
                  <a:lnTo>
                    <a:pt x="0" y="132272"/>
                  </a:lnTo>
                  <a:lnTo>
                    <a:pt x="477504" y="0"/>
                  </a:lnTo>
                </a:path>
              </a:pathLst>
            </a:custGeom>
            <a:ln w="2439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68305" y="329331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22000" y="352082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8305" y="389118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50323" y="352082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8305" y="329331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68305" y="2198095"/>
              <a:ext cx="9000" cy="9000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00577" y="3520823"/>
              <a:ext cx="9000" cy="9000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68305" y="3653095"/>
              <a:ext cx="9000" cy="9000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36032" y="3520823"/>
              <a:ext cx="9000" cy="9000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68305" y="2198095"/>
              <a:ext cx="9000" cy="9000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68305" y="3352836"/>
              <a:ext cx="9000" cy="9000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33896" y="3520823"/>
              <a:ext cx="9000" cy="9000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8305" y="3784045"/>
              <a:ext cx="9000" cy="9000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45577" y="3520823"/>
              <a:ext cx="9000" cy="9000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68305" y="3352836"/>
              <a:ext cx="9000" cy="9000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8305" y="3269504"/>
              <a:ext cx="9000" cy="9000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691032" y="3520823"/>
              <a:ext cx="9000" cy="9000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8305" y="4641173"/>
              <a:ext cx="9000" cy="9000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95572" y="3520823"/>
              <a:ext cx="9000" cy="9000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8305" y="3269504"/>
              <a:ext cx="9000" cy="9000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368305" y="3388550"/>
              <a:ext cx="9000" cy="9000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429132" y="3520823"/>
              <a:ext cx="9000" cy="9000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8305" y="4843550"/>
              <a:ext cx="9000" cy="9000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90800" y="3520823"/>
              <a:ext cx="9000" cy="9000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68305" y="3388550"/>
              <a:ext cx="9000" cy="9000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47776" y="5462770"/>
              <a:ext cx="5850057" cy="5097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19776" y="5658665"/>
              <a:ext cx="536376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BNG policy: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3106763" y="5534770"/>
              <a:ext cx="548639" cy="365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161627" y="5717650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439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76583" y="571315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40699" y="5534770"/>
              <a:ext cx="548640" cy="365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95563" y="5717650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439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410519" y="5713150"/>
              <a:ext cx="9000" cy="9000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174635" y="5534770"/>
              <a:ext cx="548640" cy="365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29499" y="5717650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439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44455" y="5713150"/>
              <a:ext cx="9000" cy="9000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08571" y="5534770"/>
              <a:ext cx="548640" cy="365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63435" y="5717650"/>
              <a:ext cx="438911" cy="0"/>
            </a:xfrm>
            <a:custGeom>
              <a:avLst/>
              <a:pathLst>
                <a:path w="438911" h="0">
                  <a:moveTo>
                    <a:pt x="0" y="0"/>
                  </a:moveTo>
                  <a:lnTo>
                    <a:pt x="438911" y="0"/>
                  </a:lnTo>
                </a:path>
              </a:pathLst>
            </a:custGeom>
            <a:ln w="2439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78391" y="5713150"/>
              <a:ext cx="9000" cy="9000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42507" y="5534770"/>
              <a:ext cx="548639" cy="365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97371" y="5717650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439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512327" y="5713150"/>
              <a:ext cx="9000" cy="9000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706013" y="5659806"/>
              <a:ext cx="384075" cy="94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Option 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39949" y="5659806"/>
              <a:ext cx="384075" cy="94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Option 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73885" y="5659806"/>
              <a:ext cx="384075" cy="94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Option 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807821" y="5659806"/>
              <a:ext cx="384075" cy="94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Option 4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841758" y="5659806"/>
              <a:ext cx="384075" cy="94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Option 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2024-05-27T09:46:47Z</dcterms:modified>
</cp:coreProperties>
</file>