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8" r:id="rId10"/>
    <p:sldId id="263" r:id="rId11"/>
    <p:sldId id="264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65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432560" y="269923"/>
            <a:ext cx="7406700" cy="1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432560" y="138754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060351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00876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3384288" y="-862950"/>
            <a:ext cx="3600600" cy="74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5578050" y="1485929"/>
            <a:ext cx="43887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1729950" y="-380970"/>
            <a:ext cx="43887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282890" y="-4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2286000" y="0"/>
            <a:ext cx="76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172321" y="2110992"/>
            <a:ext cx="210300" cy="1578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408064" y="2059402"/>
            <a:ext cx="63900" cy="480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435608" y="205740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43560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6088" y="1143000"/>
            <a:ext cx="3657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57200" y="38702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45720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663440" y="246209"/>
            <a:ext cx="4023300" cy="4803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45720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4663440" y="727002"/>
            <a:ext cx="4023300" cy="30861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162584"/>
            <a:ext cx="38100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57200" y="1055223"/>
            <a:ext cx="3810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153400" cy="29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38200" y="857252"/>
            <a:ext cx="4419600" cy="2635800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10"/>
          <p:cNvSpPr/>
          <p:nvPr/>
        </p:nvSpPr>
        <p:spPr>
          <a:xfrm rot="-1689896">
            <a:off x="423058" y="706283"/>
            <a:ext cx="633134" cy="172178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0"/>
          <p:cNvSpPr/>
          <p:nvPr/>
        </p:nvSpPr>
        <p:spPr>
          <a:xfrm rot="1665327" flipH="1">
            <a:off x="5028006" y="693321"/>
            <a:ext cx="600546" cy="17177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611942"/>
            <a:ext cx="1638900" cy="12291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549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15827"/>
            <a:ext cx="1702200" cy="1276800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 rot="1854549">
            <a:off x="232960" y="732927"/>
            <a:ext cx="1025545" cy="944017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40"/>
            <a:ext cx="8131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581400" y="4729163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715000" y="4729163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>
              <a:solidFill>
                <a:srgbClr val="A8A292"/>
              </a:solidFill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14984" y="-40"/>
            <a:ext cx="732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1432560" y="441498"/>
            <a:ext cx="7406700" cy="2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Ігровий застосунок моделювання поведінки інтелектуальних агентів у 3D RPG з використанням ігровому рушії Unity.</a:t>
            </a:r>
            <a:endParaRPr b="1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432560" y="3579558"/>
            <a:ext cx="74067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Терешкович Максим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Олександрович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доцент, к.т.н.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Фіногенов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Дмитрович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Демонстрація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 поставлених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переддипломну практику задачі були виконані в повному обсязі. </a:t>
            </a:r>
            <a:b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Розроблено програмне забезпечення, що вирішує всі поставлені функціональні задачі, такі як ігровий інтерфейс, механіки бою, функціонал магії та економіки, інтелект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врогів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взаємодію з ігровими об’єктами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Також було написано три розділи пояснювальної записки для дипломної роботи.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403648" y="2031690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613648" y="4729163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86"/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ігор, особливо в жанрі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RPG,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актуальною та динамічною сферою, яка приваблює мільйони гравців завдяки можливості занурення у захоплюючі віртуальні світи.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игр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интелектов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400"/>
              <a:t>2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</a:t>
            </a: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призначення</a:t>
            </a:r>
            <a:endParaRPr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Метою розробки є розширення спектру моделей поведінки інтелектуальних агентів в ігровому застосунку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RPG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Unity.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ігрового інтерфейсу.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механік бою.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функціоналу інвентарю, магазинів та ігрової економіки.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функціонали створення та використання магії.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функціоналу взаємодії з ігровими об’єктами.</a:t>
            </a:r>
          </a:p>
          <a:p>
            <a:pPr marL="34290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uk-UA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розширеного інтелекту ворогів.</a:t>
            </a:r>
          </a:p>
          <a:p>
            <a:pPr marL="342900" lvl="0" indent="-342900" algn="just">
              <a:lnSpc>
                <a:spcPct val="120000"/>
              </a:lnSpc>
              <a:buFont typeface="Times New Roman" panose="02020603050405020304" pitchFamily="18" charset="0"/>
              <a:buChar char="–"/>
            </a:pPr>
            <a:r>
              <a:rPr lang="en-US" sz="3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(C</a:t>
            </a:r>
            <a:r>
              <a:rPr lang="ru-RU" sz="31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истема</a:t>
            </a:r>
            <a:r>
              <a:rPr lang="ru-RU" sz="3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1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розвитку</a:t>
            </a:r>
            <a:r>
              <a:rPr lang="uk-UA" sz="3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2035E-FE25-449D-B783-DF03546E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Загальні класи ігор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FB83199-EC53-4507-93A6-C144DAA16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Фінансова</a:t>
            </a:r>
          </a:p>
          <a:p>
            <a:r>
              <a:rPr lang="uk-UA" dirty="0" err="1"/>
              <a:t>Показать</a:t>
            </a:r>
            <a:r>
              <a:rPr lang="uk-UA" dirty="0"/>
              <a:t> </a:t>
            </a:r>
            <a:r>
              <a:rPr lang="uk-UA" dirty="0" err="1"/>
              <a:t>механику</a:t>
            </a:r>
            <a:r>
              <a:rPr lang="uk-UA" dirty="0"/>
              <a:t> и </a:t>
            </a:r>
            <a:r>
              <a:rPr lang="uk-UA" dirty="0" err="1"/>
              <a:t>улучшение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E4F6D8A-322C-4568-B848-B3455643F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11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uk-UA" dirty="0">
                <a:highlight>
                  <a:srgbClr val="FFFF00"/>
                </a:highlight>
              </a:rPr>
              <a:t>Добавить с </a:t>
            </a:r>
            <a:r>
              <a:rPr lang="uk-UA" dirty="0" err="1">
                <a:highlight>
                  <a:srgbClr val="FFFF00"/>
                </a:highlight>
              </a:rPr>
              <a:t>еще</a:t>
            </a:r>
            <a:r>
              <a:rPr lang="uk-UA" dirty="0">
                <a:highlight>
                  <a:srgbClr val="FFFF00"/>
                </a:highlight>
              </a:rPr>
              <a:t> одними </a:t>
            </a:r>
            <a:r>
              <a:rPr lang="uk-UA" dirty="0" err="1">
                <a:highlight>
                  <a:srgbClr val="FFFF00"/>
                </a:highlight>
              </a:rPr>
              <a:t>играми</a:t>
            </a:r>
            <a:r>
              <a:rPr lang="uk-UA" dirty="0">
                <a:highlight>
                  <a:srgbClr val="FFFF00"/>
                </a:highlight>
              </a:rPr>
              <a:t> </a:t>
            </a:r>
            <a:r>
              <a:rPr lang="uk-UA" dirty="0" err="1">
                <a:highlight>
                  <a:srgbClr val="FFFF00"/>
                </a:highlight>
              </a:rPr>
              <a:t>сравнение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graphicFrame>
        <p:nvGraphicFramePr>
          <p:cNvPr id="3" name="Таблиця 3">
            <a:extLst>
              <a:ext uri="{FF2B5EF4-FFF2-40B4-BE49-F238E27FC236}">
                <a16:creationId xmlns:a16="http://schemas.microsoft.com/office/drawing/2014/main" id="{6DAE242B-9379-4813-95BD-B7CA9DE5F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21634"/>
              </p:ext>
            </p:extLst>
          </p:nvPr>
        </p:nvGraphicFramePr>
        <p:xfrm>
          <a:off x="2136708" y="1740218"/>
          <a:ext cx="6096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2460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360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7575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Функціоналі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3D RPG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Crimson Keep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2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Різні</a:t>
                      </a:r>
                      <a:r>
                        <a:rPr lang="ru-RU" dirty="0"/>
                        <a:t> Вороги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Різні Головні герої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Досвідчений</a:t>
                      </a:r>
                      <a:r>
                        <a:rPr lang="ru-RU" dirty="0"/>
                        <a:t> ШІ </a:t>
                      </a:r>
                      <a:r>
                        <a:rPr lang="ru-RU" dirty="0" err="1"/>
                        <a:t>ворогів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70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err="1"/>
                        <a:t>Вза</a:t>
                      </a:r>
                      <a:r>
                        <a:rPr lang="uk-UA" dirty="0"/>
                        <a:t>ємодія з НПС</a:t>
                      </a:r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Візуальна складова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036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143560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F8940D-0041-40D0-B132-14709A7651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13" y="916062"/>
            <a:ext cx="5443220" cy="39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1435608" y="205978"/>
            <a:ext cx="749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(гит хаб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photoshop</a:t>
            </a: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686798" y="-12"/>
            <a:ext cx="457200" cy="35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37E34-2DEE-415C-9234-4FF709D8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5" y="1269368"/>
            <a:ext cx="3740615" cy="13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logo and symbol, meaning, history, PNG">
            <a:extLst>
              <a:ext uri="{FF2B5EF4-FFF2-40B4-BE49-F238E27FC236}">
                <a16:creationId xmlns:a16="http://schemas.microsoft.com/office/drawing/2014/main" id="{9340C89A-A17B-42A7-980A-00053591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12" y="2571750"/>
            <a:ext cx="3585882" cy="201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11215-9EE6-46DC-865F-690D87B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Ігровий</a:t>
            </a:r>
            <a:r>
              <a:rPr lang="ru-RU" dirty="0"/>
              <a:t> </a:t>
            </a:r>
            <a:r>
              <a:rPr lang="ru-RU" dirty="0" err="1"/>
              <a:t>інтелект</a:t>
            </a:r>
            <a:r>
              <a:rPr lang="ru-RU" dirty="0"/>
              <a:t> (структура элементов игры)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943D6E1-FE2B-4149-8394-CF075C12F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F95664B-C5D1-4008-97D4-D095E2FF2E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880049"/>
      </p:ext>
    </p:extLst>
  </p:cSld>
  <p:clrMapOvr>
    <a:masterClrMapping/>
  </p:clrMapOvr>
</p:sld>
</file>

<file path=ppt/theme/theme1.xml><?xml version="1.0" encoding="utf-8"?>
<a:theme xmlns:a="http://schemas.openxmlformats.org/drawingml/2006/main" name="Солнцестояние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269</Words>
  <Application>Microsoft Office PowerPoint</Application>
  <PresentationFormat>Екран (16:9)</PresentationFormat>
  <Paragraphs>56</Paragraphs>
  <Slides>12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8" baseType="lpstr">
      <vt:lpstr>Arial</vt:lpstr>
      <vt:lpstr>Gill Sans</vt:lpstr>
      <vt:lpstr>Noto Sans Symbols</vt:lpstr>
      <vt:lpstr>Times New Roman</vt:lpstr>
      <vt:lpstr>Verdana</vt:lpstr>
      <vt:lpstr>Солнцестояние</vt:lpstr>
      <vt:lpstr>Ігровий застосунок моделювання поведінки інтелектуальних агентів у 3D RPG з використанням ігровому рушії Unity.</vt:lpstr>
      <vt:lpstr>Актуальність теми</vt:lpstr>
      <vt:lpstr>Мета та призначення</vt:lpstr>
      <vt:lpstr>Задачі</vt:lpstr>
      <vt:lpstr>Загальні класи ігор</vt:lpstr>
      <vt:lpstr>Існуючі рішення</vt:lpstr>
      <vt:lpstr>Варіанти використання</vt:lpstr>
      <vt:lpstr>Засоби розробки (гит хаб photoshop)</vt:lpstr>
      <vt:lpstr>Ігровий інтелект (структура элементов игры)</vt:lpstr>
      <vt:lpstr>Демонстрація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Ігровий застосунок моделювання поведінки інтелектуальних агентів у 3D RPG з використанням ігровому рушії Unity.</dc:title>
  <dc:creator>Maksym Tereshkovych</dc:creator>
  <cp:lastModifiedBy>Максим Терешкович</cp:lastModifiedBy>
  <cp:revision>10</cp:revision>
  <dcterms:modified xsi:type="dcterms:W3CDTF">2024-05-21T15:09:24Z</dcterms:modified>
</cp:coreProperties>
</file>