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3" r:id="rId11"/>
    <p:sldId id="264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ігровому рушії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поставлених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переддипломну практику задачі були виконані в повному обсязі. </a:t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Розроблено програмне забезпечення, що вирішує всі поставлені функціональні задачі, такі як ігровий інтерфейс, механіки бою, функціонал магії та економіки, інтелект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врогів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взаємодію з ігровими об’єктами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Також було написано три розділи пояснювальної записки для дипломної роботи.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ігор, особливо в жанрі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актуальною та динамічною сферою, яка приваблює мільйони гравців завдяки можливості занурення у захоплюючі віртуальні світи.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розширення спектру моделей поведінки інтелектуальних агентів в ігровому застосунку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RPG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Unity.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ігрового інтерфейсу.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механік бою.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інвентарю, магазинів та ігрової економіки.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функціонали створення та використання магії.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взаємодії з ігровими об’єктами.</a:t>
            </a:r>
          </a:p>
          <a:p>
            <a:pPr marL="34290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розширеного інтелекту ворогів.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en-US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(C</a:t>
            </a:r>
            <a:r>
              <a:rPr lang="ru-RU" sz="3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истема</a:t>
            </a:r>
            <a:r>
              <a:rPr lang="ru-RU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розвитку</a:t>
            </a:r>
            <a:r>
              <a:rPr lang="uk-UA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класи ігор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Фінансова</a:t>
            </a:r>
          </a:p>
          <a:p>
            <a:r>
              <a:rPr lang="uk-UA" dirty="0" err="1"/>
              <a:t>Показать</a:t>
            </a:r>
            <a:r>
              <a:rPr lang="uk-UA" dirty="0"/>
              <a:t> </a:t>
            </a:r>
            <a:r>
              <a:rPr lang="uk-UA" dirty="0" err="1"/>
              <a:t>механику</a:t>
            </a:r>
            <a:r>
              <a:rPr lang="uk-UA" dirty="0"/>
              <a:t> и </a:t>
            </a:r>
            <a:r>
              <a:rPr lang="uk-UA" dirty="0" err="1"/>
              <a:t>улучшение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dirty="0">
                <a:highlight>
                  <a:srgbClr val="FFFF00"/>
                </a:highlight>
              </a:rPr>
              <a:t>Добавить с </a:t>
            </a:r>
            <a:r>
              <a:rPr lang="uk-UA" dirty="0" err="1">
                <a:highlight>
                  <a:srgbClr val="FFFF00"/>
                </a:highlight>
              </a:rPr>
              <a:t>еще</a:t>
            </a:r>
            <a:r>
              <a:rPr lang="uk-UA" dirty="0">
                <a:highlight>
                  <a:srgbClr val="FFFF00"/>
                </a:highlight>
              </a:rPr>
              <a:t> одними </a:t>
            </a:r>
            <a:r>
              <a:rPr lang="uk-UA" dirty="0" err="1">
                <a:highlight>
                  <a:srgbClr val="FFFF00"/>
                </a:highlight>
              </a:rPr>
              <a:t>играми</a:t>
            </a:r>
            <a:r>
              <a:rPr lang="uk-UA" dirty="0">
                <a:highlight>
                  <a:srgbClr val="FFFF00"/>
                </a:highlight>
              </a:rPr>
              <a:t> </a:t>
            </a:r>
            <a:r>
              <a:rPr lang="uk-UA" dirty="0" err="1">
                <a:highlight>
                  <a:srgbClr val="FFFF00"/>
                </a:highlight>
              </a:rPr>
              <a:t>сравнение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21634"/>
              </p:ext>
            </p:extLst>
          </p:nvPr>
        </p:nvGraphicFramePr>
        <p:xfrm>
          <a:off x="2136708" y="1740218"/>
          <a:ext cx="609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3D RPG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Різні</a:t>
                      </a:r>
                      <a:r>
                        <a:rPr lang="ru-RU" dirty="0"/>
                        <a:t> Вороги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Різні Головні герої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Досвідчений</a:t>
                      </a:r>
                      <a:r>
                        <a:rPr lang="ru-RU" dirty="0"/>
                        <a:t> ШІ </a:t>
                      </a:r>
                      <a:r>
                        <a:rPr lang="ru-RU" dirty="0" err="1"/>
                        <a:t>ворогів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err="1"/>
                        <a:t>Вза</a:t>
                      </a:r>
                      <a:r>
                        <a:rPr lang="uk-UA" dirty="0"/>
                        <a:t>ємодія з НПС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Візуальна складова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03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F8940D-0041-40D0-B132-14709A7651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13" y="916062"/>
            <a:ext cx="5443220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(гит хаб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photoshop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" y="1269368"/>
            <a:ext cx="3740615" cy="13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2" y="2571750"/>
            <a:ext cx="3585882" cy="2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Ігровий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(структура элементов игры)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943D6E1-FE2B-4149-8394-CF075C12F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266</Words>
  <Application>Microsoft Office PowerPoint</Application>
  <PresentationFormat>Екран (16:9)</PresentationFormat>
  <Paragraphs>56</Paragraphs>
  <Slides>12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Gill Sans</vt:lpstr>
      <vt:lpstr>Noto Sans Symbols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ігровому рушії Unity.</vt:lpstr>
      <vt:lpstr>Актуальність теми</vt:lpstr>
      <vt:lpstr>Мета та призначення</vt:lpstr>
      <vt:lpstr>Задачі</vt:lpstr>
      <vt:lpstr>Загальні класи ігор</vt:lpstr>
      <vt:lpstr>Існуючі рішення</vt:lpstr>
      <vt:lpstr>Варіанти використання</vt:lpstr>
      <vt:lpstr>Засоби розробки (гит хаб photoshop)</vt:lpstr>
      <vt:lpstr>Ігровий інтелект (структура элементов игры)</vt:lpstr>
      <vt:lpstr>Демонстрація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12</cp:revision>
  <dcterms:modified xsi:type="dcterms:W3CDTF">2024-05-22T15:37:27Z</dcterms:modified>
</cp:coreProperties>
</file>