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7" r:id="rId11"/>
  </p:sldIdLst>
  <p:sldSz cx="9144000" cy="5143500" type="screen16x9"/>
  <p:notesSz cx="6858000" cy="9144000"/>
  <p:embeddedFontLst>
    <p:embeddedFont>
      <p:font typeface="Gill Sans" panose="020B0604020202020204" charset="0"/>
      <p:regular r:id="rId13"/>
      <p:bold r:id="rId14"/>
    </p:embeddedFont>
    <p:embeddedFont>
      <p:font typeface="Verdana" panose="020B0604030504040204" pitchFamily="3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Помір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108" y="169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8" name="Google Shape;9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5" name="Google Shape;17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4" name="Google Shape;10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1" name="Google Shape;11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8" name="Google Shape;11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5" name="Google Shape;12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9" name="Google Shape;13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6" name="Google Shape;14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3" name="Google Shape;15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Титульный слайд" type="title">
  <p:cSld name="TITLE">
    <p:spTree>
      <p:nvGrpSpPr>
        <p:cNvPr id="1" name="Shape 16"/>
        <p:cNvGrpSpPr/>
        <p:nvPr/>
      </p:nvGrpSpPr>
      <p:grpSpPr>
        <a:xfrm>
          <a:off x="0" y="0"/>
          <a:ext cx="0" cy="0"/>
          <a:chOff x="0" y="0"/>
          <a:chExt cx="0" cy="0"/>
        </a:xfrm>
      </p:grpSpPr>
      <p:sp>
        <p:nvSpPr>
          <p:cNvPr id="17" name="Google Shape;17;p2"/>
          <p:cNvSpPr txBox="1">
            <a:spLocks noGrp="1"/>
          </p:cNvSpPr>
          <p:nvPr>
            <p:ph type="ctrTitle"/>
          </p:nvPr>
        </p:nvSpPr>
        <p:spPr>
          <a:xfrm>
            <a:off x="1432560" y="269923"/>
            <a:ext cx="7406700" cy="11040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562214"/>
              </a:buClr>
              <a:buSzPts val="4300"/>
              <a:buFont typeface="Gill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1432560" y="1387548"/>
            <a:ext cx="7406700" cy="1314600"/>
          </a:xfrm>
          <a:prstGeom prst="rect">
            <a:avLst/>
          </a:prstGeom>
          <a:noFill/>
          <a:ln>
            <a:noFill/>
          </a:ln>
        </p:spPr>
        <p:txBody>
          <a:bodyPr spcFirstLastPara="1" wrap="square" lIns="91425" tIns="0" rIns="91425" bIns="45700" anchor="t" anchorCtr="0">
            <a:normAutofit/>
          </a:bodyPr>
          <a:lstStyle>
            <a:lvl1pPr lvl="0" algn="l">
              <a:lnSpc>
                <a:spcPct val="100000"/>
              </a:lnSpc>
              <a:spcBef>
                <a:spcPts val="600"/>
              </a:spcBef>
              <a:spcAft>
                <a:spcPts val="0"/>
              </a:spcAft>
              <a:buSzPts val="2080"/>
              <a:buNone/>
              <a:defRPr sz="2600">
                <a:solidFill>
                  <a:srgbClr val="341108"/>
                </a:solidFill>
              </a:defRPr>
            </a:lvl1pPr>
            <a:lvl2pPr lvl="1" algn="ctr">
              <a:lnSpc>
                <a:spcPct val="100000"/>
              </a:lnSpc>
              <a:spcBef>
                <a:spcPts val="550"/>
              </a:spcBef>
              <a:spcAft>
                <a:spcPts val="0"/>
              </a:spcAft>
              <a:buSzPts val="1800"/>
              <a:buNone/>
              <a:defRPr/>
            </a:lvl2pPr>
            <a:lvl3pPr lvl="2" algn="ctr">
              <a:lnSpc>
                <a:spcPct val="100000"/>
              </a:lnSpc>
              <a:spcBef>
                <a:spcPts val="360"/>
              </a:spcBef>
              <a:spcAft>
                <a:spcPts val="0"/>
              </a:spcAft>
              <a:buSzPts val="1800"/>
              <a:buNone/>
              <a:defRPr/>
            </a:lvl3pPr>
            <a:lvl4pPr lvl="3" algn="ctr">
              <a:lnSpc>
                <a:spcPct val="100000"/>
              </a:lnSpc>
              <a:spcBef>
                <a:spcPts val="360"/>
              </a:spcBef>
              <a:spcAft>
                <a:spcPts val="0"/>
              </a:spcAft>
              <a:buSzPts val="1800"/>
              <a:buNone/>
              <a:defRPr/>
            </a:lvl4pPr>
            <a:lvl5pPr lvl="4" algn="ctr">
              <a:lnSpc>
                <a:spcPct val="100000"/>
              </a:lnSpc>
              <a:spcBef>
                <a:spcPts val="360"/>
              </a:spcBef>
              <a:spcAft>
                <a:spcPts val="0"/>
              </a:spcAft>
              <a:buSzPts val="1800"/>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80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a:endParaRPr/>
          </a:p>
        </p:txBody>
      </p:sp>
      <p:sp>
        <p:nvSpPr>
          <p:cNvPr id="19" name="Google Shape;19;p2"/>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ru-RU"/>
              <a:t>‹№›</a:t>
            </a:fld>
            <a:endParaRPr/>
          </a:p>
        </p:txBody>
      </p:sp>
      <p:sp>
        <p:nvSpPr>
          <p:cNvPr id="22" name="Google Shape;22;p2"/>
          <p:cNvSpPr/>
          <p:nvPr/>
        </p:nvSpPr>
        <p:spPr>
          <a:xfrm>
            <a:off x="921433" y="1060351"/>
            <a:ext cx="210300" cy="157800"/>
          </a:xfrm>
          <a:prstGeom prst="ellipse">
            <a:avLst/>
          </a:prstGeom>
          <a:gradFill>
            <a:gsLst>
              <a:gs pos="0">
                <a:srgbClr val="D7F6FF">
                  <a:alpha val="94509"/>
                </a:srgbClr>
              </a:gs>
              <a:gs pos="50000">
                <a:srgbClr val="C0E3F0">
                  <a:alpha val="89411"/>
                </a:srgbClr>
              </a:gs>
              <a:gs pos="95000">
                <a:srgbClr val="65C6EA">
                  <a:alpha val="87450"/>
                </a:srgbClr>
              </a:gs>
              <a:gs pos="100000">
                <a:srgbClr val="00BBF1">
                  <a:alpha val="84313"/>
                </a:srgbClr>
              </a:gs>
            </a:gsLst>
            <a:path path="circle">
              <a:fillToRect r="100000" b="100000"/>
            </a:path>
            <a:tileRect l="-100000" t="-100000"/>
          </a:gradFill>
          <a:ln w="9525" cap="rnd" cmpd="sng">
            <a:solidFill>
              <a:srgbClr val="2F8DA4">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ill Sans"/>
              <a:ea typeface="Gill Sans"/>
              <a:cs typeface="Gill Sans"/>
              <a:sym typeface="Gill Sans"/>
            </a:endParaRPr>
          </a:p>
        </p:txBody>
      </p:sp>
      <p:sp>
        <p:nvSpPr>
          <p:cNvPr id="23" name="Google Shape;23;p2"/>
          <p:cNvSpPr/>
          <p:nvPr/>
        </p:nvSpPr>
        <p:spPr>
          <a:xfrm>
            <a:off x="1157176" y="1008762"/>
            <a:ext cx="63900" cy="48000"/>
          </a:xfrm>
          <a:prstGeom prst="ellipse">
            <a:avLst/>
          </a:prstGeom>
          <a:noFill/>
          <a:ln w="12700" cap="rnd" cmpd="sng">
            <a:solidFill>
              <a:srgbClr val="317F92">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ill Sans"/>
              <a:ea typeface="Gill Sans"/>
              <a:cs typeface="Gill Sans"/>
              <a:sym typeface="Gill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Заголовок и вертикальный текст" type="vertTx">
  <p:cSld name="VERTICAL_TEXT">
    <p:spTree>
      <p:nvGrpSpPr>
        <p:cNvPr id="1" name="Shape 84"/>
        <p:cNvGrpSpPr/>
        <p:nvPr/>
      </p:nvGrpSpPr>
      <p:grpSpPr>
        <a:xfrm>
          <a:off x="0" y="0"/>
          <a:ext cx="0" cy="0"/>
          <a:chOff x="0" y="0"/>
          <a:chExt cx="0" cy="0"/>
        </a:xfrm>
      </p:grpSpPr>
      <p:sp>
        <p:nvSpPr>
          <p:cNvPr id="85" name="Google Shape;85;p11"/>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562214"/>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1"/>
          <p:cNvSpPr txBox="1">
            <a:spLocks noGrp="1"/>
          </p:cNvSpPr>
          <p:nvPr>
            <p:ph type="body" idx="1"/>
          </p:nvPr>
        </p:nvSpPr>
        <p:spPr>
          <a:xfrm rot="5400000">
            <a:off x="3384288" y="-862950"/>
            <a:ext cx="3600600" cy="749820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7" name="Google Shape;87;p11"/>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1"/>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1"/>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Вертикальный заголовок и текст" type="vertTitleAndTx">
  <p:cSld name="VERTICAL_TITLE_AND_VERTICAL_TEXT">
    <p:spTree>
      <p:nvGrpSpPr>
        <p:cNvPr id="1" name="Shape 90"/>
        <p:cNvGrpSpPr/>
        <p:nvPr/>
      </p:nvGrpSpPr>
      <p:grpSpPr>
        <a:xfrm>
          <a:off x="0" y="0"/>
          <a:ext cx="0" cy="0"/>
          <a:chOff x="0" y="0"/>
          <a:chExt cx="0" cy="0"/>
        </a:xfrm>
      </p:grpSpPr>
      <p:sp>
        <p:nvSpPr>
          <p:cNvPr id="91" name="Google Shape;91;p12"/>
          <p:cNvSpPr txBox="1">
            <a:spLocks noGrp="1"/>
          </p:cNvSpPr>
          <p:nvPr>
            <p:ph type="title"/>
          </p:nvPr>
        </p:nvSpPr>
        <p:spPr>
          <a:xfrm rot="5400000">
            <a:off x="5578050" y="1485929"/>
            <a:ext cx="4388700" cy="18288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562214"/>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2"/>
          <p:cNvSpPr txBox="1">
            <a:spLocks noGrp="1"/>
          </p:cNvSpPr>
          <p:nvPr>
            <p:ph type="body" idx="1"/>
          </p:nvPr>
        </p:nvSpPr>
        <p:spPr>
          <a:xfrm rot="5400000">
            <a:off x="1729950" y="-380970"/>
            <a:ext cx="4388700" cy="556260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93" name="Google Shape;93;p12"/>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2"/>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12"/>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Заголовок и объект" type="obj">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562214"/>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7" name="Google Shape;27;p3"/>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8686798" y="-12"/>
            <a:ext cx="457200" cy="3570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400" b="0" i="0" u="none" strike="noStrike" cap="none">
                <a:solidFill>
                  <a:srgbClr val="B3A787"/>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200"/>
              <a:buFont typeface="Arial"/>
              <a:buNone/>
              <a:defRPr sz="14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4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4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4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4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4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4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4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Только заголовок" type="titleOnly">
  <p:cSld name="TITLE_ONLY">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1435608" y="205740"/>
            <a:ext cx="7498200" cy="8574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562214"/>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Заголовок раздела" type="secHead">
  <p:cSld name="SECTION_HEADER">
    <p:spTree>
      <p:nvGrpSpPr>
        <p:cNvPr id="1" name="Shape 35"/>
        <p:cNvGrpSpPr/>
        <p:nvPr/>
      </p:nvGrpSpPr>
      <p:grpSpPr>
        <a:xfrm>
          <a:off x="0" y="0"/>
          <a:ext cx="0" cy="0"/>
          <a:chOff x="0" y="0"/>
          <a:chExt cx="0" cy="0"/>
        </a:xfrm>
      </p:grpSpPr>
      <p:sp>
        <p:nvSpPr>
          <p:cNvPr id="36" name="Google Shape;36;p5"/>
          <p:cNvSpPr/>
          <p:nvPr/>
        </p:nvSpPr>
        <p:spPr>
          <a:xfrm>
            <a:off x="2282890" y="-40"/>
            <a:ext cx="6858000"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37" name="Google Shape;37;p5"/>
          <p:cNvSpPr txBox="1">
            <a:spLocks noGrp="1"/>
          </p:cNvSpPr>
          <p:nvPr>
            <p:ph type="title"/>
          </p:nvPr>
        </p:nvSpPr>
        <p:spPr>
          <a:xfrm>
            <a:off x="2578392" y="1950244"/>
            <a:ext cx="6400800" cy="1714500"/>
          </a:xfrm>
          <a:prstGeom prst="rect">
            <a:avLst/>
          </a:prstGeom>
          <a:noFill/>
          <a:ln>
            <a:noFill/>
          </a:ln>
        </p:spPr>
        <p:txBody>
          <a:bodyPr spcFirstLastPara="1" wrap="square" lIns="91425" tIns="45700" rIns="91425" bIns="45700" anchor="t" anchorCtr="0">
            <a:normAutofit/>
          </a:bodyPr>
          <a:lstStyle>
            <a:lvl1pPr lvl="0" algn="l">
              <a:lnSpc>
                <a:spcPct val="112500"/>
              </a:lnSpc>
              <a:spcBef>
                <a:spcPts val="0"/>
              </a:spcBef>
              <a:spcAft>
                <a:spcPts val="0"/>
              </a:spcAft>
              <a:buClr>
                <a:srgbClr val="562214"/>
              </a:buClr>
              <a:buSzPts val="4000"/>
              <a:buFont typeface="Gill Sans"/>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body" idx="1"/>
          </p:nvPr>
        </p:nvSpPr>
        <p:spPr>
          <a:xfrm>
            <a:off x="2578392" y="800100"/>
            <a:ext cx="6400800" cy="1132200"/>
          </a:xfrm>
          <a:prstGeom prst="rect">
            <a:avLst/>
          </a:prstGeom>
          <a:noFill/>
          <a:ln>
            <a:noFill/>
          </a:ln>
        </p:spPr>
        <p:txBody>
          <a:bodyPr spcFirstLastPara="1" wrap="square" lIns="91425" tIns="45700" rIns="91425" bIns="45700" anchor="b" anchorCtr="0">
            <a:normAutofit/>
          </a:bodyPr>
          <a:lstStyle>
            <a:lvl1pPr marL="457200" lvl="0" indent="-228600" algn="l">
              <a:lnSpc>
                <a:spcPct val="115000"/>
              </a:lnSpc>
              <a:spcBef>
                <a:spcPts val="0"/>
              </a:spcBef>
              <a:spcAft>
                <a:spcPts val="0"/>
              </a:spcAft>
              <a:buSzPts val="1600"/>
              <a:buNone/>
              <a:defRPr sz="2000">
                <a:solidFill>
                  <a:srgbClr val="341108"/>
                </a:solidFill>
              </a:defRPr>
            </a:lvl1pPr>
            <a:lvl2pPr marL="914400" lvl="1" indent="-228600" algn="l">
              <a:lnSpc>
                <a:spcPct val="100000"/>
              </a:lnSpc>
              <a:spcBef>
                <a:spcPts val="550"/>
              </a:spcBef>
              <a:spcAft>
                <a:spcPts val="0"/>
              </a:spcAft>
              <a:buSzPts val="1800"/>
              <a:buNone/>
              <a:defRPr sz="1800">
                <a:solidFill>
                  <a:srgbClr val="888888"/>
                </a:solidFill>
              </a:defRPr>
            </a:lvl2pPr>
            <a:lvl3pPr marL="1371600" lvl="2" indent="-228600" algn="l">
              <a:lnSpc>
                <a:spcPct val="100000"/>
              </a:lnSpc>
              <a:spcBef>
                <a:spcPts val="320"/>
              </a:spcBef>
              <a:spcAft>
                <a:spcPts val="0"/>
              </a:spcAft>
              <a:buSzPts val="1600"/>
              <a:buNone/>
              <a:defRPr sz="1600">
                <a:solidFill>
                  <a:srgbClr val="888888"/>
                </a:solidFill>
              </a:defRPr>
            </a:lvl3pPr>
            <a:lvl4pPr marL="1828800" lvl="3" indent="-228600" algn="l">
              <a:lnSpc>
                <a:spcPct val="100000"/>
              </a:lnSpc>
              <a:spcBef>
                <a:spcPts val="280"/>
              </a:spcBef>
              <a:spcAft>
                <a:spcPts val="0"/>
              </a:spcAft>
              <a:buSzPts val="1400"/>
              <a:buNone/>
              <a:defRPr sz="1400">
                <a:solidFill>
                  <a:srgbClr val="888888"/>
                </a:solidFill>
              </a:defRPr>
            </a:lvl4pPr>
            <a:lvl5pPr marL="2286000" lvl="4" indent="-228600" algn="l">
              <a:lnSpc>
                <a:spcPct val="100000"/>
              </a:lnSpc>
              <a:spcBef>
                <a:spcPts val="280"/>
              </a:spcBef>
              <a:spcAft>
                <a:spcPts val="0"/>
              </a:spcAft>
              <a:buSzPts val="1400"/>
              <a:buNone/>
              <a:defRPr sz="1400">
                <a:solidFill>
                  <a:srgbClr val="888888"/>
                </a:solidFill>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9" name="Google Shape;39;p5"/>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5"/>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5"/>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ru-RU"/>
              <a:t>‹№›</a:t>
            </a:fld>
            <a:endParaRPr/>
          </a:p>
        </p:txBody>
      </p:sp>
      <p:sp>
        <p:nvSpPr>
          <p:cNvPr id="42" name="Google Shape;42;p5"/>
          <p:cNvSpPr/>
          <p:nvPr/>
        </p:nvSpPr>
        <p:spPr>
          <a:xfrm>
            <a:off x="2286000" y="0"/>
            <a:ext cx="76200" cy="5143500"/>
          </a:xfrm>
          <a:prstGeom prst="rect">
            <a:avLst/>
          </a:prstGeom>
          <a:solidFill>
            <a:schemeClr val="lt1"/>
          </a:solidFill>
          <a:ln>
            <a:noFill/>
          </a:ln>
          <a:effectLst>
            <a:outerShdw blurRad="38550" dist="38000" dir="10800000" algn="tl" rotWithShape="0">
              <a:srgbClr val="6F6A5F">
                <a:alpha val="2431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43" name="Google Shape;43;p5"/>
          <p:cNvSpPr/>
          <p:nvPr/>
        </p:nvSpPr>
        <p:spPr>
          <a:xfrm>
            <a:off x="2172321" y="2110992"/>
            <a:ext cx="210300" cy="157800"/>
          </a:xfrm>
          <a:prstGeom prst="ellipse">
            <a:avLst/>
          </a:prstGeom>
          <a:gradFill>
            <a:gsLst>
              <a:gs pos="0">
                <a:srgbClr val="D7F6FF">
                  <a:alpha val="94509"/>
                </a:srgbClr>
              </a:gs>
              <a:gs pos="50000">
                <a:srgbClr val="C0E3F0">
                  <a:alpha val="89411"/>
                </a:srgbClr>
              </a:gs>
              <a:gs pos="95000">
                <a:srgbClr val="65C6EA">
                  <a:alpha val="87450"/>
                </a:srgbClr>
              </a:gs>
              <a:gs pos="100000">
                <a:srgbClr val="00BBF1">
                  <a:alpha val="84313"/>
                </a:srgbClr>
              </a:gs>
            </a:gsLst>
            <a:path path="circle">
              <a:fillToRect r="100000" b="100000"/>
            </a:path>
            <a:tileRect l="-100000" t="-100000"/>
          </a:gradFill>
          <a:ln w="9525" cap="rnd" cmpd="sng">
            <a:solidFill>
              <a:srgbClr val="2F8DA4">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ill Sans"/>
              <a:ea typeface="Gill Sans"/>
              <a:cs typeface="Gill Sans"/>
              <a:sym typeface="Gill Sans"/>
            </a:endParaRPr>
          </a:p>
        </p:txBody>
      </p:sp>
      <p:sp>
        <p:nvSpPr>
          <p:cNvPr id="44" name="Google Shape;44;p5"/>
          <p:cNvSpPr/>
          <p:nvPr/>
        </p:nvSpPr>
        <p:spPr>
          <a:xfrm>
            <a:off x="2408064" y="2059402"/>
            <a:ext cx="63900" cy="48000"/>
          </a:xfrm>
          <a:prstGeom prst="ellipse">
            <a:avLst/>
          </a:prstGeom>
          <a:noFill/>
          <a:ln w="12700" cap="rnd" cmpd="sng">
            <a:solidFill>
              <a:srgbClr val="317F92">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ill Sans"/>
              <a:ea typeface="Gill Sans"/>
              <a:cs typeface="Gill Sans"/>
              <a:sym typeface="Gill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Два объекта" type="twoObj">
  <p:cSld name="TWO_OBJECTS">
    <p:spTree>
      <p:nvGrpSpPr>
        <p:cNvPr id="1" name="Shape 45"/>
        <p:cNvGrpSpPr/>
        <p:nvPr/>
      </p:nvGrpSpPr>
      <p:grpSpPr>
        <a:xfrm>
          <a:off x="0" y="0"/>
          <a:ext cx="0" cy="0"/>
          <a:chOff x="0" y="0"/>
          <a:chExt cx="0" cy="0"/>
        </a:xfrm>
      </p:grpSpPr>
      <p:sp>
        <p:nvSpPr>
          <p:cNvPr id="46" name="Google Shape;46;p6"/>
          <p:cNvSpPr txBox="1">
            <a:spLocks noGrp="1"/>
          </p:cNvSpPr>
          <p:nvPr>
            <p:ph type="title"/>
          </p:nvPr>
        </p:nvSpPr>
        <p:spPr>
          <a:xfrm>
            <a:off x="1435608" y="205740"/>
            <a:ext cx="7498200" cy="8574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562214"/>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body" idx="1"/>
          </p:nvPr>
        </p:nvSpPr>
        <p:spPr>
          <a:xfrm>
            <a:off x="1435608" y="1143000"/>
            <a:ext cx="3657600" cy="3497700"/>
          </a:xfrm>
          <a:prstGeom prst="rect">
            <a:avLst/>
          </a:prstGeom>
          <a:noFill/>
          <a:ln>
            <a:noFill/>
          </a:ln>
        </p:spPr>
        <p:txBody>
          <a:bodyPr spcFirstLastPara="1" wrap="square" lIns="91425" tIns="45700" rIns="91425" bIns="45700" anchor="t" anchorCtr="0">
            <a:normAutofit/>
          </a:bodyPr>
          <a:lstStyle>
            <a:lvl1pPr marL="457200" lvl="0" indent="-370840" algn="l">
              <a:lnSpc>
                <a:spcPct val="100000"/>
              </a:lnSpc>
              <a:spcBef>
                <a:spcPts val="600"/>
              </a:spcBef>
              <a:spcAft>
                <a:spcPts val="0"/>
              </a:spcAft>
              <a:buSzPts val="2240"/>
              <a:buChar char="⚫"/>
              <a:defRPr sz="2800"/>
            </a:lvl1pPr>
            <a:lvl2pPr marL="914400" lvl="1" indent="-381000" algn="l">
              <a:lnSpc>
                <a:spcPct val="100000"/>
              </a:lnSpc>
              <a:spcBef>
                <a:spcPts val="55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8" name="Google Shape;48;p6"/>
          <p:cNvSpPr txBox="1">
            <a:spLocks noGrp="1"/>
          </p:cNvSpPr>
          <p:nvPr>
            <p:ph type="body" idx="2"/>
          </p:nvPr>
        </p:nvSpPr>
        <p:spPr>
          <a:xfrm>
            <a:off x="5276088" y="1143000"/>
            <a:ext cx="3657600" cy="3497700"/>
          </a:xfrm>
          <a:prstGeom prst="rect">
            <a:avLst/>
          </a:prstGeom>
          <a:noFill/>
          <a:ln>
            <a:noFill/>
          </a:ln>
        </p:spPr>
        <p:txBody>
          <a:bodyPr spcFirstLastPara="1" wrap="square" lIns="91425" tIns="45700" rIns="91425" bIns="45700" anchor="t" anchorCtr="0">
            <a:normAutofit/>
          </a:bodyPr>
          <a:lstStyle>
            <a:lvl1pPr marL="457200" lvl="0" indent="-370840" algn="l">
              <a:lnSpc>
                <a:spcPct val="100000"/>
              </a:lnSpc>
              <a:spcBef>
                <a:spcPts val="600"/>
              </a:spcBef>
              <a:spcAft>
                <a:spcPts val="0"/>
              </a:spcAft>
              <a:buSzPts val="2240"/>
              <a:buChar char="⚫"/>
              <a:defRPr sz="2800"/>
            </a:lvl1pPr>
            <a:lvl2pPr marL="914400" lvl="1" indent="-381000" algn="l">
              <a:lnSpc>
                <a:spcPct val="100000"/>
              </a:lnSpc>
              <a:spcBef>
                <a:spcPts val="55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9" name="Google Shape;49;p6"/>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6"/>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6"/>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Сравнение" type="twoTxTwoObj">
  <p:cSld name="TWO_OBJECTS_WITH_TEXT">
    <p:spTree>
      <p:nvGrpSpPr>
        <p:cNvPr id="1" name="Shape 52"/>
        <p:cNvGrpSpPr/>
        <p:nvPr/>
      </p:nvGrpSpPr>
      <p:grpSpPr>
        <a:xfrm>
          <a:off x="0" y="0"/>
          <a:ext cx="0" cy="0"/>
          <a:chOff x="0" y="0"/>
          <a:chExt cx="0" cy="0"/>
        </a:xfrm>
      </p:grpSpPr>
      <p:sp>
        <p:nvSpPr>
          <p:cNvPr id="53" name="Google Shape;53;p7"/>
          <p:cNvSpPr txBox="1">
            <a:spLocks noGrp="1"/>
          </p:cNvSpPr>
          <p:nvPr>
            <p:ph type="title"/>
          </p:nvPr>
        </p:nvSpPr>
        <p:spPr>
          <a:xfrm>
            <a:off x="457200" y="3870252"/>
            <a:ext cx="8229600" cy="8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rgbClr val="562214"/>
              </a:buClr>
              <a:buSzPts val="4500"/>
              <a:buFont typeface="Gill Sans"/>
              <a:buNone/>
              <a:defRPr sz="45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7"/>
          <p:cNvSpPr txBox="1">
            <a:spLocks noGrp="1"/>
          </p:cNvSpPr>
          <p:nvPr>
            <p:ph type="body" idx="1"/>
          </p:nvPr>
        </p:nvSpPr>
        <p:spPr>
          <a:xfrm>
            <a:off x="457200" y="246209"/>
            <a:ext cx="4023300" cy="480300"/>
          </a:xfrm>
          <a:prstGeom prst="rect">
            <a:avLst/>
          </a:prstGeom>
          <a:solidFill>
            <a:schemeClr val="lt1"/>
          </a:solidFill>
          <a:ln w="10775" cap="flat" cmpd="sng">
            <a:solidFill>
              <a:schemeClr val="lt1"/>
            </a:solidFill>
            <a:prstDash val="solid"/>
            <a:miter lim="800000"/>
            <a:headEnd type="none" w="sm" len="sm"/>
            <a:tailEnd type="none" w="sm" len="sm"/>
          </a:ln>
        </p:spPr>
        <p:txBody>
          <a:bodyPr spcFirstLastPara="1" wrap="square" lIns="91425" tIns="45700" rIns="91425" bIns="45700" anchor="ctr" anchorCtr="0">
            <a:normAutofit/>
          </a:bodyPr>
          <a:lstStyle>
            <a:lvl1pPr marL="457200" lvl="0" indent="-228600" algn="l">
              <a:lnSpc>
                <a:spcPct val="100000"/>
              </a:lnSpc>
              <a:spcBef>
                <a:spcPts val="100"/>
              </a:spcBef>
              <a:spcAft>
                <a:spcPts val="0"/>
              </a:spcAft>
              <a:buSzPts val="1520"/>
              <a:buNone/>
              <a:defRPr sz="1900" b="0">
                <a:solidFill>
                  <a:schemeClr val="dk1"/>
                </a:solidFill>
              </a:defRPr>
            </a:lvl1pPr>
            <a:lvl2pPr marL="914400" lvl="1" indent="-228600" algn="l">
              <a:lnSpc>
                <a:spcPct val="100000"/>
              </a:lnSpc>
              <a:spcBef>
                <a:spcPts val="55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5" name="Google Shape;55;p7"/>
          <p:cNvSpPr txBox="1">
            <a:spLocks noGrp="1"/>
          </p:cNvSpPr>
          <p:nvPr>
            <p:ph type="body" idx="2"/>
          </p:nvPr>
        </p:nvSpPr>
        <p:spPr>
          <a:xfrm>
            <a:off x="4663440" y="246209"/>
            <a:ext cx="4023300" cy="480300"/>
          </a:xfrm>
          <a:prstGeom prst="rect">
            <a:avLst/>
          </a:prstGeom>
          <a:solidFill>
            <a:schemeClr val="lt1"/>
          </a:solidFill>
          <a:ln w="10775" cap="flat" cmpd="sng">
            <a:solidFill>
              <a:schemeClr val="lt1"/>
            </a:solidFill>
            <a:prstDash val="solid"/>
            <a:miter lim="800000"/>
            <a:headEnd type="none" w="sm" len="sm"/>
            <a:tailEnd type="none" w="sm" len="sm"/>
          </a:ln>
        </p:spPr>
        <p:txBody>
          <a:bodyPr spcFirstLastPara="1" wrap="square" lIns="91425" tIns="45700" rIns="91425" bIns="45700" anchor="ctr" anchorCtr="0">
            <a:normAutofit/>
          </a:bodyPr>
          <a:lstStyle>
            <a:lvl1pPr marL="457200" lvl="0" indent="-228600" algn="l">
              <a:lnSpc>
                <a:spcPct val="100000"/>
              </a:lnSpc>
              <a:spcBef>
                <a:spcPts val="100"/>
              </a:spcBef>
              <a:spcAft>
                <a:spcPts val="0"/>
              </a:spcAft>
              <a:buSzPts val="1520"/>
              <a:buNone/>
              <a:defRPr sz="1900" b="0">
                <a:solidFill>
                  <a:schemeClr val="dk1"/>
                </a:solidFill>
              </a:defRPr>
            </a:lvl1pPr>
            <a:lvl2pPr marL="914400" lvl="1" indent="-228600" algn="l">
              <a:lnSpc>
                <a:spcPct val="100000"/>
              </a:lnSpc>
              <a:spcBef>
                <a:spcPts val="55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6" name="Google Shape;56;p7"/>
          <p:cNvSpPr txBox="1">
            <a:spLocks noGrp="1"/>
          </p:cNvSpPr>
          <p:nvPr>
            <p:ph type="body" idx="3"/>
          </p:nvPr>
        </p:nvSpPr>
        <p:spPr>
          <a:xfrm>
            <a:off x="457200" y="727002"/>
            <a:ext cx="4023300" cy="3086100"/>
          </a:xfrm>
          <a:prstGeom prst="rect">
            <a:avLst/>
          </a:prstGeom>
          <a:noFill/>
          <a:ln w="10775" cap="flat" cmpd="sng">
            <a:solidFill>
              <a:schemeClr val="lt1"/>
            </a:solidFill>
            <a:prstDash val="dash"/>
            <a:miter lim="800000"/>
            <a:headEnd type="none" w="sm" len="sm"/>
            <a:tailEnd type="none" w="sm" len="sm"/>
          </a:ln>
        </p:spPr>
        <p:txBody>
          <a:bodyPr spcFirstLastPara="1" wrap="square" lIns="91425" tIns="45700" rIns="91425" bIns="45700" anchor="t" anchorCtr="0">
            <a:normAutofit/>
          </a:bodyPr>
          <a:lstStyle>
            <a:lvl1pPr marL="457200" lvl="0" indent="-350520" algn="l">
              <a:lnSpc>
                <a:spcPct val="100000"/>
              </a:lnSpc>
              <a:spcBef>
                <a:spcPts val="700"/>
              </a:spcBef>
              <a:spcAft>
                <a:spcPts val="0"/>
              </a:spcAft>
              <a:buSzPts val="1920"/>
              <a:buChar char="⚫"/>
              <a:defRPr sz="2400"/>
            </a:lvl1pPr>
            <a:lvl2pPr marL="914400" lvl="1" indent="-355600" algn="l">
              <a:lnSpc>
                <a:spcPct val="100000"/>
              </a:lnSpc>
              <a:spcBef>
                <a:spcPts val="700"/>
              </a:spcBef>
              <a:spcAft>
                <a:spcPts val="0"/>
              </a:spcAft>
              <a:buSzPts val="2000"/>
              <a:buChar char="◦"/>
              <a:defRPr sz="2000"/>
            </a:lvl2pPr>
            <a:lvl3pPr marL="1371600" lvl="2" indent="-342900" algn="l">
              <a:lnSpc>
                <a:spcPct val="100000"/>
              </a:lnSpc>
              <a:spcBef>
                <a:spcPts val="700"/>
              </a:spcBef>
              <a:spcAft>
                <a:spcPts val="0"/>
              </a:spcAft>
              <a:buSzPts val="1800"/>
              <a:buChar char="●"/>
              <a:defRPr sz="1800"/>
            </a:lvl3pPr>
            <a:lvl4pPr marL="1828800" lvl="3" indent="-330200" algn="l">
              <a:lnSpc>
                <a:spcPct val="100000"/>
              </a:lnSpc>
              <a:spcBef>
                <a:spcPts val="700"/>
              </a:spcBef>
              <a:spcAft>
                <a:spcPts val="0"/>
              </a:spcAft>
              <a:buSzPts val="1600"/>
              <a:buChar char="●"/>
              <a:defRPr sz="1600"/>
            </a:lvl4pPr>
            <a:lvl5pPr marL="2286000" lvl="4" indent="-330200" algn="l">
              <a:lnSpc>
                <a:spcPct val="100000"/>
              </a:lnSpc>
              <a:spcBef>
                <a:spcPts val="700"/>
              </a:spcBef>
              <a:spcAft>
                <a:spcPts val="0"/>
              </a:spcAft>
              <a:buSzPts val="1600"/>
              <a:buChar char="●"/>
              <a:defRPr sz="16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7" name="Google Shape;57;p7"/>
          <p:cNvSpPr txBox="1">
            <a:spLocks noGrp="1"/>
          </p:cNvSpPr>
          <p:nvPr>
            <p:ph type="body" idx="4"/>
          </p:nvPr>
        </p:nvSpPr>
        <p:spPr>
          <a:xfrm>
            <a:off x="4663440" y="727002"/>
            <a:ext cx="4023300" cy="3086100"/>
          </a:xfrm>
          <a:prstGeom prst="rect">
            <a:avLst/>
          </a:prstGeom>
          <a:noFill/>
          <a:ln w="10775" cap="flat" cmpd="sng">
            <a:solidFill>
              <a:schemeClr val="lt1"/>
            </a:solidFill>
            <a:prstDash val="dash"/>
            <a:miter lim="800000"/>
            <a:headEnd type="none" w="sm" len="sm"/>
            <a:tailEnd type="none" w="sm" len="sm"/>
          </a:ln>
        </p:spPr>
        <p:txBody>
          <a:bodyPr spcFirstLastPara="1" wrap="square" lIns="91425" tIns="45700" rIns="91425" bIns="45700" anchor="t" anchorCtr="0">
            <a:normAutofit/>
          </a:bodyPr>
          <a:lstStyle>
            <a:lvl1pPr marL="457200" lvl="0" indent="-350520" algn="l">
              <a:lnSpc>
                <a:spcPct val="100000"/>
              </a:lnSpc>
              <a:spcBef>
                <a:spcPts val="700"/>
              </a:spcBef>
              <a:spcAft>
                <a:spcPts val="0"/>
              </a:spcAft>
              <a:buSzPts val="1920"/>
              <a:buChar char="⚫"/>
              <a:defRPr sz="2400"/>
            </a:lvl1pPr>
            <a:lvl2pPr marL="914400" lvl="1" indent="-355600" algn="l">
              <a:lnSpc>
                <a:spcPct val="100000"/>
              </a:lnSpc>
              <a:spcBef>
                <a:spcPts val="700"/>
              </a:spcBef>
              <a:spcAft>
                <a:spcPts val="0"/>
              </a:spcAft>
              <a:buSzPts val="2000"/>
              <a:buChar char="◦"/>
              <a:defRPr sz="2000"/>
            </a:lvl2pPr>
            <a:lvl3pPr marL="1371600" lvl="2" indent="-342900" algn="l">
              <a:lnSpc>
                <a:spcPct val="100000"/>
              </a:lnSpc>
              <a:spcBef>
                <a:spcPts val="700"/>
              </a:spcBef>
              <a:spcAft>
                <a:spcPts val="0"/>
              </a:spcAft>
              <a:buSzPts val="1800"/>
              <a:buChar char="●"/>
              <a:defRPr sz="1800"/>
            </a:lvl3pPr>
            <a:lvl4pPr marL="1828800" lvl="3" indent="-330200" algn="l">
              <a:lnSpc>
                <a:spcPct val="100000"/>
              </a:lnSpc>
              <a:spcBef>
                <a:spcPts val="700"/>
              </a:spcBef>
              <a:spcAft>
                <a:spcPts val="0"/>
              </a:spcAft>
              <a:buSzPts val="1600"/>
              <a:buChar char="●"/>
              <a:defRPr sz="1600"/>
            </a:lvl4pPr>
            <a:lvl5pPr marL="2286000" lvl="4" indent="-330200" algn="l">
              <a:lnSpc>
                <a:spcPct val="100000"/>
              </a:lnSpc>
              <a:spcBef>
                <a:spcPts val="700"/>
              </a:spcBef>
              <a:spcAft>
                <a:spcPts val="0"/>
              </a:spcAft>
              <a:buSzPts val="1600"/>
              <a:buChar char="●"/>
              <a:defRPr sz="16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8" name="Google Shape;58;p7"/>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7"/>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7"/>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Пустой слайд" type="blank">
  <p:cSld name="BLANK">
    <p:spTree>
      <p:nvGrpSpPr>
        <p:cNvPr id="1" name="Shape 61"/>
        <p:cNvGrpSpPr/>
        <p:nvPr/>
      </p:nvGrpSpPr>
      <p:grpSpPr>
        <a:xfrm>
          <a:off x="0" y="0"/>
          <a:ext cx="0" cy="0"/>
          <a:chOff x="0" y="0"/>
          <a:chExt cx="0" cy="0"/>
        </a:xfrm>
      </p:grpSpPr>
      <p:sp>
        <p:nvSpPr>
          <p:cNvPr id="62" name="Google Shape;62;p8"/>
          <p:cNvSpPr/>
          <p:nvPr/>
        </p:nvSpPr>
        <p:spPr>
          <a:xfrm>
            <a:off x="1014984" y="0"/>
            <a:ext cx="8129100"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63" name="Google Shape;63;p8"/>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8"/>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8"/>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ru-RU"/>
              <a:t>‹№›</a:t>
            </a:fld>
            <a:endParaRPr/>
          </a:p>
        </p:txBody>
      </p:sp>
      <p:sp>
        <p:nvSpPr>
          <p:cNvPr id="66" name="Google Shape;66;p8"/>
          <p:cNvSpPr/>
          <p:nvPr/>
        </p:nvSpPr>
        <p:spPr>
          <a:xfrm>
            <a:off x="1014984" y="-40"/>
            <a:ext cx="73200" cy="5143500"/>
          </a:xfrm>
          <a:prstGeom prst="rect">
            <a:avLst/>
          </a:prstGeom>
          <a:solidFill>
            <a:schemeClr val="lt1"/>
          </a:solidFill>
          <a:ln>
            <a:noFill/>
          </a:ln>
          <a:effectLst>
            <a:outerShdw blurRad="38550" dist="38000" dir="10800000" algn="tl" rotWithShape="0">
              <a:srgbClr val="6F6A5F">
                <a:alpha val="2431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Объект с подписью" type="objTx">
  <p:cSld name="OBJECT_WITH_CAPTION_TEXT">
    <p:spTree>
      <p:nvGrpSpPr>
        <p:cNvPr id="1" name="Shape 67"/>
        <p:cNvGrpSpPr/>
        <p:nvPr/>
      </p:nvGrpSpPr>
      <p:grpSpPr>
        <a:xfrm>
          <a:off x="0" y="0"/>
          <a:ext cx="0" cy="0"/>
          <a:chOff x="0" y="0"/>
          <a:chExt cx="0" cy="0"/>
        </a:xfrm>
      </p:grpSpPr>
      <p:sp>
        <p:nvSpPr>
          <p:cNvPr id="68" name="Google Shape;68;p9"/>
          <p:cNvSpPr txBox="1">
            <a:spLocks noGrp="1"/>
          </p:cNvSpPr>
          <p:nvPr>
            <p:ph type="title"/>
          </p:nvPr>
        </p:nvSpPr>
        <p:spPr>
          <a:xfrm>
            <a:off x="457200" y="162584"/>
            <a:ext cx="3810000" cy="871500"/>
          </a:xfrm>
          <a:prstGeom prst="rect">
            <a:avLst/>
          </a:prstGeom>
          <a:noFill/>
          <a:ln>
            <a:noFill/>
          </a:ln>
        </p:spPr>
        <p:txBody>
          <a:bodyPr spcFirstLastPara="1" wrap="square" lIns="91425" tIns="45700" rIns="91425" bIns="45700" anchor="b" anchorCtr="0">
            <a:normAutofit/>
          </a:bodyPr>
          <a:lstStyle>
            <a:lvl1pPr lvl="0" algn="l">
              <a:lnSpc>
                <a:spcPct val="90909"/>
              </a:lnSpc>
              <a:spcBef>
                <a:spcPts val="0"/>
              </a:spcBef>
              <a:spcAft>
                <a:spcPts val="0"/>
              </a:spcAft>
              <a:buClr>
                <a:srgbClr val="562214"/>
              </a:buClr>
              <a:buSzPts val="2200"/>
              <a:buFont typeface="Gill Sans"/>
              <a:buNone/>
              <a:defRPr sz="22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9"/>
          <p:cNvSpPr txBox="1">
            <a:spLocks noGrp="1"/>
          </p:cNvSpPr>
          <p:nvPr>
            <p:ph type="body" idx="1"/>
          </p:nvPr>
        </p:nvSpPr>
        <p:spPr>
          <a:xfrm>
            <a:off x="457200" y="1055223"/>
            <a:ext cx="3810000" cy="5238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0"/>
              </a:spcBef>
              <a:spcAft>
                <a:spcPts val="0"/>
              </a:spcAft>
              <a:buSzPts val="1120"/>
              <a:buNone/>
              <a:defRPr sz="1400"/>
            </a:lvl1pPr>
            <a:lvl2pPr marL="914400" lvl="1" indent="-228600" algn="l">
              <a:lnSpc>
                <a:spcPct val="100000"/>
              </a:lnSpc>
              <a:spcBef>
                <a:spcPts val="55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180"/>
              </a:spcBef>
              <a:spcAft>
                <a:spcPts val="0"/>
              </a:spcAft>
              <a:buSzPts val="900"/>
              <a:buNone/>
              <a:defRPr sz="9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0" name="Google Shape;70;p9"/>
          <p:cNvSpPr txBox="1">
            <a:spLocks noGrp="1"/>
          </p:cNvSpPr>
          <p:nvPr>
            <p:ph type="body" idx="2"/>
          </p:nvPr>
        </p:nvSpPr>
        <p:spPr>
          <a:xfrm>
            <a:off x="457200" y="1600200"/>
            <a:ext cx="8153400" cy="2994600"/>
          </a:xfrm>
          <a:prstGeom prst="rect">
            <a:avLst/>
          </a:prstGeom>
          <a:noFill/>
          <a:ln>
            <a:noFill/>
          </a:ln>
        </p:spPr>
        <p:txBody>
          <a:bodyPr spcFirstLastPara="1" wrap="square" lIns="91425" tIns="45700" rIns="91425" bIns="45700" anchor="t" anchorCtr="0">
            <a:normAutofit/>
          </a:bodyPr>
          <a:lstStyle>
            <a:lvl1pPr marL="457200" lvl="0" indent="-391160" algn="l">
              <a:lnSpc>
                <a:spcPct val="100000"/>
              </a:lnSpc>
              <a:spcBef>
                <a:spcPts val="600"/>
              </a:spcBef>
              <a:spcAft>
                <a:spcPts val="0"/>
              </a:spcAft>
              <a:buSzPts val="2560"/>
              <a:buChar char="⚫"/>
              <a:defRPr sz="3200"/>
            </a:lvl1pPr>
            <a:lvl2pPr marL="914400" lvl="1" indent="-406400" algn="l">
              <a:lnSpc>
                <a:spcPct val="100000"/>
              </a:lnSpc>
              <a:spcBef>
                <a:spcPts val="550"/>
              </a:spcBef>
              <a:spcAft>
                <a:spcPts val="0"/>
              </a:spcAft>
              <a:buSzPts val="2800"/>
              <a:buChar char="◦"/>
              <a:defRPr sz="2800"/>
            </a:lvl2pPr>
            <a:lvl3pPr marL="1371600" lvl="2" indent="-381000" algn="l">
              <a:lnSpc>
                <a:spcPct val="100000"/>
              </a:lnSpc>
              <a:spcBef>
                <a:spcPts val="480"/>
              </a:spcBef>
              <a:spcAft>
                <a:spcPts val="0"/>
              </a:spcAft>
              <a:buSzPts val="2400"/>
              <a:buChar char="●"/>
              <a:defRPr sz="2400"/>
            </a:lvl3pPr>
            <a:lvl4pPr marL="1828800" lvl="3" indent="-355600" algn="l">
              <a:lnSpc>
                <a:spcPct val="100000"/>
              </a:lnSpc>
              <a:spcBef>
                <a:spcPts val="400"/>
              </a:spcBef>
              <a:spcAft>
                <a:spcPts val="0"/>
              </a:spcAft>
              <a:buSzPts val="2000"/>
              <a:buChar char="●"/>
              <a:defRPr sz="2000"/>
            </a:lvl4pPr>
            <a:lvl5pPr marL="2286000" lvl="4" indent="-355600" algn="l">
              <a:lnSpc>
                <a:spcPct val="100000"/>
              </a:lnSpc>
              <a:spcBef>
                <a:spcPts val="400"/>
              </a:spcBef>
              <a:spcAft>
                <a:spcPts val="0"/>
              </a:spcAft>
              <a:buSzPts val="2000"/>
              <a:buChar char="●"/>
              <a:defRPr sz="20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1" name="Google Shape;71;p9"/>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9"/>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9"/>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Рисунок с подписью" type="picTx">
  <p:cSld name="PICTURE_WITH_CAPTION_TEXT">
    <p:spTree>
      <p:nvGrpSpPr>
        <p:cNvPr id="1" name="Shape 74"/>
        <p:cNvGrpSpPr/>
        <p:nvPr/>
      </p:nvGrpSpPr>
      <p:grpSpPr>
        <a:xfrm>
          <a:off x="0" y="0"/>
          <a:ext cx="0" cy="0"/>
          <a:chOff x="0" y="0"/>
          <a:chExt cx="0" cy="0"/>
        </a:xfrm>
      </p:grpSpPr>
      <p:sp>
        <p:nvSpPr>
          <p:cNvPr id="75" name="Google Shape;75;p10"/>
          <p:cNvSpPr txBox="1">
            <a:spLocks noGrp="1"/>
          </p:cNvSpPr>
          <p:nvPr>
            <p:ph type="title"/>
          </p:nvPr>
        </p:nvSpPr>
        <p:spPr>
          <a:xfrm>
            <a:off x="5886896" y="800100"/>
            <a:ext cx="2743200" cy="14859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562214"/>
              </a:buClr>
              <a:buSzPts val="2100"/>
              <a:buFont typeface="Gill Sans"/>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0"/>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0"/>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0"/>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ru-RU"/>
              <a:t>‹№›</a:t>
            </a:fld>
            <a:endParaRPr/>
          </a:p>
        </p:txBody>
      </p:sp>
      <p:sp>
        <p:nvSpPr>
          <p:cNvPr id="79" name="Google Shape;79;p10"/>
          <p:cNvSpPr/>
          <p:nvPr/>
        </p:nvSpPr>
        <p:spPr>
          <a:xfrm>
            <a:off x="762000" y="800100"/>
            <a:ext cx="4572000" cy="3429000"/>
          </a:xfrm>
          <a:prstGeom prst="rect">
            <a:avLst/>
          </a:prstGeom>
          <a:solidFill>
            <a:srgbClr val="FFFFFF"/>
          </a:solidFill>
          <a:ln w="88900" cap="sq" cmpd="sng">
            <a:solidFill>
              <a:srgbClr val="FFFFFF"/>
            </a:solidFill>
            <a:prstDash val="solid"/>
            <a:miter lim="800000"/>
            <a:headEnd type="none" w="sm" len="sm"/>
            <a:tailEnd type="none" w="sm" len="sm"/>
          </a:ln>
          <a:effectLst>
            <a:outerShdw blurRad="55500" dist="18500" dir="5400000" algn="tl" rotWithShape="0">
              <a:srgbClr val="000000">
                <a:alpha val="34509"/>
              </a:srgbClr>
            </a:outerShdw>
          </a:effectLst>
        </p:spPr>
        <p:txBody>
          <a:bodyPr spcFirstLastPara="1" wrap="square" lIns="91425" tIns="274300" rIns="91425" bIns="45700" anchor="t" anchorCtr="0">
            <a:noAutofit/>
          </a:bodyPr>
          <a:lstStyle/>
          <a:p>
            <a:pPr marL="0" marR="0" lvl="0" indent="0" algn="l" rtl="0">
              <a:lnSpc>
                <a:spcPct val="93750"/>
              </a:lnSpc>
              <a:spcBef>
                <a:spcPts val="0"/>
              </a:spcBef>
              <a:spcAft>
                <a:spcPts val="0"/>
              </a:spcAft>
              <a:buClr>
                <a:schemeClr val="accent1"/>
              </a:buClr>
              <a:buSzPts val="2560"/>
              <a:buFont typeface="Noto Sans Symbols"/>
              <a:buNone/>
            </a:pPr>
            <a:endParaRPr sz="3200" b="0" i="0" u="none" strike="noStrike" cap="none">
              <a:solidFill>
                <a:schemeClr val="dk1"/>
              </a:solidFill>
              <a:latin typeface="Gill Sans"/>
              <a:ea typeface="Gill Sans"/>
              <a:cs typeface="Gill Sans"/>
              <a:sym typeface="Gill Sans"/>
            </a:endParaRPr>
          </a:p>
        </p:txBody>
      </p:sp>
      <p:sp>
        <p:nvSpPr>
          <p:cNvPr id="80" name="Google Shape;80;p10"/>
          <p:cNvSpPr>
            <a:spLocks noGrp="1"/>
          </p:cNvSpPr>
          <p:nvPr>
            <p:ph type="pic" idx="2"/>
          </p:nvPr>
        </p:nvSpPr>
        <p:spPr>
          <a:xfrm>
            <a:off x="838200" y="857252"/>
            <a:ext cx="4419600" cy="2635800"/>
          </a:xfrm>
          <a:prstGeom prst="roundRect">
            <a:avLst>
              <a:gd name="adj" fmla="val 783"/>
            </a:avLst>
          </a:prstGeom>
          <a:solidFill>
            <a:schemeClr val="lt2"/>
          </a:solidFill>
          <a:ln>
            <a:noFill/>
          </a:ln>
        </p:spPr>
      </p:sp>
      <p:sp>
        <p:nvSpPr>
          <p:cNvPr id="81" name="Google Shape;81;p10"/>
          <p:cNvSpPr/>
          <p:nvPr/>
        </p:nvSpPr>
        <p:spPr>
          <a:xfrm rot="-1689896">
            <a:off x="423058" y="706283"/>
            <a:ext cx="633134" cy="172178"/>
          </a:xfrm>
          <a:prstGeom prst="flowChartProcess">
            <a:avLst/>
          </a:prstGeom>
          <a:solidFill>
            <a:srgbClr val="FBFBFB">
              <a:alpha val="44313"/>
            </a:srgbClr>
          </a:solidFill>
          <a:ln w="9525" cap="rnd" cmpd="sng">
            <a:solidFill>
              <a:srgbClr val="FFFFFF"/>
            </a:solidFill>
            <a:prstDash val="solid"/>
            <a:round/>
            <a:headEnd type="none" w="sm" len="sm"/>
            <a:tailEnd type="none" w="sm" len="sm"/>
          </a:ln>
          <a:effectLst>
            <a:outerShdw blurRad="25400" dist="25400" dir="3300000" sx="96000" sy="96000" algn="tl" rotWithShape="0">
              <a:srgbClr val="EAD8B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82" name="Google Shape;82;p10"/>
          <p:cNvSpPr/>
          <p:nvPr/>
        </p:nvSpPr>
        <p:spPr>
          <a:xfrm rot="1665327" flipH="1">
            <a:off x="5028006" y="693321"/>
            <a:ext cx="600546" cy="171770"/>
          </a:xfrm>
          <a:prstGeom prst="flowChartProcess">
            <a:avLst/>
          </a:prstGeom>
          <a:solidFill>
            <a:srgbClr val="FBFBFB">
              <a:alpha val="44313"/>
            </a:srgbClr>
          </a:solidFill>
          <a:ln w="9525" cap="rnd" cmpd="sng">
            <a:solidFill>
              <a:srgbClr val="FFFFFF"/>
            </a:solidFill>
            <a:prstDash val="solid"/>
            <a:round/>
            <a:headEnd type="none" w="sm" len="sm"/>
            <a:tailEnd type="none" w="sm" len="sm"/>
          </a:ln>
          <a:effectLst>
            <a:outerShdw blurRad="25400" dist="25400" dir="3300000" sx="96000" sy="96000" algn="tl" rotWithShape="0">
              <a:schemeClr val="lt2">
                <a:alpha val="20000"/>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83" name="Google Shape;83;p10"/>
          <p:cNvSpPr txBox="1">
            <a:spLocks noGrp="1"/>
          </p:cNvSpPr>
          <p:nvPr>
            <p:ph type="body" idx="1"/>
          </p:nvPr>
        </p:nvSpPr>
        <p:spPr>
          <a:xfrm>
            <a:off x="838200" y="3600450"/>
            <a:ext cx="4419600" cy="571500"/>
          </a:xfrm>
          <a:prstGeom prst="rect">
            <a:avLst/>
          </a:prstGeom>
          <a:noFill/>
          <a:ln>
            <a:noFill/>
          </a:ln>
        </p:spPr>
        <p:txBody>
          <a:bodyPr spcFirstLastPara="1" wrap="square" lIns="91425" tIns="45700" rIns="91425" bIns="45700" anchor="ctr" anchorCtr="0">
            <a:normAutofit/>
          </a:bodyPr>
          <a:lstStyle>
            <a:lvl1pPr marL="457200" lvl="0" indent="-228600" algn="l">
              <a:lnSpc>
                <a:spcPct val="114285"/>
              </a:lnSpc>
              <a:spcBef>
                <a:spcPts val="0"/>
              </a:spcBef>
              <a:spcAft>
                <a:spcPts val="0"/>
              </a:spcAft>
              <a:buSzPts val="1120"/>
              <a:buNone/>
              <a:defRPr sz="1400">
                <a:solidFill>
                  <a:srgbClr val="777777"/>
                </a:solidFill>
              </a:defRPr>
            </a:lvl1pPr>
            <a:lvl2pPr marL="914400" lvl="1" indent="-304800" algn="l">
              <a:lnSpc>
                <a:spcPct val="100000"/>
              </a:lnSpc>
              <a:spcBef>
                <a:spcPts val="550"/>
              </a:spcBef>
              <a:spcAft>
                <a:spcPts val="0"/>
              </a:spcAft>
              <a:buSzPts val="1200"/>
              <a:buChar char="◦"/>
              <a:defRPr sz="1200"/>
            </a:lvl2pPr>
            <a:lvl3pPr marL="1371600" lvl="2" indent="-292100" algn="l">
              <a:lnSpc>
                <a:spcPct val="100000"/>
              </a:lnSpc>
              <a:spcBef>
                <a:spcPts val="200"/>
              </a:spcBef>
              <a:spcAft>
                <a:spcPts val="0"/>
              </a:spcAft>
              <a:buSzPts val="1000"/>
              <a:buChar char="●"/>
              <a:defRPr sz="1000"/>
            </a:lvl3pPr>
            <a:lvl4pPr marL="1828800" lvl="3" indent="-285750" algn="l">
              <a:lnSpc>
                <a:spcPct val="100000"/>
              </a:lnSpc>
              <a:spcBef>
                <a:spcPts val="180"/>
              </a:spcBef>
              <a:spcAft>
                <a:spcPts val="0"/>
              </a:spcAft>
              <a:buSzPts val="900"/>
              <a:buChar char="●"/>
              <a:defRPr sz="900"/>
            </a:lvl4pPr>
            <a:lvl5pPr marL="2286000" lvl="4" indent="-285750" algn="l">
              <a:lnSpc>
                <a:spcPct val="100000"/>
              </a:lnSpc>
              <a:spcBef>
                <a:spcPts val="180"/>
              </a:spcBef>
              <a:spcAft>
                <a:spcPts val="0"/>
              </a:spcAft>
              <a:buSzPts val="900"/>
              <a:buChar char="●"/>
              <a:defRPr sz="9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tile tx="0" ty="0" sx="90000" sy="90000" flip="xy" algn="tl"/>
        </a:blipFill>
        <a:effectLst/>
      </p:bgPr>
    </p:bg>
    <p:spTree>
      <p:nvGrpSpPr>
        <p:cNvPr id="1" name="Shape 5"/>
        <p:cNvGrpSpPr/>
        <p:nvPr/>
      </p:nvGrpSpPr>
      <p:grpSpPr>
        <a:xfrm>
          <a:off x="0" y="0"/>
          <a:ext cx="0" cy="0"/>
          <a:chOff x="0" y="0"/>
          <a:chExt cx="0" cy="0"/>
        </a:xfrm>
      </p:grpSpPr>
      <p:sp>
        <p:nvSpPr>
          <p:cNvPr id="6" name="Google Shape;6;p1"/>
          <p:cNvSpPr/>
          <p:nvPr/>
        </p:nvSpPr>
        <p:spPr>
          <a:xfrm>
            <a:off x="-815927" y="-611942"/>
            <a:ext cx="1638900" cy="1229100"/>
          </a:xfrm>
          <a:prstGeom prst="pie">
            <a:avLst>
              <a:gd name="adj1" fmla="val 0"/>
              <a:gd name="adj2" fmla="val 5402120"/>
            </a:avLst>
          </a:prstGeom>
          <a:solidFill>
            <a:srgbClr val="FEF9F3">
              <a:alpha val="32549"/>
            </a:srgbClr>
          </a:solidFill>
          <a:ln w="9525" cap="rnd" cmpd="sng">
            <a:solidFill>
              <a:srgbClr val="D1C19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7" name="Google Shape;7;p1"/>
          <p:cNvSpPr/>
          <p:nvPr/>
        </p:nvSpPr>
        <p:spPr>
          <a:xfrm>
            <a:off x="168816" y="15827"/>
            <a:ext cx="1702200" cy="1276800"/>
          </a:xfrm>
          <a:prstGeom prst="ellipse">
            <a:avLst/>
          </a:prstGeom>
          <a:noFill/>
          <a:ln w="27300" cap="rnd" cmpd="sng">
            <a:solidFill>
              <a:srgbClr val="FFF5DB"/>
            </a:solidFill>
            <a:prstDash val="solid"/>
            <a:round/>
            <a:headEnd type="none" w="sm" len="sm"/>
            <a:tailEnd type="none" w="sm" len="sm"/>
          </a:ln>
          <a:effectLst>
            <a:outerShdw blurRad="25400" dist="25400" dir="5400000" algn="tl" rotWithShape="0">
              <a:srgbClr val="ADA48C">
                <a:alpha val="8431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8" name="Google Shape;8;p1"/>
          <p:cNvSpPr/>
          <p:nvPr/>
        </p:nvSpPr>
        <p:spPr>
          <a:xfrm rot="1854549">
            <a:off x="232960" y="732927"/>
            <a:ext cx="1025545" cy="944017"/>
          </a:xfrm>
          <a:prstGeom prst="donut">
            <a:avLst>
              <a:gd name="adj" fmla="val 11833"/>
            </a:avLst>
          </a:prstGeom>
          <a:gradFill>
            <a:gsLst>
              <a:gs pos="0">
                <a:srgbClr val="FEFBF4">
                  <a:alpha val="69411"/>
                </a:srgbClr>
              </a:gs>
              <a:gs pos="70000">
                <a:srgbClr val="FFFDF8">
                  <a:alpha val="54509"/>
                </a:srgbClr>
              </a:gs>
              <a:gs pos="100000">
                <a:srgbClr val="EDCF8C">
                  <a:alpha val="60000"/>
                </a:srgbClr>
              </a:gs>
            </a:gsLst>
            <a:path path="circle">
              <a:fillToRect r="100000" b="100000"/>
            </a:path>
            <a:tileRect l="-100000" t="-100000"/>
          </a:gradFill>
          <a:ln w="9525" cap="rnd" cmpd="sng">
            <a:solidFill>
              <a:srgbClr val="C5B390"/>
            </a:solidFill>
            <a:prstDash val="solid"/>
            <a:round/>
            <a:headEnd type="none" w="sm" len="sm"/>
            <a:tailEnd type="none" w="sm" len="sm"/>
          </a:ln>
          <a:effectLst>
            <a:outerShdw blurRad="12700" dist="15000" dir="4500000" algn="tl" rotWithShape="0">
              <a:srgbClr val="564E4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9" name="Google Shape;9;p1"/>
          <p:cNvSpPr/>
          <p:nvPr/>
        </p:nvSpPr>
        <p:spPr>
          <a:xfrm>
            <a:off x="1012873" y="-40"/>
            <a:ext cx="8131200"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0" name="Google Shape;10;p1"/>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lvl1pPr marR="0" lvl="0" algn="l" rtl="0">
              <a:lnSpc>
                <a:spcPct val="100000"/>
              </a:lnSpc>
              <a:spcBef>
                <a:spcPts val="0"/>
              </a:spcBef>
              <a:spcAft>
                <a:spcPts val="0"/>
              </a:spcAft>
              <a:buClr>
                <a:srgbClr val="562214"/>
              </a:buClr>
              <a:buSzPts val="4300"/>
              <a:buFont typeface="Gill Sans"/>
              <a:buNone/>
              <a:defRPr sz="4300" b="0" i="0" u="none" strike="noStrike" cap="none">
                <a:solidFill>
                  <a:srgbClr val="562214"/>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lvl1pPr marL="457200" marR="0" lvl="0" indent="-391160" algn="l" rtl="0">
              <a:lnSpc>
                <a:spcPct val="100000"/>
              </a:lnSpc>
              <a:spcBef>
                <a:spcPts val="600"/>
              </a:spcBef>
              <a:spcAft>
                <a:spcPts val="0"/>
              </a:spcAft>
              <a:buClr>
                <a:schemeClr val="accent1"/>
              </a:buClr>
              <a:buSzPts val="2560"/>
              <a:buFont typeface="Noto Sans Symbols"/>
              <a:buChar char="⚫"/>
              <a:defRPr sz="3200" b="0" i="0" u="none" strike="noStrike" cap="none">
                <a:solidFill>
                  <a:schemeClr val="dk1"/>
                </a:solidFill>
                <a:latin typeface="Gill Sans"/>
                <a:ea typeface="Gill Sans"/>
                <a:cs typeface="Gill Sans"/>
                <a:sym typeface="Gill Sans"/>
              </a:defRPr>
            </a:lvl1pPr>
            <a:lvl2pPr marL="914400" marR="0" lvl="1" indent="-406400" algn="l" rtl="0">
              <a:lnSpc>
                <a:spcPct val="100000"/>
              </a:lnSpc>
              <a:spcBef>
                <a:spcPts val="550"/>
              </a:spcBef>
              <a:spcAft>
                <a:spcPts val="0"/>
              </a:spcAft>
              <a:buClr>
                <a:schemeClr val="accent1"/>
              </a:buClr>
              <a:buSzPts val="2800"/>
              <a:buFont typeface="Verdana"/>
              <a:buChar char="◦"/>
              <a:defRPr sz="2800" b="0" i="0" u="none" strike="noStrike" cap="none">
                <a:solidFill>
                  <a:schemeClr val="dk1"/>
                </a:solidFill>
                <a:latin typeface="Gill Sans"/>
                <a:ea typeface="Gill Sans"/>
                <a:cs typeface="Gill Sans"/>
                <a:sym typeface="Gill Sans"/>
              </a:defRPr>
            </a:lvl2pPr>
            <a:lvl3pPr marL="1371600" marR="0" lvl="2" indent="-381000" algn="l" rtl="0">
              <a:lnSpc>
                <a:spcPct val="100000"/>
              </a:lnSpc>
              <a:spcBef>
                <a:spcPts val="480"/>
              </a:spcBef>
              <a:spcAft>
                <a:spcPts val="0"/>
              </a:spcAft>
              <a:buClr>
                <a:schemeClr val="accent2"/>
              </a:buClr>
              <a:buSzPts val="2400"/>
              <a:buFont typeface="Noto Sans Symbols"/>
              <a:buChar char="●"/>
              <a:defRPr sz="2400" b="0" i="0" u="none" strike="noStrike" cap="none">
                <a:solidFill>
                  <a:schemeClr val="dk1"/>
                </a:solidFill>
                <a:latin typeface="Gill Sans"/>
                <a:ea typeface="Gill Sans"/>
                <a:cs typeface="Gill Sans"/>
                <a:sym typeface="Gill Sans"/>
              </a:defRPr>
            </a:lvl3pPr>
            <a:lvl4pPr marL="1828800" marR="0" lvl="3" indent="-355600" algn="l" rtl="0">
              <a:lnSpc>
                <a:spcPct val="100000"/>
              </a:lnSpc>
              <a:spcBef>
                <a:spcPts val="400"/>
              </a:spcBef>
              <a:spcAft>
                <a:spcPts val="0"/>
              </a:spcAft>
              <a:buClr>
                <a:schemeClr val="accent3"/>
              </a:buClr>
              <a:buSzPts val="2000"/>
              <a:buFont typeface="Noto Sans Symbols"/>
              <a:buChar char="●"/>
              <a:defRPr sz="2000" b="0" i="0" u="none" strike="noStrike" cap="none">
                <a:solidFill>
                  <a:schemeClr val="dk1"/>
                </a:solidFill>
                <a:latin typeface="Gill Sans"/>
                <a:ea typeface="Gill Sans"/>
                <a:cs typeface="Gill Sans"/>
                <a:sym typeface="Gill Sans"/>
              </a:defRPr>
            </a:lvl4pPr>
            <a:lvl5pPr marL="2286000" marR="0" lvl="4" indent="-355600" algn="l" rtl="0">
              <a:lnSpc>
                <a:spcPct val="100000"/>
              </a:lnSpc>
              <a:spcBef>
                <a:spcPts val="400"/>
              </a:spcBef>
              <a:spcAft>
                <a:spcPts val="0"/>
              </a:spcAft>
              <a:buClr>
                <a:schemeClr val="accent4"/>
              </a:buClr>
              <a:buSzPts val="2000"/>
              <a:buFont typeface="Noto Sans Symbols"/>
              <a:buChar char="●"/>
              <a:defRPr sz="2000" b="0" i="0" u="none" strike="noStrike" cap="none">
                <a:solidFill>
                  <a:schemeClr val="dk1"/>
                </a:solidFill>
                <a:latin typeface="Gill Sans"/>
                <a:ea typeface="Gill Sans"/>
                <a:cs typeface="Gill Sans"/>
                <a:sym typeface="Gill Sans"/>
              </a:defRPr>
            </a:lvl5pPr>
            <a:lvl6pPr marL="2743200" marR="0" lvl="5" indent="-355600" algn="l" rtl="0">
              <a:lnSpc>
                <a:spcPct val="100000"/>
              </a:lnSpc>
              <a:spcBef>
                <a:spcPts val="400"/>
              </a:spcBef>
              <a:spcAft>
                <a:spcPts val="0"/>
              </a:spcAft>
              <a:buClr>
                <a:schemeClr val="accent5"/>
              </a:buClr>
              <a:buSzPts val="2000"/>
              <a:buFont typeface="Noto Sans Symbols"/>
              <a:buChar char="●"/>
              <a:defRPr sz="2000" b="0" i="0" u="none" strike="noStrike" cap="none">
                <a:solidFill>
                  <a:schemeClr val="dk1"/>
                </a:solidFill>
                <a:latin typeface="Gill Sans"/>
                <a:ea typeface="Gill Sans"/>
                <a:cs typeface="Gill Sans"/>
                <a:sym typeface="Gill Sans"/>
              </a:defRPr>
            </a:lvl6pPr>
            <a:lvl7pPr marL="3200400" marR="0" lvl="6"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7pPr>
            <a:lvl8pPr marL="3657600" marR="0" lvl="7"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8pPr>
            <a:lvl9pPr marL="4114800" marR="0" lvl="8"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9pPr>
          </a:lstStyle>
          <a:p>
            <a:endParaRPr/>
          </a:p>
        </p:txBody>
      </p:sp>
      <p:sp>
        <p:nvSpPr>
          <p:cNvPr id="12" name="Google Shape;12;p1"/>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rgbClr val="B3A787"/>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9pPr>
          </a:lstStyle>
          <a:p>
            <a:endParaRPr/>
          </a:p>
        </p:txBody>
      </p:sp>
      <p:sp>
        <p:nvSpPr>
          <p:cNvPr id="13" name="Google Shape;13;p1"/>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B3A787"/>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9pPr>
          </a:lstStyle>
          <a:p>
            <a:endParaRPr/>
          </a:p>
        </p:txBody>
      </p:sp>
      <p:sp>
        <p:nvSpPr>
          <p:cNvPr id="14" name="Google Shape;14;p1"/>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1pPr>
            <a:lvl2pPr marL="0" marR="0" lvl="1" indent="0" algn="ctr" rtl="0">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rtl="0">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rtl="0">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rtl="0">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rtl="0">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rtl="0">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rtl="0">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rtl="0">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ru-RU"/>
              <a:t>‹№›</a:t>
            </a:fld>
            <a:endParaRPr>
              <a:solidFill>
                <a:srgbClr val="A8A292"/>
              </a:solidFill>
            </a:endParaRPr>
          </a:p>
        </p:txBody>
      </p:sp>
      <p:sp>
        <p:nvSpPr>
          <p:cNvPr id="15" name="Google Shape;15;p1"/>
          <p:cNvSpPr/>
          <p:nvPr/>
        </p:nvSpPr>
        <p:spPr>
          <a:xfrm>
            <a:off x="1014984" y="-40"/>
            <a:ext cx="73200" cy="5143500"/>
          </a:xfrm>
          <a:prstGeom prst="rect">
            <a:avLst/>
          </a:prstGeom>
          <a:solidFill>
            <a:schemeClr val="lt1"/>
          </a:solidFill>
          <a:ln>
            <a:noFill/>
          </a:ln>
          <a:effectLst>
            <a:outerShdw blurRad="38550" dist="38000" dir="10800000" algn="tl" rotWithShape="0">
              <a:srgbClr val="6F6A5F">
                <a:alpha val="2431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3"/>
          <p:cNvSpPr txBox="1">
            <a:spLocks noGrp="1"/>
          </p:cNvSpPr>
          <p:nvPr>
            <p:ph type="ctrTitle"/>
          </p:nvPr>
        </p:nvSpPr>
        <p:spPr>
          <a:xfrm>
            <a:off x="1432560" y="441498"/>
            <a:ext cx="7406700" cy="26703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562214"/>
              </a:buClr>
              <a:buSzPts val="4300"/>
              <a:buFont typeface="Gill Sans"/>
              <a:buNone/>
            </a:pPr>
            <a:r>
              <a:rPr lang="uk-UA" sz="1800" b="1" u="sng" dirty="0">
                <a:effectLst/>
                <a:latin typeface="Times New Roman" panose="02020603050405020304" pitchFamily="18" charset="0"/>
                <a:ea typeface="Times New Roman" panose="02020603050405020304" pitchFamily="18" charset="0"/>
              </a:rPr>
              <a:t>Ігровий застосунок моделювання поведінки інтелектуальних агентів у 3D RPG з використанням ігровому рушії Unity.</a:t>
            </a:r>
            <a:endParaRPr b="1" dirty="0"/>
          </a:p>
        </p:txBody>
      </p:sp>
      <p:sp>
        <p:nvSpPr>
          <p:cNvPr id="101" name="Google Shape;101;p13"/>
          <p:cNvSpPr txBox="1">
            <a:spLocks noGrp="1"/>
          </p:cNvSpPr>
          <p:nvPr>
            <p:ph type="subTitle" idx="1"/>
          </p:nvPr>
        </p:nvSpPr>
        <p:spPr>
          <a:xfrm>
            <a:off x="1432560" y="3579558"/>
            <a:ext cx="7406700" cy="1314600"/>
          </a:xfrm>
          <a:prstGeom prst="rect">
            <a:avLst/>
          </a:prstGeom>
          <a:noFill/>
          <a:ln>
            <a:noFill/>
          </a:ln>
        </p:spPr>
        <p:txBody>
          <a:bodyPr spcFirstLastPara="1" wrap="square" lIns="91425" tIns="0" rIns="91425" bIns="45700" anchor="t" anchorCtr="0">
            <a:normAutofit/>
          </a:bodyPr>
          <a:lstStyle/>
          <a:p>
            <a:pPr marL="27432" lvl="0" indent="0" algn="l" rtl="0">
              <a:lnSpc>
                <a:spcPct val="100000"/>
              </a:lnSpc>
              <a:spcBef>
                <a:spcPts val="0"/>
              </a:spcBef>
              <a:spcAft>
                <a:spcPts val="0"/>
              </a:spcAft>
              <a:buSzPts val="2080"/>
              <a:buNone/>
            </a:pPr>
            <a:r>
              <a:rPr lang="ru-RU" dirty="0" err="1"/>
              <a:t>Виконав</a:t>
            </a:r>
            <a:r>
              <a:rPr lang="ru-RU" dirty="0"/>
              <a:t>: Терешкович Максим </a:t>
            </a:r>
            <a:r>
              <a:rPr lang="ru-RU" dirty="0" err="1"/>
              <a:t>Олександрович</a:t>
            </a:r>
            <a:endParaRPr dirty="0"/>
          </a:p>
          <a:p>
            <a:pPr marL="27432" lvl="0" indent="0" algn="l" rtl="0">
              <a:lnSpc>
                <a:spcPct val="100000"/>
              </a:lnSpc>
              <a:spcBef>
                <a:spcPts val="600"/>
              </a:spcBef>
              <a:spcAft>
                <a:spcPts val="0"/>
              </a:spcAft>
              <a:buSzPts val="2080"/>
              <a:buNone/>
            </a:pPr>
            <a:r>
              <a:rPr lang="ru-RU" dirty="0" err="1"/>
              <a:t>Керівник</a:t>
            </a:r>
            <a:r>
              <a:rPr lang="ru-RU" dirty="0"/>
              <a:t>: доцент, к.т.н. </a:t>
            </a:r>
            <a:r>
              <a:rPr lang="ru-RU" dirty="0" err="1"/>
              <a:t>Фіногенов</a:t>
            </a:r>
            <a:r>
              <a:rPr lang="ru-RU" dirty="0"/>
              <a:t> </a:t>
            </a:r>
            <a:r>
              <a:rPr lang="ru-RU" dirty="0" err="1"/>
              <a:t>Олексій</a:t>
            </a:r>
            <a:r>
              <a:rPr lang="ru-RU" dirty="0"/>
              <a:t> </a:t>
            </a:r>
            <a:r>
              <a:rPr lang="ru-RU" dirty="0" err="1"/>
              <a:t>Дмитрович</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4"/>
          <p:cNvSpPr txBox="1">
            <a:spLocks noGrp="1"/>
          </p:cNvSpPr>
          <p:nvPr>
            <p:ph type="title"/>
          </p:nvPr>
        </p:nvSpPr>
        <p:spPr>
          <a:xfrm>
            <a:off x="1403648" y="2031690"/>
            <a:ext cx="7200900" cy="8574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562214"/>
              </a:buClr>
              <a:buSzPts val="4300"/>
              <a:buFont typeface="Gill Sans"/>
              <a:buNone/>
            </a:pPr>
            <a:r>
              <a:rPr lang="ru-RU" b="1"/>
              <a:t>Дякую за увагу</a:t>
            </a:r>
            <a:endParaRPr b="1"/>
          </a:p>
        </p:txBody>
      </p:sp>
      <p:sp>
        <p:nvSpPr>
          <p:cNvPr id="178" name="Google Shape;178;p24"/>
          <p:cNvSpPr txBox="1">
            <a:spLocks noGrp="1"/>
          </p:cNvSpPr>
          <p:nvPr>
            <p:ph type="sldNum" idx="12"/>
          </p:nvPr>
        </p:nvSpPr>
        <p:spPr>
          <a:xfrm>
            <a:off x="8613648" y="4729163"/>
            <a:ext cx="457200" cy="3570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Clr>
                <a:srgbClr val="000000"/>
              </a:buClr>
              <a:buSzPts val="1200"/>
              <a:buFont typeface="Arial"/>
              <a:buNone/>
            </a:pPr>
            <a:fld id="{00000000-1234-1234-1234-123412341234}" type="slidenum">
              <a:rPr lang="ru-RU"/>
              <a:t>10</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62214"/>
              </a:buClr>
              <a:buSzPts val="4300"/>
              <a:buFont typeface="Gill Sans"/>
              <a:buNone/>
            </a:pPr>
            <a:r>
              <a:rPr lang="uk-UA" dirty="0"/>
              <a:t>Актуальність</a:t>
            </a:r>
            <a:r>
              <a:rPr lang="ru-RU" dirty="0"/>
              <a:t> теми</a:t>
            </a:r>
            <a:endParaRPr dirty="0"/>
          </a:p>
        </p:txBody>
      </p:sp>
      <p:sp>
        <p:nvSpPr>
          <p:cNvPr id="107" name="Google Shape;107;p14"/>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ct val="86486"/>
              <a:buNone/>
            </a:pPr>
            <a:r>
              <a:rPr lang="uk-UA" sz="2400" dirty="0">
                <a:latin typeface="Times New Roman" panose="02020603050405020304" pitchFamily="18" charset="0"/>
                <a:cs typeface="Times New Roman" panose="02020603050405020304" pitchFamily="18" charset="0"/>
              </a:rPr>
              <a:t>Розробка ігор, особливо в жанрі </a:t>
            </a:r>
            <a:r>
              <a:rPr lang="en-US" sz="2400" dirty="0">
                <a:latin typeface="Times New Roman" panose="02020603050405020304" pitchFamily="18" charset="0"/>
                <a:cs typeface="Times New Roman" panose="02020603050405020304" pitchFamily="18" charset="0"/>
              </a:rPr>
              <a:t>RPG, </a:t>
            </a:r>
            <a:r>
              <a:rPr lang="uk-UA" sz="2400" dirty="0">
                <a:latin typeface="Times New Roman" panose="02020603050405020304" pitchFamily="18" charset="0"/>
                <a:cs typeface="Times New Roman" panose="02020603050405020304" pitchFamily="18" charset="0"/>
              </a:rPr>
              <a:t>є актуальною та динамічною сферою, яка приваблює мільйони гравців завдяки можливості занурення у захоплюючі віртуальні світи. Пандемія </a:t>
            </a:r>
            <a:r>
              <a:rPr lang="en-US" sz="2400" dirty="0">
                <a:latin typeface="Times New Roman" panose="02020603050405020304" pitchFamily="18" charset="0"/>
                <a:cs typeface="Times New Roman" panose="02020603050405020304" pitchFamily="18" charset="0"/>
              </a:rPr>
              <a:t>COVID-19 </a:t>
            </a:r>
            <a:r>
              <a:rPr lang="uk-UA" sz="2400" dirty="0">
                <a:latin typeface="Times New Roman" panose="02020603050405020304" pitchFamily="18" charset="0"/>
                <a:cs typeface="Times New Roman" panose="02020603050405020304" pitchFamily="18" charset="0"/>
              </a:rPr>
              <a:t>сприяла зростанню попиту на інтерактивні розваги, оскільки люди шукали нові враження, перебуваючи вдома. Розвиток технологій та обладнання дозволяє створювати все більш реалістичні та занурюючі ігрові досвіди, що робить індустрію розробки ігор однією з найбільш інноваційних та затребуваних галузей сучасності.</a:t>
            </a:r>
            <a:endParaRPr sz="2400" dirty="0">
              <a:latin typeface="Times New Roman" panose="02020603050405020304" pitchFamily="18" charset="0"/>
              <a:cs typeface="Times New Roman" panose="02020603050405020304" pitchFamily="18" charset="0"/>
            </a:endParaRPr>
          </a:p>
        </p:txBody>
      </p:sp>
      <p:sp>
        <p:nvSpPr>
          <p:cNvPr id="108" name="Google Shape;108;p14"/>
          <p:cNvSpPr txBox="1">
            <a:spLocks noGrp="1"/>
          </p:cNvSpPr>
          <p:nvPr>
            <p:ph type="sldNum" idx="12"/>
          </p:nvPr>
        </p:nvSpPr>
        <p:spPr>
          <a:xfrm>
            <a:off x="8686798" y="-12"/>
            <a:ext cx="457200" cy="3570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Clr>
                <a:srgbClr val="000000"/>
              </a:buClr>
              <a:buSzPts val="1200"/>
              <a:buFont typeface="Arial"/>
              <a:buNone/>
            </a:pPr>
            <a:fld id="{00000000-1234-1234-1234-123412341234}" type="slidenum">
              <a:rPr lang="ru-RU" sz="1400"/>
              <a:t>2</a:t>
            </a:fld>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5"/>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62214"/>
              </a:buClr>
              <a:buSzPts val="4300"/>
              <a:buFont typeface="Gill Sans"/>
              <a:buNone/>
            </a:pPr>
            <a:r>
              <a:rPr lang="ru-RU" dirty="0"/>
              <a:t>Мета та </a:t>
            </a:r>
            <a:r>
              <a:rPr lang="ru-RU" dirty="0" err="1"/>
              <a:t>призначення</a:t>
            </a:r>
            <a:endParaRPr dirty="0"/>
          </a:p>
        </p:txBody>
      </p:sp>
      <p:sp>
        <p:nvSpPr>
          <p:cNvPr id="114" name="Google Shape;114;p15"/>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SzPts val="2560"/>
              <a:buNone/>
            </a:pPr>
            <a:r>
              <a:rPr lang="uk-UA" sz="2400" dirty="0">
                <a:effectLst/>
                <a:latin typeface="Times New Roman" panose="02020603050405020304" pitchFamily="18" charset="0"/>
                <a:ea typeface="Times New Roman" panose="02020603050405020304" pitchFamily="18" charset="0"/>
              </a:rPr>
              <a:t>Метою розробки є розширення спектру моделей поведінки інтелектуальних агентів в ігровому застосунку 3</a:t>
            </a:r>
            <a:r>
              <a:rPr lang="en-US" sz="2400" dirty="0">
                <a:effectLst/>
                <a:latin typeface="Times New Roman" panose="02020603050405020304" pitchFamily="18" charset="0"/>
                <a:ea typeface="Times New Roman" panose="02020603050405020304" pitchFamily="18" charset="0"/>
              </a:rPr>
              <a:t>D RPG</a:t>
            </a:r>
            <a:endParaRPr sz="4000" dirty="0"/>
          </a:p>
        </p:txBody>
      </p:sp>
      <p:sp>
        <p:nvSpPr>
          <p:cNvPr id="115" name="Google Shape;115;p15"/>
          <p:cNvSpPr txBox="1">
            <a:spLocks noGrp="1"/>
          </p:cNvSpPr>
          <p:nvPr>
            <p:ph type="sldNum" idx="12"/>
          </p:nvPr>
        </p:nvSpPr>
        <p:spPr>
          <a:xfrm>
            <a:off x="8686798" y="-12"/>
            <a:ext cx="457200" cy="3570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Clr>
                <a:srgbClr val="000000"/>
              </a:buClr>
              <a:buSzPts val="1200"/>
              <a:buFont typeface="Arial"/>
              <a:buNone/>
            </a:pPr>
            <a:fld id="{00000000-1234-1234-1234-123412341234}" type="slidenum">
              <a:rPr lang="ru-RU"/>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6"/>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62214"/>
              </a:buClr>
              <a:buSzPts val="4300"/>
              <a:buFont typeface="Gill Sans"/>
              <a:buNone/>
            </a:pPr>
            <a:r>
              <a:rPr lang="ru-RU"/>
              <a:t>Задачі</a:t>
            </a:r>
            <a:endParaRPr/>
          </a:p>
        </p:txBody>
      </p:sp>
      <p:sp>
        <p:nvSpPr>
          <p:cNvPr id="121" name="Google Shape;121;p16"/>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fontScale="70000" lnSpcReduction="20000"/>
          </a:bodyPr>
          <a:lstStyle/>
          <a:p>
            <a:pPr marL="342900" lvl="0" indent="-342900" algn="just">
              <a:lnSpc>
                <a:spcPct val="120000"/>
              </a:lnSpc>
              <a:buFont typeface="Times New Roman" panose="02020603050405020304" pitchFamily="18" charset="0"/>
              <a:buChar char="–"/>
            </a:pPr>
            <a:r>
              <a:rPr lang="uk-UA" sz="3100" dirty="0">
                <a:effectLst/>
                <a:latin typeface="Times New Roman" panose="02020603050405020304" pitchFamily="18" charset="0"/>
                <a:ea typeface="Times New Roman" panose="02020603050405020304" pitchFamily="18" charset="0"/>
              </a:rPr>
              <a:t>Реалізація ігрового інтерфейсу.</a:t>
            </a:r>
          </a:p>
          <a:p>
            <a:pPr marL="342900" lvl="0" indent="-342900" algn="just">
              <a:lnSpc>
                <a:spcPct val="120000"/>
              </a:lnSpc>
              <a:buFont typeface="Times New Roman" panose="02020603050405020304" pitchFamily="18" charset="0"/>
              <a:buChar char="–"/>
            </a:pPr>
            <a:r>
              <a:rPr lang="uk-UA" sz="3100" dirty="0">
                <a:effectLst/>
                <a:latin typeface="Times New Roman" panose="02020603050405020304" pitchFamily="18" charset="0"/>
                <a:ea typeface="Times New Roman" panose="02020603050405020304" pitchFamily="18" charset="0"/>
              </a:rPr>
              <a:t>Реалізація механік бою.</a:t>
            </a:r>
          </a:p>
          <a:p>
            <a:pPr marL="342900" lvl="0" indent="-342900" algn="just">
              <a:lnSpc>
                <a:spcPct val="120000"/>
              </a:lnSpc>
              <a:buFont typeface="Times New Roman" panose="02020603050405020304" pitchFamily="18" charset="0"/>
              <a:buChar char="–"/>
            </a:pPr>
            <a:r>
              <a:rPr lang="uk-UA" sz="3100" dirty="0">
                <a:effectLst/>
                <a:latin typeface="Times New Roman" panose="02020603050405020304" pitchFamily="18" charset="0"/>
                <a:ea typeface="Times New Roman" panose="02020603050405020304" pitchFamily="18" charset="0"/>
              </a:rPr>
              <a:t>Реалізація функціоналу інвентарю, магазинів та ігрової економіки.</a:t>
            </a:r>
          </a:p>
          <a:p>
            <a:pPr marL="342900" lvl="0" indent="-342900" algn="just">
              <a:lnSpc>
                <a:spcPct val="120000"/>
              </a:lnSpc>
              <a:buFont typeface="Times New Roman" panose="02020603050405020304" pitchFamily="18" charset="0"/>
              <a:buChar char="–"/>
            </a:pPr>
            <a:r>
              <a:rPr lang="uk-UA" sz="3100" dirty="0">
                <a:effectLst/>
                <a:latin typeface="Times New Roman" panose="02020603050405020304" pitchFamily="18" charset="0"/>
                <a:ea typeface="Times New Roman" panose="02020603050405020304" pitchFamily="18" charset="0"/>
              </a:rPr>
              <a:t>Реалізація функціонали створення та використання магії.</a:t>
            </a:r>
          </a:p>
          <a:p>
            <a:pPr marL="342900" lvl="0" indent="-342900" algn="just">
              <a:lnSpc>
                <a:spcPct val="120000"/>
              </a:lnSpc>
              <a:buFont typeface="Times New Roman" panose="02020603050405020304" pitchFamily="18" charset="0"/>
              <a:buChar char="–"/>
            </a:pPr>
            <a:r>
              <a:rPr lang="uk-UA" sz="3100" dirty="0">
                <a:effectLst/>
                <a:latin typeface="Times New Roman" panose="02020603050405020304" pitchFamily="18" charset="0"/>
                <a:ea typeface="Times New Roman" panose="02020603050405020304" pitchFamily="18" charset="0"/>
              </a:rPr>
              <a:t>Реалізація функціоналу взаємодії з ігровими об’єктами.</a:t>
            </a:r>
          </a:p>
          <a:p>
            <a:pPr marL="342900" indent="-342900" algn="just">
              <a:lnSpc>
                <a:spcPct val="120000"/>
              </a:lnSpc>
              <a:buFont typeface="Times New Roman" panose="02020603050405020304" pitchFamily="18" charset="0"/>
              <a:buChar char="–"/>
            </a:pPr>
            <a:r>
              <a:rPr lang="uk-UA" sz="3100" dirty="0">
                <a:effectLst/>
                <a:latin typeface="Times New Roman" panose="02020603050405020304" pitchFamily="18" charset="0"/>
                <a:ea typeface="Times New Roman" panose="02020603050405020304" pitchFamily="18" charset="0"/>
              </a:rPr>
              <a:t>Реалізація розширеного інтелекту ворогів.</a:t>
            </a:r>
          </a:p>
          <a:p>
            <a:pPr marL="342900" lvl="0" indent="-342900" algn="just">
              <a:lnSpc>
                <a:spcPct val="120000"/>
              </a:lnSpc>
              <a:buFont typeface="Times New Roman" panose="02020603050405020304" pitchFamily="18" charset="0"/>
              <a:buChar char="–"/>
            </a:pPr>
            <a:endParaRPr lang="uk-UA" sz="3100" dirty="0">
              <a:effectLst/>
              <a:latin typeface="Times New Roman" panose="02020603050405020304" pitchFamily="18" charset="0"/>
              <a:ea typeface="Times New Roman" panose="02020603050405020304" pitchFamily="18" charset="0"/>
            </a:endParaRPr>
          </a:p>
          <a:p>
            <a:pPr marL="137160" lvl="0" indent="0" algn="l" rtl="0">
              <a:lnSpc>
                <a:spcPct val="100000"/>
              </a:lnSpc>
              <a:spcBef>
                <a:spcPts val="0"/>
              </a:spcBef>
              <a:spcAft>
                <a:spcPts val="0"/>
              </a:spcAft>
              <a:buSzPts val="1440"/>
              <a:buNone/>
            </a:pPr>
            <a:endParaRPr dirty="0"/>
          </a:p>
        </p:txBody>
      </p:sp>
      <p:sp>
        <p:nvSpPr>
          <p:cNvPr id="122" name="Google Shape;122;p16"/>
          <p:cNvSpPr txBox="1">
            <a:spLocks noGrp="1"/>
          </p:cNvSpPr>
          <p:nvPr>
            <p:ph type="sldNum" idx="12"/>
          </p:nvPr>
        </p:nvSpPr>
        <p:spPr>
          <a:xfrm>
            <a:off x="8686798" y="-12"/>
            <a:ext cx="457200" cy="3570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Clr>
                <a:srgbClr val="000000"/>
              </a:buClr>
              <a:buSzPts val="1200"/>
              <a:buFont typeface="Arial"/>
              <a:buNone/>
            </a:pPr>
            <a:fld id="{00000000-1234-1234-1234-123412341234}" type="slidenum">
              <a:rPr lang="ru-RU"/>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7"/>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62214"/>
              </a:buClr>
              <a:buSzPts val="4300"/>
              <a:buFont typeface="Gill Sans"/>
              <a:buNone/>
            </a:pPr>
            <a:r>
              <a:rPr lang="ru-RU"/>
              <a:t>Існуючі рішення</a:t>
            </a:r>
            <a:endParaRPr/>
          </a:p>
        </p:txBody>
      </p:sp>
      <p:sp>
        <p:nvSpPr>
          <p:cNvPr id="128" name="Google Shape;128;p17"/>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SzPts val="2560"/>
              <a:buNone/>
            </a:pPr>
            <a:endParaRPr dirty="0"/>
          </a:p>
        </p:txBody>
      </p:sp>
      <p:sp>
        <p:nvSpPr>
          <p:cNvPr id="129" name="Google Shape;129;p17"/>
          <p:cNvSpPr txBox="1">
            <a:spLocks noGrp="1"/>
          </p:cNvSpPr>
          <p:nvPr>
            <p:ph type="sldNum" idx="12"/>
          </p:nvPr>
        </p:nvSpPr>
        <p:spPr>
          <a:xfrm>
            <a:off x="8686798" y="-12"/>
            <a:ext cx="457200" cy="3570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Clr>
                <a:srgbClr val="000000"/>
              </a:buClr>
              <a:buSzPts val="1200"/>
              <a:buFont typeface="Arial"/>
              <a:buNone/>
            </a:pPr>
            <a:fld id="{00000000-1234-1234-1234-123412341234}" type="slidenum">
              <a:rPr lang="ru-RU"/>
              <a:t>5</a:t>
            </a:fld>
            <a:endParaRPr/>
          </a:p>
        </p:txBody>
      </p:sp>
      <p:graphicFrame>
        <p:nvGraphicFramePr>
          <p:cNvPr id="3" name="Таблиця 3">
            <a:extLst>
              <a:ext uri="{FF2B5EF4-FFF2-40B4-BE49-F238E27FC236}">
                <a16:creationId xmlns:a16="http://schemas.microsoft.com/office/drawing/2014/main" id="{6DAE242B-9379-4813-95BD-B7CA9DE5FDFE}"/>
              </a:ext>
            </a:extLst>
          </p:cNvPr>
          <p:cNvGraphicFramePr>
            <a:graphicFrameLocks noGrp="1"/>
          </p:cNvGraphicFramePr>
          <p:nvPr>
            <p:extLst>
              <p:ext uri="{D42A27DB-BD31-4B8C-83A1-F6EECF244321}">
                <p14:modId xmlns:p14="http://schemas.microsoft.com/office/powerpoint/2010/main" val="3695600112"/>
              </p:ext>
            </p:extLst>
          </p:nvPr>
        </p:nvGraphicFramePr>
        <p:xfrm>
          <a:off x="2136708" y="1459230"/>
          <a:ext cx="6096000" cy="2519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532460107"/>
                    </a:ext>
                  </a:extLst>
                </a:gridCol>
                <a:gridCol w="2032000">
                  <a:extLst>
                    <a:ext uri="{9D8B030D-6E8A-4147-A177-3AD203B41FA5}">
                      <a16:colId xmlns:a16="http://schemas.microsoft.com/office/drawing/2014/main" val="254360791"/>
                    </a:ext>
                  </a:extLst>
                </a:gridCol>
                <a:gridCol w="2032000">
                  <a:extLst>
                    <a:ext uri="{9D8B030D-6E8A-4147-A177-3AD203B41FA5}">
                      <a16:colId xmlns:a16="http://schemas.microsoft.com/office/drawing/2014/main" val="807575474"/>
                    </a:ext>
                  </a:extLst>
                </a:gridCol>
              </a:tblGrid>
              <a:tr h="370840">
                <a:tc>
                  <a:txBody>
                    <a:bodyPr/>
                    <a:lstStyle/>
                    <a:p>
                      <a:r>
                        <a:rPr lang="ru-RU" dirty="0" err="1"/>
                        <a:t>Функціоналі</a:t>
                      </a:r>
                      <a:endParaRPr lang="uk-UA" dirty="0"/>
                    </a:p>
                  </a:txBody>
                  <a:tcPr/>
                </a:tc>
                <a:tc>
                  <a:txBody>
                    <a:bodyPr/>
                    <a:lstStyle/>
                    <a:p>
                      <a:r>
                        <a:rPr lang="en-US" dirty="0"/>
                        <a:t>My 3D RPG</a:t>
                      </a:r>
                      <a:endParaRPr lang="uk-UA" dirty="0"/>
                    </a:p>
                  </a:txBody>
                  <a:tcPr/>
                </a:tc>
                <a:tc>
                  <a:txBody>
                    <a:bodyPr/>
                    <a:lstStyle/>
                    <a:p>
                      <a:r>
                        <a:rPr lang="en-US" dirty="0"/>
                        <a:t>Crimson Keep</a:t>
                      </a:r>
                      <a:endParaRPr lang="uk-UA" dirty="0"/>
                    </a:p>
                  </a:txBody>
                  <a:tcPr/>
                </a:tc>
                <a:extLst>
                  <a:ext uri="{0D108BD9-81ED-4DB2-BD59-A6C34878D82A}">
                    <a16:rowId xmlns:a16="http://schemas.microsoft.com/office/drawing/2014/main" val="3409922490"/>
                  </a:ext>
                </a:extLst>
              </a:tr>
              <a:tr h="370840">
                <a:tc>
                  <a:txBody>
                    <a:bodyPr/>
                    <a:lstStyle/>
                    <a:p>
                      <a:r>
                        <a:rPr lang="ru-RU" dirty="0" err="1"/>
                        <a:t>Різні</a:t>
                      </a:r>
                      <a:r>
                        <a:rPr lang="ru-RU" dirty="0"/>
                        <a:t> Вороги</a:t>
                      </a:r>
                      <a:endParaRPr lang="uk-UA" dirty="0"/>
                    </a:p>
                  </a:txBody>
                  <a:tcPr/>
                </a:tc>
                <a:tc>
                  <a:txBody>
                    <a:bodyPr/>
                    <a:lstStyle/>
                    <a:p>
                      <a:r>
                        <a:rPr lang="uk-UA" dirty="0"/>
                        <a:t>+</a:t>
                      </a:r>
                    </a:p>
                  </a:txBody>
                  <a:tcPr/>
                </a:tc>
                <a:tc>
                  <a:txBody>
                    <a:bodyPr/>
                    <a:lstStyle/>
                    <a:p>
                      <a:r>
                        <a:rPr lang="uk-UA" dirty="0"/>
                        <a:t>+</a:t>
                      </a:r>
                    </a:p>
                  </a:txBody>
                  <a:tcPr/>
                </a:tc>
                <a:extLst>
                  <a:ext uri="{0D108BD9-81ED-4DB2-BD59-A6C34878D82A}">
                    <a16:rowId xmlns:a16="http://schemas.microsoft.com/office/drawing/2014/main" val="4098574110"/>
                  </a:ext>
                </a:extLst>
              </a:tr>
              <a:tr h="370840">
                <a:tc>
                  <a:txBody>
                    <a:bodyPr/>
                    <a:lstStyle/>
                    <a:p>
                      <a:r>
                        <a:rPr lang="uk-UA" dirty="0"/>
                        <a:t>Різні Головні герої</a:t>
                      </a:r>
                    </a:p>
                  </a:txBody>
                  <a:tcPr/>
                </a:tc>
                <a:tc>
                  <a:txBody>
                    <a:bodyPr/>
                    <a:lstStyle/>
                    <a:p>
                      <a:r>
                        <a:rPr lang="uk-UA" dirty="0"/>
                        <a:t>+</a:t>
                      </a:r>
                    </a:p>
                  </a:txBody>
                  <a:tcPr/>
                </a:tc>
                <a:tc>
                  <a:txBody>
                    <a:bodyPr/>
                    <a:lstStyle/>
                    <a:p>
                      <a:r>
                        <a:rPr lang="uk-UA" dirty="0"/>
                        <a:t>-</a:t>
                      </a:r>
                    </a:p>
                  </a:txBody>
                  <a:tcPr/>
                </a:tc>
                <a:extLst>
                  <a:ext uri="{0D108BD9-81ED-4DB2-BD59-A6C34878D82A}">
                    <a16:rowId xmlns:a16="http://schemas.microsoft.com/office/drawing/2014/main" val="783574117"/>
                  </a:ext>
                </a:extLst>
              </a:tr>
              <a:tr h="370840">
                <a:tc>
                  <a:txBody>
                    <a:bodyPr/>
                    <a:lstStyle/>
                    <a:p>
                      <a:r>
                        <a:rPr lang="ru-RU" dirty="0" err="1"/>
                        <a:t>Досвідчений</a:t>
                      </a:r>
                      <a:r>
                        <a:rPr lang="ru-RU" dirty="0"/>
                        <a:t> ШІ </a:t>
                      </a:r>
                      <a:r>
                        <a:rPr lang="ru-RU" dirty="0" err="1"/>
                        <a:t>ворогів</a:t>
                      </a:r>
                      <a:endParaRPr lang="uk-UA" dirty="0"/>
                    </a:p>
                  </a:txBody>
                  <a:tcPr/>
                </a:tc>
                <a:tc>
                  <a:txBody>
                    <a:bodyPr/>
                    <a:lstStyle/>
                    <a:p>
                      <a:r>
                        <a:rPr lang="uk-UA" dirty="0"/>
                        <a:t>+</a:t>
                      </a:r>
                    </a:p>
                  </a:txBody>
                  <a:tcPr/>
                </a:tc>
                <a:tc>
                  <a:txBody>
                    <a:bodyPr/>
                    <a:lstStyle/>
                    <a:p>
                      <a:r>
                        <a:rPr lang="uk-UA" dirty="0"/>
                        <a:t>-</a:t>
                      </a:r>
                    </a:p>
                  </a:txBody>
                  <a:tcPr/>
                </a:tc>
                <a:extLst>
                  <a:ext uri="{0D108BD9-81ED-4DB2-BD59-A6C34878D82A}">
                    <a16:rowId xmlns:a16="http://schemas.microsoft.com/office/drawing/2014/main" val="1183700586"/>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ru-RU" dirty="0" err="1"/>
                        <a:t>Вза</a:t>
                      </a:r>
                      <a:r>
                        <a:rPr lang="uk-UA" dirty="0"/>
                        <a:t>ємодія з НПС</a:t>
                      </a:r>
                    </a:p>
                    <a:p>
                      <a:endParaRPr lang="uk-UA" dirty="0"/>
                    </a:p>
                  </a:txBody>
                  <a:tcPr/>
                </a:tc>
                <a:tc>
                  <a:txBody>
                    <a:bodyPr/>
                    <a:lstStyle/>
                    <a:p>
                      <a:r>
                        <a:rPr lang="uk-UA" dirty="0"/>
                        <a:t>+</a:t>
                      </a:r>
                    </a:p>
                  </a:txBody>
                  <a:tcPr/>
                </a:tc>
                <a:tc>
                  <a:txBody>
                    <a:bodyPr/>
                    <a:lstStyle/>
                    <a:p>
                      <a:r>
                        <a:rPr lang="uk-UA" dirty="0"/>
                        <a:t>-</a:t>
                      </a:r>
                    </a:p>
                  </a:txBody>
                  <a:tcPr/>
                </a:tc>
                <a:extLst>
                  <a:ext uri="{0D108BD9-81ED-4DB2-BD59-A6C34878D82A}">
                    <a16:rowId xmlns:a16="http://schemas.microsoft.com/office/drawing/2014/main" val="2758616737"/>
                  </a:ext>
                </a:extLst>
              </a:tr>
              <a:tr h="370840">
                <a:tc>
                  <a:txBody>
                    <a:bodyPr/>
                    <a:lstStyle/>
                    <a:p>
                      <a:r>
                        <a:rPr lang="uk-UA" dirty="0"/>
                        <a:t>Візуальна складова</a:t>
                      </a:r>
                    </a:p>
                  </a:txBody>
                  <a:tcPr/>
                </a:tc>
                <a:tc>
                  <a:txBody>
                    <a:bodyPr/>
                    <a:lstStyle/>
                    <a:p>
                      <a:r>
                        <a:rPr lang="uk-UA" dirty="0"/>
                        <a:t>+</a:t>
                      </a:r>
                    </a:p>
                  </a:txBody>
                  <a:tcPr/>
                </a:tc>
                <a:tc>
                  <a:txBody>
                    <a:bodyPr/>
                    <a:lstStyle/>
                    <a:p>
                      <a:r>
                        <a:rPr lang="uk-UA" dirty="0"/>
                        <a:t>+</a:t>
                      </a:r>
                    </a:p>
                  </a:txBody>
                  <a:tcPr/>
                </a:tc>
                <a:extLst>
                  <a:ext uri="{0D108BD9-81ED-4DB2-BD59-A6C34878D82A}">
                    <a16:rowId xmlns:a16="http://schemas.microsoft.com/office/drawing/2014/main" val="770803678"/>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8"/>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62214"/>
              </a:buClr>
              <a:buSzPts val="4300"/>
              <a:buFont typeface="Gill Sans"/>
              <a:buNone/>
            </a:pPr>
            <a:r>
              <a:rPr lang="ru-RU" sz="4400" dirty="0" err="1"/>
              <a:t>Варіанти</a:t>
            </a:r>
            <a:r>
              <a:rPr lang="ru-RU" sz="4400" dirty="0"/>
              <a:t> </a:t>
            </a:r>
            <a:r>
              <a:rPr lang="ru-RU" sz="4400" dirty="0" err="1"/>
              <a:t>використання</a:t>
            </a:r>
            <a:endParaRPr dirty="0"/>
          </a:p>
        </p:txBody>
      </p:sp>
      <p:sp>
        <p:nvSpPr>
          <p:cNvPr id="135" name="Google Shape;135;p18"/>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SzPts val="2560"/>
              <a:buNone/>
            </a:pPr>
            <a:endParaRPr dirty="0"/>
          </a:p>
        </p:txBody>
      </p:sp>
      <p:sp>
        <p:nvSpPr>
          <p:cNvPr id="136" name="Google Shape;136;p18"/>
          <p:cNvSpPr txBox="1">
            <a:spLocks noGrp="1"/>
          </p:cNvSpPr>
          <p:nvPr>
            <p:ph type="sldNum" idx="12"/>
          </p:nvPr>
        </p:nvSpPr>
        <p:spPr>
          <a:xfrm>
            <a:off x="8686798" y="-12"/>
            <a:ext cx="457200" cy="3570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Clr>
                <a:srgbClr val="000000"/>
              </a:buClr>
              <a:buSzPts val="1200"/>
              <a:buFont typeface="Arial"/>
              <a:buNone/>
            </a:pPr>
            <a:fld id="{00000000-1234-1234-1234-123412341234}" type="slidenum">
              <a:rPr lang="ru-RU"/>
              <a:t>6</a:t>
            </a:fld>
            <a:endParaRPr/>
          </a:p>
        </p:txBody>
      </p:sp>
      <p:pic>
        <p:nvPicPr>
          <p:cNvPr id="5" name="Рисунок 4">
            <a:extLst>
              <a:ext uri="{FF2B5EF4-FFF2-40B4-BE49-F238E27FC236}">
                <a16:creationId xmlns:a16="http://schemas.microsoft.com/office/drawing/2014/main" id="{87F8940D-0041-40D0-B132-14709A765136}"/>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2413" y="916062"/>
            <a:ext cx="5443220" cy="3940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9"/>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62214"/>
              </a:buClr>
              <a:buSzPts val="4300"/>
              <a:buFont typeface="Gill Sans"/>
              <a:buNone/>
            </a:pPr>
            <a:r>
              <a:rPr lang="ru-RU" dirty="0" err="1"/>
              <a:t>Засоби</a:t>
            </a:r>
            <a:r>
              <a:rPr lang="ru-RU" dirty="0"/>
              <a:t> </a:t>
            </a:r>
            <a:r>
              <a:rPr lang="ru-RU" dirty="0" err="1"/>
              <a:t>розробки</a:t>
            </a:r>
            <a:endParaRPr dirty="0"/>
          </a:p>
        </p:txBody>
      </p:sp>
      <p:sp>
        <p:nvSpPr>
          <p:cNvPr id="143" name="Google Shape;143;p19"/>
          <p:cNvSpPr txBox="1">
            <a:spLocks noGrp="1"/>
          </p:cNvSpPr>
          <p:nvPr>
            <p:ph type="sldNum" idx="12"/>
          </p:nvPr>
        </p:nvSpPr>
        <p:spPr>
          <a:xfrm>
            <a:off x="8686798" y="-12"/>
            <a:ext cx="457200" cy="3570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Clr>
                <a:srgbClr val="000000"/>
              </a:buClr>
              <a:buSzPts val="1200"/>
              <a:buFont typeface="Arial"/>
              <a:buNone/>
            </a:pPr>
            <a:fld id="{00000000-1234-1234-1234-123412341234}" type="slidenum">
              <a:rPr lang="ru-RU"/>
              <a:t>7</a:t>
            </a:fld>
            <a:endParaRPr/>
          </a:p>
        </p:txBody>
      </p:sp>
      <p:pic>
        <p:nvPicPr>
          <p:cNvPr id="1026" name="Picture 2">
            <a:extLst>
              <a:ext uri="{FF2B5EF4-FFF2-40B4-BE49-F238E27FC236}">
                <a16:creationId xmlns:a16="http://schemas.microsoft.com/office/drawing/2014/main" id="{D7A37E34-2DEE-415C-9234-4FF709D859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975" y="1269368"/>
            <a:ext cx="3740615" cy="136051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Visual Studio logo and symbol, meaning, history, PNG">
            <a:extLst>
              <a:ext uri="{FF2B5EF4-FFF2-40B4-BE49-F238E27FC236}">
                <a16:creationId xmlns:a16="http://schemas.microsoft.com/office/drawing/2014/main" id="{9340C89A-A17B-42A7-980A-00053591DB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5412" y="2571750"/>
            <a:ext cx="3585882" cy="201705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0"/>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62214"/>
              </a:buClr>
              <a:buSzPts val="4300"/>
              <a:buFont typeface="Gill Sans"/>
              <a:buNone/>
            </a:pPr>
            <a:r>
              <a:rPr lang="ru-RU" dirty="0" err="1"/>
              <a:t>Демонстрація</a:t>
            </a:r>
            <a:endParaRPr dirty="0"/>
          </a:p>
        </p:txBody>
      </p:sp>
      <p:sp>
        <p:nvSpPr>
          <p:cNvPr id="149" name="Google Shape;149;p20"/>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SzPts val="2560"/>
              <a:buNone/>
            </a:pPr>
            <a:endParaRPr dirty="0"/>
          </a:p>
        </p:txBody>
      </p:sp>
      <p:sp>
        <p:nvSpPr>
          <p:cNvPr id="150" name="Google Shape;150;p20"/>
          <p:cNvSpPr txBox="1">
            <a:spLocks noGrp="1"/>
          </p:cNvSpPr>
          <p:nvPr>
            <p:ph type="sldNum" idx="12"/>
          </p:nvPr>
        </p:nvSpPr>
        <p:spPr>
          <a:xfrm>
            <a:off x="8686798" y="-12"/>
            <a:ext cx="457200" cy="3570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Clr>
                <a:srgbClr val="000000"/>
              </a:buClr>
              <a:buSzPts val="1200"/>
              <a:buFont typeface="Arial"/>
              <a:buNone/>
            </a:pPr>
            <a:fld id="{00000000-1234-1234-1234-123412341234}" type="slidenum">
              <a:rPr lang="ru-RU"/>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1"/>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62214"/>
              </a:buClr>
              <a:buSzPts val="4300"/>
              <a:buFont typeface="Gill Sans"/>
              <a:buNone/>
            </a:pPr>
            <a:r>
              <a:rPr lang="ru-RU"/>
              <a:t>Висновки</a:t>
            </a:r>
            <a:endParaRPr/>
          </a:p>
        </p:txBody>
      </p:sp>
      <p:sp>
        <p:nvSpPr>
          <p:cNvPr id="156" name="Google Shape;156;p21"/>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fontScale="85000" lnSpcReduction="10000"/>
          </a:bodyPr>
          <a:lstStyle/>
          <a:p>
            <a:pPr marL="0" lvl="0" indent="0" algn="l" rtl="0">
              <a:lnSpc>
                <a:spcPct val="100000"/>
              </a:lnSpc>
              <a:spcBef>
                <a:spcPts val="0"/>
              </a:spcBef>
              <a:spcAft>
                <a:spcPts val="0"/>
              </a:spcAft>
              <a:buSzPts val="2560"/>
              <a:buNone/>
            </a:pPr>
            <a:r>
              <a:rPr lang="uk-UA" sz="3200" dirty="0"/>
              <a:t>Більшість поставлених</a:t>
            </a:r>
            <a:r>
              <a:rPr lang="uk-UA" dirty="0"/>
              <a:t> </a:t>
            </a:r>
            <a:r>
              <a:rPr lang="uk-UA" sz="3200" dirty="0"/>
              <a:t>на переддипломну практику задачі були виконані в повному обсязі. </a:t>
            </a:r>
            <a:br>
              <a:rPr lang="uk-UA" sz="3200" dirty="0"/>
            </a:br>
            <a:r>
              <a:rPr lang="uk-UA" sz="3200" dirty="0"/>
              <a:t>	Розроблено програмне забезпечення, що вирішує всі поставлені функціональні задачі, такі як ігровий інтерфейс, механіки бою, функціонал магії та економіки, інтелект </a:t>
            </a:r>
            <a:r>
              <a:rPr lang="uk-UA" sz="3200" dirty="0" err="1"/>
              <a:t>врогів</a:t>
            </a:r>
            <a:r>
              <a:rPr lang="uk-UA" dirty="0"/>
              <a:t> і взаємодію з ігровими об’єктами</a:t>
            </a:r>
            <a:r>
              <a:rPr lang="uk-UA" sz="3200" dirty="0"/>
              <a:t>. Також було написано три розділи пояснювальної записки для дипломної роботи.</a:t>
            </a:r>
            <a:endParaRPr lang="uk-UA" dirty="0"/>
          </a:p>
        </p:txBody>
      </p:sp>
      <p:sp>
        <p:nvSpPr>
          <p:cNvPr id="157" name="Google Shape;157;p21"/>
          <p:cNvSpPr txBox="1">
            <a:spLocks noGrp="1"/>
          </p:cNvSpPr>
          <p:nvPr>
            <p:ph type="sldNum" idx="12"/>
          </p:nvPr>
        </p:nvSpPr>
        <p:spPr>
          <a:xfrm>
            <a:off x="8686798" y="-12"/>
            <a:ext cx="457200" cy="3570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Clr>
                <a:srgbClr val="000000"/>
              </a:buClr>
              <a:buSzPts val="1200"/>
              <a:buFont typeface="Arial"/>
              <a:buNone/>
            </a:pPr>
            <a:fld id="{00000000-1234-1234-1234-123412341234}" type="slidenum">
              <a:rPr lang="ru-RU"/>
              <a:t>9</a:t>
            </a:fld>
            <a:endParaRPr/>
          </a:p>
        </p:txBody>
      </p:sp>
    </p:spTree>
  </p:cSld>
  <p:clrMapOvr>
    <a:masterClrMapping/>
  </p:clrMapOvr>
</p:sld>
</file>

<file path=ppt/theme/theme1.xml><?xml version="1.0" encoding="utf-8"?>
<a:theme xmlns:a="http://schemas.openxmlformats.org/drawingml/2006/main" name="Солнцестояние">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269</Words>
  <Application>Microsoft Office PowerPoint</Application>
  <PresentationFormat>Екран (16:9)</PresentationFormat>
  <Paragraphs>48</Paragraphs>
  <Slides>10</Slides>
  <Notes>10</Notes>
  <HiddenSlides>0</HiddenSlides>
  <MMClips>0</MMClips>
  <ScaleCrop>false</ScaleCrop>
  <HeadingPairs>
    <vt:vector size="6" baseType="variant">
      <vt:variant>
        <vt:lpstr>Використані шрифти</vt:lpstr>
      </vt:variant>
      <vt:variant>
        <vt:i4>5</vt:i4>
      </vt:variant>
      <vt:variant>
        <vt:lpstr>Тема</vt:lpstr>
      </vt:variant>
      <vt:variant>
        <vt:i4>1</vt:i4>
      </vt:variant>
      <vt:variant>
        <vt:lpstr>Заголовки слайдів</vt:lpstr>
      </vt:variant>
      <vt:variant>
        <vt:i4>10</vt:i4>
      </vt:variant>
    </vt:vector>
  </HeadingPairs>
  <TitlesOfParts>
    <vt:vector size="16" baseType="lpstr">
      <vt:lpstr>Noto Sans Symbols</vt:lpstr>
      <vt:lpstr>Arial</vt:lpstr>
      <vt:lpstr>Times New Roman</vt:lpstr>
      <vt:lpstr>Verdana</vt:lpstr>
      <vt:lpstr>Gill Sans</vt:lpstr>
      <vt:lpstr>Солнцестояние</vt:lpstr>
      <vt:lpstr>Ігровий застосунок моделювання поведінки інтелектуальних агентів у 3D RPG з використанням ігровому рушії Unity.</vt:lpstr>
      <vt:lpstr>Актуальність теми</vt:lpstr>
      <vt:lpstr>Мета та призначення</vt:lpstr>
      <vt:lpstr>Задачі</vt:lpstr>
      <vt:lpstr>Існуючі рішення</vt:lpstr>
      <vt:lpstr>Варіанти використання</vt:lpstr>
      <vt:lpstr>Засоби розробки</vt:lpstr>
      <vt:lpstr>Демонстрація</vt:lpstr>
      <vt:lpstr>Висновки</vt:lpstr>
      <vt:lpstr>Дякую за увагу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Ігровий застосунок моделювання поведінки інтелектуальних агентів у 3D RPG з використанням ігровому рушії Unity.</dc:title>
  <cp:lastModifiedBy>Максим Терешкович</cp:lastModifiedBy>
  <cp:revision>3</cp:revision>
  <dcterms:modified xsi:type="dcterms:W3CDTF">2024-05-20T19:31:02Z</dcterms:modified>
</cp:coreProperties>
</file>