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swald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db36ab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db36ab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dff598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dff598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dff59891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dff59891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db36ab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db36ab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fdb36ab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fdb36ab7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dff59891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dff59891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32000"/>
          </a:blip>
          <a:srcRect t="-1270" b="1269"/>
          <a:stretch/>
        </p:blipFill>
        <p:spPr>
          <a:xfrm flipH="1">
            <a:off x="6356725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32000"/>
          </a:blip>
          <a:srcRect t="-1270" b="1269"/>
          <a:stretch/>
        </p:blipFill>
        <p:spPr>
          <a:xfrm>
            <a:off x="0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32000"/>
          </a:blip>
          <a:srcRect l="20115" t="58513" b="1270"/>
          <a:stretch/>
        </p:blipFill>
        <p:spPr>
          <a:xfrm>
            <a:off x="4130125" y="3075025"/>
            <a:ext cx="2226600" cy="206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32000"/>
          </a:blip>
          <a:srcRect l="26522" t="58509" r="25298" b="1274"/>
          <a:stretch/>
        </p:blipFill>
        <p:spPr>
          <a:xfrm>
            <a:off x="2787275" y="3075025"/>
            <a:ext cx="1342850" cy="20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10450" y="2571738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Miguel Ángel Arroyo - Ignacio Baena</a:t>
            </a:r>
            <a:endParaRPr b="1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5" y="1480100"/>
            <a:ext cx="7613351" cy="7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39600" y="447017"/>
            <a:ext cx="726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Concepto del juego</a:t>
            </a:r>
            <a:endParaRPr b="1" dirty="0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030330" y="2039433"/>
            <a:ext cx="71325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Save the Donald es un videojuego en el que controlamos al guardaespaldas del presidente de los Estados Unidos de América. Han asaltado la Casa Blanca.</a:t>
            </a:r>
            <a:endParaRPr sz="2400"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 nuestras manos está salvarle o no...</a:t>
            </a:r>
            <a:endParaRPr sz="2400"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Dinámica del juego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864450" y="1901172"/>
            <a:ext cx="7415100" cy="25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Consiste en ir recorriendo un “laberinto” basado en la casa blanca en el que nos iremos encontrando enemigos varios. Al llegar a la última sala, encontraremos a nuestro presidente maniatado y tendremos que liberarle de su captor ( Greta ) que será el enemigo final.</a:t>
            </a:r>
            <a:endParaRPr sz="2200"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200"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Estilo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143000" y="1930875"/>
            <a:ext cx="6858000" cy="19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Gráficos Pixel art</a:t>
            </a:r>
            <a:endParaRPr sz="30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7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30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Movimiento en 2 dimensiones</a:t>
            </a:r>
            <a:endParaRPr sz="30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47550" y="4378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56350" y="1152475"/>
            <a:ext cx="37770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Concepto inicial de Protagonista: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12449"/>
          <a:stretch/>
        </p:blipFill>
        <p:spPr>
          <a:xfrm>
            <a:off x="1525688" y="1960063"/>
            <a:ext cx="1838325" cy="18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933350" y="1152475"/>
            <a:ext cx="33921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Concepto inicial de Enemigos: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388" y="2216250"/>
            <a:ext cx="1310025" cy="1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Diseño de niveles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339350" y="1965725"/>
            <a:ext cx="6465300" cy="21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Consistirá en la generación de un mapa de habitaciones de forma procedural, es decir, </a:t>
            </a:r>
            <a:r>
              <a:rPr lang="es" sz="24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cada partida será diferente a la anterior.</a:t>
            </a:r>
            <a:endParaRPr sz="24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Repositorio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899" y="2640138"/>
            <a:ext cx="863350" cy="7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r="4379"/>
          <a:stretch/>
        </p:blipFill>
        <p:spPr>
          <a:xfrm>
            <a:off x="2186250" y="2153700"/>
            <a:ext cx="2815500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l="27893" r="12067"/>
          <a:stretch/>
        </p:blipFill>
        <p:spPr>
          <a:xfrm>
            <a:off x="4450075" y="2153700"/>
            <a:ext cx="1767851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5">
            <a:alphaModFix/>
          </a:blip>
          <a:srcRect l="27893" r="-11533"/>
          <a:stretch/>
        </p:blipFill>
        <p:spPr>
          <a:xfrm>
            <a:off x="5773800" y="2153700"/>
            <a:ext cx="2462774" cy="7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287000" y="2172313"/>
            <a:ext cx="55638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https://mcmiguelac.github.io/DVI/</a:t>
            </a:r>
            <a:endParaRPr sz="2000"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Presentación en pantalla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Consolas</vt:lpstr>
      <vt:lpstr>Oswald</vt:lpstr>
      <vt:lpstr>Average</vt:lpstr>
      <vt:lpstr>Slate</vt:lpstr>
      <vt:lpstr>Presentación de PowerPoint</vt:lpstr>
      <vt:lpstr>Concepto del juego</vt:lpstr>
      <vt:lpstr>Dinámica del juego</vt:lpstr>
      <vt:lpstr>Estilo</vt:lpstr>
      <vt:lpstr>Elementos</vt:lpstr>
      <vt:lpstr>Diseño de niveles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Miguel Ángel Arroyo Clemente</cp:lastModifiedBy>
  <cp:revision>1</cp:revision>
  <dcterms:modified xsi:type="dcterms:W3CDTF">2020-02-24T13:21:35Z</dcterms:modified>
</cp:coreProperties>
</file>