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db36ab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db36ab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dff5989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dff5989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8172132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38172132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38172132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38172132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dff5989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dff5989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3817213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3817213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3817213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3817213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dff59891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dff59891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jpg"/><Relationship Id="rId6" Type="http://schemas.openxmlformats.org/officeDocument/2006/relationships/hyperlink" Target="https://mcmiguelac.github.io/DV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 amt="32000"/>
          </a:blip>
          <a:srcRect b="1269" l="0" r="0" t="-1270"/>
          <a:stretch/>
        </p:blipFill>
        <p:spPr>
          <a:xfrm flipH="1">
            <a:off x="6356725" y="0"/>
            <a:ext cx="27872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 amt="32000"/>
          </a:blip>
          <a:srcRect b="1269" l="0" r="0" t="-1270"/>
          <a:stretch/>
        </p:blipFill>
        <p:spPr>
          <a:xfrm>
            <a:off x="0" y="0"/>
            <a:ext cx="27872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 amt="32000"/>
          </a:blip>
          <a:srcRect b="1270" l="20115" r="0" t="58513"/>
          <a:stretch/>
        </p:blipFill>
        <p:spPr>
          <a:xfrm>
            <a:off x="4130125" y="3075025"/>
            <a:ext cx="2226600" cy="206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 amt="32000"/>
          </a:blip>
          <a:srcRect b="1274" l="26522" r="25298" t="58509"/>
          <a:stretch/>
        </p:blipFill>
        <p:spPr>
          <a:xfrm>
            <a:off x="2787275" y="3075025"/>
            <a:ext cx="1342850" cy="2068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10450" y="25717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73763"/>
                </a:solidFill>
                <a:latin typeface="Consolas"/>
                <a:ea typeface="Consolas"/>
                <a:cs typeface="Consolas"/>
                <a:sym typeface="Consolas"/>
              </a:rPr>
              <a:t>Miguel Ángel Arroyo - Ignacio Baena</a:t>
            </a:r>
            <a:endParaRPr b="1">
              <a:solidFill>
                <a:srgbClr val="07376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325" y="1480100"/>
            <a:ext cx="7613351" cy="7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3404350" y="3201750"/>
            <a:ext cx="2027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HITO 2</a:t>
            </a:r>
            <a:endParaRPr b="1" sz="2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1005000" y="562600"/>
            <a:ext cx="72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Recordatorio del juego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1071150" y="2063925"/>
            <a:ext cx="7132500" cy="25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Save the Donald es un videojuego en el que controlamos al guardaespaldas del presidente de los Estados Unidos de América. Han asaltado la Casa Blanca.</a:t>
            </a:r>
            <a:endParaRPr b="1" sz="2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24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En nuestras manos está salvarle o no...</a:t>
            </a:r>
            <a:endParaRPr b="1" sz="24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Avances realizados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864463" y="1911625"/>
            <a:ext cx="7415100" cy="25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200"/>
              <a:buFont typeface="Consolas"/>
              <a:buChar char="●"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Actualizada la </a:t>
            </a: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página</a:t>
            </a: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web donde alojar el juego.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200"/>
              <a:buFont typeface="Consolas"/>
              <a:buChar char="●"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Menú</a:t>
            </a: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de juego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200"/>
              <a:buFont typeface="Consolas"/>
              <a:buChar char="●"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Generación</a:t>
            </a: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de mapa aleatorio.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200"/>
              <a:buFont typeface="Consolas"/>
              <a:buChar char="●"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Movimientos del personaje.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200"/>
              <a:buFont typeface="Consolas"/>
              <a:buChar char="●"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Creación</a:t>
            </a: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de un arma funcional.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Página</a:t>
            </a: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 Web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901450" y="1749200"/>
            <a:ext cx="7415100" cy="25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Añadido: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Nueva ventana principal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Nueva ventana de juego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Nueva ventana about</a:t>
            </a:r>
            <a:endParaRPr sz="2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Menu de juego.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934550" y="1908575"/>
            <a:ext cx="7415100" cy="25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Se ha implementado un </a:t>
            </a: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menú</a:t>
            </a: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de juego con dos opciones: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200"/>
              <a:buFont typeface="Consolas"/>
              <a:buAutoNum type="arabicPeriod"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Jugar : Donde inicias una nueva partida.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200"/>
              <a:buFont typeface="Consolas"/>
              <a:buAutoNum type="arabicPeriod"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Options: Donde puede activar o desactivar la </a:t>
            </a: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música</a:t>
            </a: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y activar la pantalla completa si uno lo desea.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Generación</a:t>
            </a: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 del mapa.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799275" y="1809050"/>
            <a:ext cx="7630200" cy="249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Hemos conseguido que cada partida sea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DIFERENTE</a:t>
            </a: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Apostamos por que la rejugabilidad del juego sea un factor muy a tener en cuenta.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Movimientos del personaje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799275" y="1754175"/>
            <a:ext cx="76302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El jugador podrá moverse de forma horizontal, vertical y diagonal. 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Hemos hecho que el movimiento sea lo más fluido posible.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La cámara siempre estará centrada en el jugador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Creación</a:t>
            </a: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 de una arma funcional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756913" y="1856050"/>
            <a:ext cx="7630200" cy="27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Nuestro personaje portará un arma de juego que disparará a donde nosotros apuntemos con el puntero del ratón.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Además el jugador siempre mirará en la dirección del puntero haciéndolo así más realista.</a:t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5650" y="0"/>
            <a:ext cx="9132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CA0003"/>
                </a:solidFill>
                <a:latin typeface="Consolas"/>
                <a:ea typeface="Consolas"/>
                <a:cs typeface="Consolas"/>
                <a:sym typeface="Consolas"/>
              </a:rPr>
              <a:t>DEMO</a:t>
            </a:r>
            <a:endParaRPr b="1">
              <a:solidFill>
                <a:srgbClr val="CA000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899" y="2640138"/>
            <a:ext cx="863350" cy="7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5">
            <a:alphaModFix/>
          </a:blip>
          <a:srcRect b="0" l="0" r="4379" t="0"/>
          <a:stretch/>
        </p:blipFill>
        <p:spPr>
          <a:xfrm>
            <a:off x="2186250" y="2153700"/>
            <a:ext cx="2815500" cy="7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5">
            <a:alphaModFix/>
          </a:blip>
          <a:srcRect b="0" l="27893" r="12067" t="0"/>
          <a:stretch/>
        </p:blipFill>
        <p:spPr>
          <a:xfrm>
            <a:off x="4450075" y="2153700"/>
            <a:ext cx="1767851" cy="70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5">
            <a:alphaModFix/>
          </a:blip>
          <a:srcRect b="0" l="27893" r="-11533" t="0"/>
          <a:stretch/>
        </p:blipFill>
        <p:spPr>
          <a:xfrm>
            <a:off x="5773800" y="2153700"/>
            <a:ext cx="2462774" cy="7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260850" y="2153688"/>
            <a:ext cx="55638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solidFill>
                  <a:srgbClr val="0B5394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/>
              </a:rPr>
              <a:t>https://mcmiguelac.github.io/DVI/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