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0c31e3d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0c31e3d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c31e3d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c31e3d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0c31e3dc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0c31e3d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817213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817213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817213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817213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dff59891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dff59891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db36a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db36a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dff5989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dff5989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c31e3d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c31e3d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9c4ef7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9c4ef7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817213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817213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c31e3d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c31e3d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8172132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817213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dff5989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dff5989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hyperlink" Target="http://drive.google.com/file/d/1RI0kALCcpTO-wrnSjWvFxgFCthS2QrRw/view" TargetMode="External"/><Relationship Id="rId5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7.jpg"/><Relationship Id="rId6" Type="http://schemas.openxmlformats.org/officeDocument/2006/relationships/hyperlink" Target="https://mcmiguelac.github.io/DV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 amt="32000"/>
          </a:blip>
          <a:srcRect b="1269" l="0" r="0" t="-1270"/>
          <a:stretch/>
        </p:blipFill>
        <p:spPr>
          <a:xfrm flipH="1">
            <a:off x="6356725" y="0"/>
            <a:ext cx="2787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 amt="32000"/>
          </a:blip>
          <a:srcRect b="1269" l="0" r="0" t="-1270"/>
          <a:stretch/>
        </p:blipFill>
        <p:spPr>
          <a:xfrm>
            <a:off x="0" y="0"/>
            <a:ext cx="2787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 amt="32000"/>
          </a:blip>
          <a:srcRect b="1270" l="20115" r="0" t="58513"/>
          <a:stretch/>
        </p:blipFill>
        <p:spPr>
          <a:xfrm>
            <a:off x="4130125" y="3075025"/>
            <a:ext cx="2226600" cy="206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 amt="32000"/>
          </a:blip>
          <a:srcRect b="1274" l="26522" r="25298" t="58509"/>
          <a:stretch/>
        </p:blipFill>
        <p:spPr>
          <a:xfrm>
            <a:off x="2787275" y="3075025"/>
            <a:ext cx="1342850" cy="20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10450" y="25717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Miguel Ángel Arroyo - Ignacio Baena</a:t>
            </a:r>
            <a:endParaRPr b="1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5" y="1480100"/>
            <a:ext cx="7613351" cy="7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404350" y="3201750"/>
            <a:ext cx="20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HITO 3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Arte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799275" y="1322850"/>
            <a:ext cx="7630200" cy="249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Ejemplos de habitaciones 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aleatorias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575" y="2493812"/>
            <a:ext cx="2367326" cy="17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295" y="2518682"/>
            <a:ext cx="2418200" cy="17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889" y="2468538"/>
            <a:ext cx="2775287" cy="18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Arte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809400" y="1017725"/>
            <a:ext cx="7630200" cy="249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Más ejemplos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62" y="1661025"/>
            <a:ext cx="5450875" cy="309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9400" y="1661025"/>
            <a:ext cx="2155850" cy="30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Arte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6300" y="896225"/>
            <a:ext cx="4115700" cy="350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Composición</a:t>
            </a: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final del tileset del mapa.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Habitaciones tipo generadas: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●"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Cocina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●"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Biblioteca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●"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Salón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●"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Estudio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●"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Dormitorio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●"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Comedor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●"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Laboratorio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●"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Cuarto de baño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575" y="1017725"/>
            <a:ext cx="3573300" cy="391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5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Comunicación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56900" y="1525575"/>
            <a:ext cx="76302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125" y="1121777"/>
            <a:ext cx="5905100" cy="36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Trailer del juego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56913" y="1856050"/>
            <a:ext cx="76302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9" name="Google Shape;169;p26" title="bandera-de-estados-unidos-ondeando_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000" y="1272375"/>
            <a:ext cx="592312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DEMO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899" y="2640138"/>
            <a:ext cx="863350" cy="7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5">
            <a:alphaModFix/>
          </a:blip>
          <a:srcRect b="0" l="0" r="4379" t="0"/>
          <a:stretch/>
        </p:blipFill>
        <p:spPr>
          <a:xfrm>
            <a:off x="2186250" y="2153700"/>
            <a:ext cx="2815500" cy="7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5">
            <a:alphaModFix/>
          </a:blip>
          <a:srcRect b="0" l="27893" r="12067" t="0"/>
          <a:stretch/>
        </p:blipFill>
        <p:spPr>
          <a:xfrm>
            <a:off x="4450075" y="2153700"/>
            <a:ext cx="1767851" cy="7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5">
            <a:alphaModFix/>
          </a:blip>
          <a:srcRect b="0" l="27893" r="-11533" t="0"/>
          <a:stretch/>
        </p:blipFill>
        <p:spPr>
          <a:xfrm>
            <a:off x="5773800" y="2153700"/>
            <a:ext cx="2462774" cy="7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2260850" y="2153688"/>
            <a:ext cx="55638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B5394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https://mcmiguelac.github.io/DVI/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1005000" y="562600"/>
            <a:ext cx="72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Recordatorio del juego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071150" y="2056525"/>
            <a:ext cx="71325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Save the Donald es un videojuego en el que controlamos al guardaespaldas del presidente de los Estados Unidos de América. Han asaltado la Casa Blanca.</a:t>
            </a:r>
            <a:endParaRPr b="1" sz="2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 nuestras manos está salvarle o no...</a:t>
            </a:r>
            <a:endParaRPr b="1" sz="2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Implementación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471850" y="1017725"/>
            <a:ext cx="4200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Distribución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final del proyecto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213" y="1559250"/>
            <a:ext cx="1819269" cy="341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4923" l="0" r="0" t="4570"/>
          <a:stretch/>
        </p:blipFill>
        <p:spPr>
          <a:xfrm>
            <a:off x="4470094" y="1559261"/>
            <a:ext cx="1955694" cy="341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Implementación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50500" y="1017725"/>
            <a:ext cx="71988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Cambios realizados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Consolas"/>
              <a:buChar char="●"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Disparo a 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través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de las teclas en 4 direcciones (mayor dificultad de gameplay).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Consolas"/>
              <a:buChar char="●"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Arma incluida en el sprite.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Consolas"/>
              <a:buChar char="●"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Movimiento 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más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realista a la hora de disparar.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Consolas"/>
              <a:buChar char="●"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Trama del juego incluida 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Consolas"/>
              <a:buChar char="●"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Enemigos incluidos ( 2 tipos + Boss )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Consolas"/>
              <a:buChar char="●"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Ambientación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del mapa encaja con la 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temática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Consolas"/>
              <a:buChar char="●"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Aumento del mapa procedural de forma gradual en 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función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de la dificultad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Bugs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832525" y="2096775"/>
            <a:ext cx="7198800" cy="22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Bugs presentes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Consolas"/>
              <a:buChar char="●"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Personaje sale de los 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límites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si es empujado por un enemigo.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Consolas"/>
              <a:buChar char="●"/>
            </a:pP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Si la 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música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b="1" lang="es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en OFF en algunas ocasiones no se guarda y vuelve al estado ON cuando se reinicia el juego.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Diseño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954025" y="1521775"/>
            <a:ext cx="74151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●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Sistema de nivel de dificultad (</a:t>
            </a: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fácil</a:t>
            </a: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 normal, </a:t>
            </a: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difícil</a:t>
            </a: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y extremo)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●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Mapa procedural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●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Gestión</a:t>
            </a: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de contenido aleatorio. (Ninguna partida es igual)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●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Tres niveles con posibilidad de infinitos.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Diseño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945025" y="1017725"/>
            <a:ext cx="74151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Resumen mecánicas y dinámicas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●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Mecánicas: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○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Movimiento del personaje en 4 direcciones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○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Disparo en 4 direcciones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○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Cambiar de niveles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○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Mapa procedural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●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Dinámicas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Consolas"/>
              <a:buChar char="○"/>
            </a:pPr>
            <a:r>
              <a:rPr b="1" lang="es" sz="19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Avanzar de niveles eliminando enemigos hasta llegar al último nivel y eliminar al Boss final</a:t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Planificación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934550" y="1908575"/>
            <a:ext cx="74151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Entregas basadas en objetivos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Planificación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mediante project de GitHub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Comunicación mediante 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Github, Meet y Whatsapp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ctr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200"/>
              <a:buFont typeface="Consolas"/>
              <a:buChar char="●"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Mejor coordinación que hitos anteriores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200"/>
              <a:buFont typeface="Consolas"/>
              <a:buChar char="●"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+ Trabajo y - Tiempo -&gt; </a:t>
            </a:r>
            <a:r>
              <a:rPr b="1" lang="e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Mayor Rendimiento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Arte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799275" y="1809050"/>
            <a:ext cx="7630200" cy="249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Sprite Finales (PIXEL ART)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00" y="2695076"/>
            <a:ext cx="3790826" cy="4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188" y="3310350"/>
            <a:ext cx="3776625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0675" y="2668150"/>
            <a:ext cx="4221629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0650" y="3310350"/>
            <a:ext cx="4221675" cy="52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