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52" d="100"/>
          <a:sy n="52" d="100"/>
        </p:scale>
        <p:origin x="220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594F-44C8-5B27-8DFB-DE1D5949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3CA7-4A9C-A591-2133-3267CA3C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FC9F-91C4-D8BE-663D-5044CDCC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BB07-5F9D-34F7-4993-4E389552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D0F9-5653-62F4-0F7F-57B35D8F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3433-80FB-BE53-D731-870C791F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7DAF-5A96-F88E-A38B-00BF9970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969F-D112-3DA0-E363-3AFF39E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8F5A-9E2B-02C7-B28A-F08F2A46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0057-FE2E-CC61-CABC-9CC08342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F4375-F76E-6053-D49A-B865B7019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B0F57-3ED1-3B06-061D-70CC28B8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B28A-D203-5974-1F36-3360B13F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599B-3A3F-E37F-92A0-C5D8C79C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DE6F-338F-C12F-D599-DC6E82F6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379E-C222-A32D-2E54-F52531F5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7783-2A6E-050D-12BF-79880FC7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F164-8C06-EE88-0F8E-DD111DC9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5D17-EC2A-6CB8-AFFC-FDA647AA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491F-5F6A-7D67-BE1F-2728B3DA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637E-D41C-3498-F122-D36C56D5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28A5F-BBA2-6389-951A-C9913BA98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CEE-A1C3-A9C4-93EB-6A706265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041-7989-0E88-4914-BF4BAE43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88DC-1EE6-8796-D72C-69C04B0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FB84-44D7-02BA-DA2A-1D5AE1CE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31F2-0CB4-5EDD-EA49-3FF2159C3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8DA91-7F3A-4E9A-2F9F-B681025A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5F02-F304-3AD9-81D8-6B59D3F0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5AE4-3CB3-0E62-D3F1-193BBDA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15C2-48D1-540D-2D59-C7F5450E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3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6281-FFA3-0DF6-04DD-97FF1C10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DF9B-4CF3-0B0B-498F-966D2FB3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2F74-9F05-3BBF-8FA3-1F57C684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0F503-A6F4-B8AE-6181-003CA6DA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CE37C-29F2-6829-66D8-30A9E015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5E701-2F08-52AF-AD72-22D52B16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6E38A-4F09-96CF-FD80-EED81997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5B383-ACB2-D4AB-6FAA-205DB84E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A7BD-3A22-09EB-E47F-0229C2E5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27A10-FDC3-2750-8067-B01B9B15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3D86-54A6-D6CB-73AB-B87316F8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E87DD-7821-6268-56CE-16A6EB6F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8B1C4-8822-C28E-3DE0-64BF68B8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8E5DD-AB92-0182-E8B7-CA3323E1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3B64B-8F10-019F-F87E-457CB164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C1C1-6A87-D70F-973F-8C49DE17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AFDE-B97B-5230-6F06-BBC478CD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D0B8-7CC4-02D8-29DB-496858D3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B08F-D72E-DEF4-E184-9150206B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249D-8AA9-08EE-F886-448A20AF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49F61-5951-6D64-D940-1B639783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DD84-7C98-C3ED-BB0B-51C6558D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7E3D7-67E2-8C6E-2820-3CC863184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0A044-4811-2479-DDE5-7F7E8379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5645-B290-F278-94EA-C8C13084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051F-B4D5-0B7C-10E2-769960C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7ACC-C65D-3C52-132A-F95CF8BB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0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CEBD8-BF0B-05C5-C4D5-38C9FA67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86D50-FBCD-E336-D106-29A22956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396A-F60F-4BA0-E9E4-A7B2CDFE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8528-27F4-924E-8069-61C2ECCE49B7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9A08-CE1E-DC3F-DCB1-924D38F05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F577-F6A8-5E5D-17A3-0C8A9662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CFAB-456E-C643-A800-03035A09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6AF6-76E1-6300-AD19-AB1646FFF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8B4E7-76B6-78CB-A23C-102244821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3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DFB8037-1110-B386-A790-E92E37A62D38}"/>
              </a:ext>
            </a:extLst>
          </p:cNvPr>
          <p:cNvSpPr/>
          <p:nvPr/>
        </p:nvSpPr>
        <p:spPr>
          <a:xfrm>
            <a:off x="7467600" y="3188677"/>
            <a:ext cx="867508" cy="6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B63E8C-DB91-9BF3-C2C1-1AF45FFE8FE6}"/>
              </a:ext>
            </a:extLst>
          </p:cNvPr>
          <p:cNvSpPr/>
          <p:nvPr/>
        </p:nvSpPr>
        <p:spPr>
          <a:xfrm>
            <a:off x="10328030" y="3188677"/>
            <a:ext cx="609600" cy="67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79FE06-D9C5-3783-AB73-B2C3CC5C200C}"/>
              </a:ext>
            </a:extLst>
          </p:cNvPr>
          <p:cNvGrpSpPr/>
          <p:nvPr/>
        </p:nvGrpSpPr>
        <p:grpSpPr>
          <a:xfrm>
            <a:off x="-1783435" y="-1033196"/>
            <a:ext cx="13997353" cy="6576646"/>
            <a:chOff x="-1805353" y="139622"/>
            <a:chExt cx="13997353" cy="65766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78CBF3-29C1-B87C-F36C-E4946DFD0D0F}"/>
                </a:ext>
              </a:extLst>
            </p:cNvPr>
            <p:cNvGrpSpPr/>
            <p:nvPr/>
          </p:nvGrpSpPr>
          <p:grpSpPr>
            <a:xfrm>
              <a:off x="-1805353" y="139622"/>
              <a:ext cx="13997353" cy="6576646"/>
              <a:chOff x="-1805353" y="139622"/>
              <a:chExt cx="13997353" cy="65766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A1E9A0E-798A-DC7B-FE5E-F07876A7B5CC}"/>
                  </a:ext>
                </a:extLst>
              </p:cNvPr>
              <p:cNvGrpSpPr/>
              <p:nvPr/>
            </p:nvGrpSpPr>
            <p:grpSpPr>
              <a:xfrm>
                <a:off x="-1805353" y="141732"/>
                <a:ext cx="7772400" cy="6574536"/>
                <a:chOff x="2043545" y="0"/>
                <a:chExt cx="7772400" cy="6576646"/>
              </a:xfrm>
            </p:grpSpPr>
            <p:pic>
              <p:nvPicPr>
                <p:cNvPr id="29" name="Picture 28" descr="Diagram, radar chart&#10;&#10;Description automatically generated">
                  <a:extLst>
                    <a:ext uri="{FF2B5EF4-FFF2-40B4-BE49-F238E27FC236}">
                      <a16:creationId xmlns:a16="http://schemas.microsoft.com/office/drawing/2014/main" id="{D3F91F19-1C0A-14E8-263A-30EA15ECFB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43545" y="0"/>
                  <a:ext cx="7772400" cy="6576646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C5A8E8-1FB2-AC00-E070-8C8E3BF673CE}"/>
                    </a:ext>
                  </a:extLst>
                </p:cNvPr>
                <p:cNvSpPr/>
                <p:nvPr/>
              </p:nvSpPr>
              <p:spPr>
                <a:xfrm>
                  <a:off x="8182708" y="3188677"/>
                  <a:ext cx="785446" cy="679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3" name="Picture 32" descr="Diagram&#10;&#10;Description automatically generated">
                <a:extLst>
                  <a:ext uri="{FF2B5EF4-FFF2-40B4-BE49-F238E27FC236}">
                    <a16:creationId xmlns:a16="http://schemas.microsoft.com/office/drawing/2014/main" id="{5FA6F984-950E-DFA3-8ADE-B78BFD77A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9600" y="139622"/>
                <a:ext cx="7772400" cy="6576646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668E98-D2E9-0C62-6955-7F89FE55CC02}"/>
                </a:ext>
              </a:extLst>
            </p:cNvPr>
            <p:cNvSpPr/>
            <p:nvPr/>
          </p:nvSpPr>
          <p:spPr>
            <a:xfrm>
              <a:off x="10390912" y="3329386"/>
              <a:ext cx="867508" cy="67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0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A26FC33-BC21-BD52-3F26-CB320A27B95C}"/>
              </a:ext>
            </a:extLst>
          </p:cNvPr>
          <p:cNvGrpSpPr/>
          <p:nvPr/>
        </p:nvGrpSpPr>
        <p:grpSpPr>
          <a:xfrm>
            <a:off x="263096" y="-3855309"/>
            <a:ext cx="11665808" cy="14925947"/>
            <a:chOff x="-3924300" y="-2270539"/>
            <a:chExt cx="14478000" cy="19050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A23488-063A-8280-93C8-B70AD3B3A77E}"/>
                </a:ext>
              </a:extLst>
            </p:cNvPr>
            <p:cNvGrpSpPr/>
            <p:nvPr/>
          </p:nvGrpSpPr>
          <p:grpSpPr>
            <a:xfrm>
              <a:off x="-3924300" y="-2270539"/>
              <a:ext cx="14478000" cy="19050000"/>
              <a:chOff x="-3924300" y="-2270539"/>
              <a:chExt cx="14478000" cy="19050000"/>
            </a:xfrm>
          </p:grpSpPr>
          <p:pic>
            <p:nvPicPr>
              <p:cNvPr id="5" name="Picture 4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74843221-FD38-F9B9-F2F7-B2CF23DAB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24300" y="-2270539"/>
                <a:ext cx="7239000" cy="6350000"/>
              </a:xfrm>
              <a:prstGeom prst="rect">
                <a:avLst/>
              </a:prstGeom>
            </p:spPr>
          </p:pic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179ED18A-528F-66A7-2454-79C0A321D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4700" y="-2270539"/>
                <a:ext cx="7239000" cy="6350000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0A2575A0-2179-4026-FD98-40FD2679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24300" y="4079461"/>
                <a:ext cx="7239000" cy="6350000"/>
              </a:xfrm>
              <a:prstGeom prst="rect">
                <a:avLst/>
              </a:prstGeom>
            </p:spPr>
          </p:pic>
          <p:pic>
            <p:nvPicPr>
              <p:cNvPr id="13" name="Picture 12" descr="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55D97E66-B554-D602-BB60-4D14FE0E4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4700" y="4079461"/>
                <a:ext cx="7239000" cy="6350000"/>
              </a:xfrm>
              <a:prstGeom prst="rect">
                <a:avLst/>
              </a:prstGeom>
            </p:spPr>
          </p:pic>
          <p:pic>
            <p:nvPicPr>
              <p:cNvPr id="17" name="Picture 16" descr="Chart&#10;&#10;Description automatically generated">
                <a:extLst>
                  <a:ext uri="{FF2B5EF4-FFF2-40B4-BE49-F238E27FC236}">
                    <a16:creationId xmlns:a16="http://schemas.microsoft.com/office/drawing/2014/main" id="{64CC3CB2-CEB9-4A28-E609-2C9590DBB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924300" y="10429461"/>
                <a:ext cx="7239000" cy="6350000"/>
              </a:xfrm>
              <a:prstGeom prst="rect">
                <a:avLst/>
              </a:prstGeom>
            </p:spPr>
          </p:pic>
        </p:grpSp>
        <p:pic>
          <p:nvPicPr>
            <p:cNvPr id="19" name="Picture 18" descr="Chart, diagram&#10;&#10;Description automatically generated">
              <a:extLst>
                <a:ext uri="{FF2B5EF4-FFF2-40B4-BE49-F238E27FC236}">
                  <a16:creationId xmlns:a16="http://schemas.microsoft.com/office/drawing/2014/main" id="{F3F12EAA-9089-5EFD-4221-79BDDDF04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14700" y="10429461"/>
              <a:ext cx="7239000" cy="63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69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D2C5-3D34-34E2-8BCB-BF98AA7A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F96F-8FF5-A533-58FB-83FD8C6C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Graphs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Graphs</dc:title>
  <dc:creator>McMillan, Melanie</dc:creator>
  <cp:lastModifiedBy>McMillan, Melanie</cp:lastModifiedBy>
  <cp:revision>2</cp:revision>
  <dcterms:created xsi:type="dcterms:W3CDTF">2023-04-10T22:17:51Z</dcterms:created>
  <dcterms:modified xsi:type="dcterms:W3CDTF">2023-04-11T00:32:56Z</dcterms:modified>
</cp:coreProperties>
</file>