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62" d="100"/>
          <a:sy n="62" d="100"/>
        </p:scale>
        <p:origin x="1832" y="2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594F-44C8-5B27-8DFB-DE1D5949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B3CA7-4A9C-A591-2133-3267CA3C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FC9F-91C4-D8BE-663D-5044CDCC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BB07-5F9D-34F7-4993-4E389552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5D0F9-5653-62F4-0F7F-57B35D8F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3433-80FB-BE53-D731-870C791F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7DAF-5A96-F88E-A38B-00BF9970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969F-D112-3DA0-E363-3AFF39E3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8F5A-9E2B-02C7-B28A-F08F2A46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E0057-FE2E-CC61-CABC-9CC08342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8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F4375-F76E-6053-D49A-B865B7019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B0F57-3ED1-3B06-061D-70CC28B8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B28A-D203-5974-1F36-3360B13F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599B-3A3F-E37F-92A0-C5D8C79C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DE6F-338F-C12F-D599-DC6E82F6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379E-C222-A32D-2E54-F52531F5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7783-2A6E-050D-12BF-79880FC7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F164-8C06-EE88-0F8E-DD111DC9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5D17-EC2A-6CB8-AFFC-FDA647AA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491F-5F6A-7D67-BE1F-2728B3DA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637E-D41C-3498-F122-D36C56D5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28A5F-BBA2-6389-951A-C9913BA98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CEE-A1C3-A9C4-93EB-6A706265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7041-7989-0E88-4914-BF4BAE43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88DC-1EE6-8796-D72C-69C04B04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FB84-44D7-02BA-DA2A-1D5AE1CE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31F2-0CB4-5EDD-EA49-3FF2159C3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8DA91-7F3A-4E9A-2F9F-B681025A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5F02-F304-3AD9-81D8-6B59D3F0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15AE4-3CB3-0E62-D3F1-193BBDA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15C2-48D1-540D-2D59-C7F5450E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3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6281-FFA3-0DF6-04DD-97FF1C10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DF9B-4CF3-0B0B-498F-966D2FB3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2F74-9F05-3BBF-8FA3-1F57C6844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0F503-A6F4-B8AE-6181-003CA6DAA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CE37C-29F2-6829-66D8-30A9E0157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5E701-2F08-52AF-AD72-22D52B16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6E38A-4F09-96CF-FD80-EED81997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5B383-ACB2-D4AB-6FAA-205DB84E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A7BD-3A22-09EB-E47F-0229C2E5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27A10-FDC3-2750-8067-B01B9B15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73D86-54A6-D6CB-73AB-B87316F8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E87DD-7821-6268-56CE-16A6EB6F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8B1C4-8822-C28E-3DE0-64BF68B8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8E5DD-AB92-0182-E8B7-CA3323E1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3B64B-8F10-019F-F87E-457CB164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C1C1-6A87-D70F-973F-8C49DE17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AFDE-B97B-5230-6F06-BBC478CD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D0B8-7CC4-02D8-29DB-496858D35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FB08F-D72E-DEF4-E184-9150206B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D249D-8AA9-08EE-F886-448A20AF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49F61-5951-6D64-D940-1B639783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1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DD84-7C98-C3ED-BB0B-51C6558D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7E3D7-67E2-8C6E-2820-3CC863184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0A044-4811-2479-DDE5-7F7E8379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5645-B290-F278-94EA-C8C13084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051F-B4D5-0B7C-10E2-769960C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7ACC-C65D-3C52-132A-F95CF8BB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0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CEBD8-BF0B-05C5-C4D5-38C9FA67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86D50-FBCD-E336-D106-29A22956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396A-F60F-4BA0-E9E4-A7B2CDFE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9A08-CE1E-DC3F-DCB1-924D38F05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F577-F6A8-5E5D-17A3-0C8A9662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6AF6-76E1-6300-AD19-AB1646FFF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8B4E7-76B6-78CB-A23C-102244821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39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838B794-AA69-BBEA-D474-64809B664184}"/>
              </a:ext>
            </a:extLst>
          </p:cNvPr>
          <p:cNvGrpSpPr/>
          <p:nvPr/>
        </p:nvGrpSpPr>
        <p:grpSpPr>
          <a:xfrm>
            <a:off x="-1144311" y="281354"/>
            <a:ext cx="14034655" cy="6576646"/>
            <a:chOff x="2209800" y="0"/>
            <a:chExt cx="14034655" cy="6576646"/>
          </a:xfrm>
        </p:grpSpPr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9D110DDB-C1FC-FB8E-6BD6-C87AB1ABF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0"/>
              <a:ext cx="7772400" cy="6576646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C7B80B17-494F-BA70-7506-0EC9EFB60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055" y="0"/>
              <a:ext cx="7772400" cy="6576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84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413F-75D4-690C-643D-4BE7CD8F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91BE-26FF-FBB7-A7FB-DA920C0F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7E1687B-A9F1-E6CE-C0D5-9C744CC1133B}"/>
              </a:ext>
            </a:extLst>
          </p:cNvPr>
          <p:cNvGrpSpPr/>
          <p:nvPr/>
        </p:nvGrpSpPr>
        <p:grpSpPr>
          <a:xfrm>
            <a:off x="2209800" y="-3307079"/>
            <a:ext cx="7772400" cy="13472158"/>
            <a:chOff x="2209800" y="-3307079"/>
            <a:chExt cx="7772400" cy="13472158"/>
          </a:xfrm>
        </p:grpSpPr>
        <p:pic>
          <p:nvPicPr>
            <p:cNvPr id="15" name="Picture 14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7C4DB3CE-086D-A32E-8DE1-9153C1DAE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-3307079"/>
              <a:ext cx="7772400" cy="6736079"/>
            </a:xfrm>
            <a:prstGeom prst="rect">
              <a:avLst/>
            </a:prstGeom>
          </p:spPr>
        </p:pic>
        <p:pic>
          <p:nvPicPr>
            <p:cNvPr id="19" name="Picture 18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4016CCD6-5D37-01CF-3A30-90543F284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429000"/>
              <a:ext cx="7772400" cy="6736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14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5F746B-66C0-8F61-99C7-50168CAB0941}"/>
              </a:ext>
            </a:extLst>
          </p:cNvPr>
          <p:cNvGrpSpPr/>
          <p:nvPr/>
        </p:nvGrpSpPr>
        <p:grpSpPr>
          <a:xfrm>
            <a:off x="2209800" y="-2960717"/>
            <a:ext cx="7772400" cy="13472158"/>
            <a:chOff x="2209800" y="-3307079"/>
            <a:chExt cx="7772400" cy="13472158"/>
          </a:xfrm>
        </p:grpSpPr>
        <p:pic>
          <p:nvPicPr>
            <p:cNvPr id="10" name="Picture 9" descr="Timeline&#10;&#10;Description automatically generated">
              <a:extLst>
                <a:ext uri="{FF2B5EF4-FFF2-40B4-BE49-F238E27FC236}">
                  <a16:creationId xmlns:a16="http://schemas.microsoft.com/office/drawing/2014/main" id="{97B5937D-026B-6014-69CC-3CBBFA55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429000"/>
              <a:ext cx="7772400" cy="6736079"/>
            </a:xfrm>
            <a:prstGeom prst="rect">
              <a:avLst/>
            </a:prstGeom>
          </p:spPr>
        </p:pic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5F1603A1-96DB-E477-B0D7-B8F191F6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-3307079"/>
              <a:ext cx="7772400" cy="6736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274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imeline&#10;&#10;Description automatically generated with low confidence">
            <a:extLst>
              <a:ext uri="{FF2B5EF4-FFF2-40B4-BE49-F238E27FC236}">
                <a16:creationId xmlns:a16="http://schemas.microsoft.com/office/drawing/2014/main" id="{CE6C9551-FC80-6F5E-7637-C5BEFE19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797037"/>
            <a:ext cx="7772400" cy="673607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1113410-D313-BE36-3045-EB2A862015DC}"/>
              </a:ext>
            </a:extLst>
          </p:cNvPr>
          <p:cNvGrpSpPr/>
          <p:nvPr/>
        </p:nvGrpSpPr>
        <p:grpSpPr>
          <a:xfrm>
            <a:off x="-589885" y="-6736079"/>
            <a:ext cx="14458285" cy="20269196"/>
            <a:chOff x="-589885" y="-6736079"/>
            <a:chExt cx="14458285" cy="20269196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2F625FD-CCB7-E89B-0BCC-284ACB789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89885" y="60960"/>
              <a:ext cx="7772400" cy="6736079"/>
            </a:xfrm>
            <a:prstGeom prst="rect">
              <a:avLst/>
            </a:prstGeom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A22A763D-FA3A-C839-90BC-FEE10458F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89885" y="-6736079"/>
              <a:ext cx="7772400" cy="6736079"/>
            </a:xfrm>
            <a:prstGeom prst="rect">
              <a:avLst/>
            </a:prstGeom>
          </p:spPr>
        </p:pic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8149B474-3D7B-1053-B49B-6758BADA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-6675119"/>
              <a:ext cx="7772400" cy="6736079"/>
            </a:xfrm>
            <a:prstGeom prst="rect">
              <a:avLst/>
            </a:prstGeom>
          </p:spPr>
        </p:pic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88C586FB-3B9E-D5C2-4EE6-BABB8E6B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60959"/>
              <a:ext cx="7772400" cy="6736079"/>
            </a:xfrm>
            <a:prstGeom prst="rect">
              <a:avLst/>
            </a:prstGeom>
          </p:spPr>
        </p:pic>
        <p:pic>
          <p:nvPicPr>
            <p:cNvPr id="15" name="Picture 14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0A8B3619-C4A8-A1E7-B953-DCBB6450A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589885" y="6797038"/>
              <a:ext cx="7772400" cy="6736079"/>
            </a:xfrm>
            <a:prstGeom prst="rect">
              <a:avLst/>
            </a:prstGeom>
          </p:spPr>
        </p:pic>
        <p:pic>
          <p:nvPicPr>
            <p:cNvPr id="18" name="Picture 17" descr="Timeline&#10;&#10;Description automatically generated with low confidence">
              <a:extLst>
                <a:ext uri="{FF2B5EF4-FFF2-40B4-BE49-F238E27FC236}">
                  <a16:creationId xmlns:a16="http://schemas.microsoft.com/office/drawing/2014/main" id="{ACBEC6A8-4D6C-BD85-B07B-AEBA9811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6797038"/>
              <a:ext cx="7772400" cy="6736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5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8DE1421-7A0A-38F3-4CA6-3596D1D9DF77}"/>
              </a:ext>
            </a:extLst>
          </p:cNvPr>
          <p:cNvGrpSpPr/>
          <p:nvPr/>
        </p:nvGrpSpPr>
        <p:grpSpPr>
          <a:xfrm>
            <a:off x="0" y="-2922815"/>
            <a:ext cx="14434875" cy="20208237"/>
            <a:chOff x="0" y="-2922815"/>
            <a:chExt cx="14434875" cy="20208237"/>
          </a:xfrm>
        </p:grpSpPr>
        <p:pic>
          <p:nvPicPr>
            <p:cNvPr id="9" name="Picture 8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E2A7205E-FE35-6325-D164-4FC3CE6E9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922815"/>
              <a:ext cx="7772400" cy="6736079"/>
            </a:xfrm>
            <a:prstGeom prst="rect">
              <a:avLst/>
            </a:prstGeom>
          </p:spPr>
        </p:pic>
        <p:pic>
          <p:nvPicPr>
            <p:cNvPr id="5" name="Picture 4" descr="Timeline&#10;&#10;Description automatically generated with low confidence">
              <a:extLst>
                <a:ext uri="{FF2B5EF4-FFF2-40B4-BE49-F238E27FC236}">
                  <a16:creationId xmlns:a16="http://schemas.microsoft.com/office/drawing/2014/main" id="{191C3F25-84ED-1891-87E7-691A61FA8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3264"/>
              <a:ext cx="7772400" cy="6736079"/>
            </a:xfrm>
            <a:prstGeom prst="rect">
              <a:avLst/>
            </a:prstGeom>
          </p:spPr>
        </p:pic>
        <p:pic>
          <p:nvPicPr>
            <p:cNvPr id="7" name="Picture 6" descr="Timeline&#10;&#10;Description automatically generated">
              <a:extLst>
                <a:ext uri="{FF2B5EF4-FFF2-40B4-BE49-F238E27FC236}">
                  <a16:creationId xmlns:a16="http://schemas.microsoft.com/office/drawing/2014/main" id="{FF7A0EF0-3148-C1DB-0A25-4E10FA6D8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2475" y="-2922815"/>
              <a:ext cx="7772400" cy="6736079"/>
            </a:xfrm>
            <a:prstGeom prst="rect">
              <a:avLst/>
            </a:prstGeom>
          </p:spPr>
        </p:pic>
        <p:pic>
          <p:nvPicPr>
            <p:cNvPr id="11" name="Picture 10" descr="Timeline&#10;&#10;Description automatically generated with medium confidence">
              <a:extLst>
                <a:ext uri="{FF2B5EF4-FFF2-40B4-BE49-F238E27FC236}">
                  <a16:creationId xmlns:a16="http://schemas.microsoft.com/office/drawing/2014/main" id="{C42CEB49-5609-145B-D0B2-AFA890AF7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549343"/>
              <a:ext cx="7772400" cy="6736079"/>
            </a:xfrm>
            <a:prstGeom prst="rect">
              <a:avLst/>
            </a:prstGeom>
          </p:spPr>
        </p:pic>
        <p:pic>
          <p:nvPicPr>
            <p:cNvPr id="13" name="Picture 12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0E23819C-8907-CD86-8475-BDB111756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2475" y="3813263"/>
              <a:ext cx="7772400" cy="6736079"/>
            </a:xfrm>
            <a:prstGeom prst="rect">
              <a:avLst/>
            </a:prstGeom>
          </p:spPr>
        </p:pic>
        <p:pic>
          <p:nvPicPr>
            <p:cNvPr id="15" name="Picture 14" descr="Timeline&#10;&#10;Description automatically generated">
              <a:extLst>
                <a:ext uri="{FF2B5EF4-FFF2-40B4-BE49-F238E27FC236}">
                  <a16:creationId xmlns:a16="http://schemas.microsoft.com/office/drawing/2014/main" id="{27FA9D1C-C9D6-A2BB-4CD0-479F4D24A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62475" y="10549342"/>
              <a:ext cx="7772400" cy="673607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2BEBEE-B3DC-C294-F810-628F9BFA9712}"/>
              </a:ext>
            </a:extLst>
          </p:cNvPr>
          <p:cNvGrpSpPr/>
          <p:nvPr/>
        </p:nvGrpSpPr>
        <p:grpSpPr>
          <a:xfrm>
            <a:off x="0" y="-2857500"/>
            <a:ext cx="14434875" cy="20208237"/>
            <a:chOff x="0" y="-2922815"/>
            <a:chExt cx="14434875" cy="20208237"/>
          </a:xfrm>
        </p:grpSpPr>
        <p:pic>
          <p:nvPicPr>
            <p:cNvPr id="18" name="Picture 17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7BCDAC10-FF7E-8D43-DC9E-75672B76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922815"/>
              <a:ext cx="7772400" cy="6736079"/>
            </a:xfrm>
            <a:prstGeom prst="rect">
              <a:avLst/>
            </a:prstGeom>
          </p:spPr>
        </p:pic>
        <p:pic>
          <p:nvPicPr>
            <p:cNvPr id="19" name="Picture 18" descr="Timeline&#10;&#10;Description automatically generated with low confidence">
              <a:extLst>
                <a:ext uri="{FF2B5EF4-FFF2-40B4-BE49-F238E27FC236}">
                  <a16:creationId xmlns:a16="http://schemas.microsoft.com/office/drawing/2014/main" id="{CCBBE60E-092B-D793-7C57-12A7370A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3264"/>
              <a:ext cx="7772400" cy="6736079"/>
            </a:xfrm>
            <a:prstGeom prst="rect">
              <a:avLst/>
            </a:prstGeom>
          </p:spPr>
        </p:pic>
        <p:pic>
          <p:nvPicPr>
            <p:cNvPr id="20" name="Picture 19" descr="Timeline&#10;&#10;Description automatically generated">
              <a:extLst>
                <a:ext uri="{FF2B5EF4-FFF2-40B4-BE49-F238E27FC236}">
                  <a16:creationId xmlns:a16="http://schemas.microsoft.com/office/drawing/2014/main" id="{91FC81FF-5A40-F531-9AD0-B82B05559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2475" y="-2922815"/>
              <a:ext cx="7772400" cy="6736079"/>
            </a:xfrm>
            <a:prstGeom prst="rect">
              <a:avLst/>
            </a:prstGeom>
          </p:spPr>
        </p:pic>
        <p:pic>
          <p:nvPicPr>
            <p:cNvPr id="21" name="Picture 20" descr="Timeline&#10;&#10;Description automatically generated with medium confidence">
              <a:extLst>
                <a:ext uri="{FF2B5EF4-FFF2-40B4-BE49-F238E27FC236}">
                  <a16:creationId xmlns:a16="http://schemas.microsoft.com/office/drawing/2014/main" id="{E72AFA05-E1B8-50E4-9D61-3AEDA9FFF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549343"/>
              <a:ext cx="7772400" cy="6736079"/>
            </a:xfrm>
            <a:prstGeom prst="rect">
              <a:avLst/>
            </a:prstGeom>
          </p:spPr>
        </p:pic>
        <p:pic>
          <p:nvPicPr>
            <p:cNvPr id="22" name="Picture 21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AEF502C4-DF56-C683-189E-0D593F2E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2475" y="3813263"/>
              <a:ext cx="7772400" cy="6736079"/>
            </a:xfrm>
            <a:prstGeom prst="rect">
              <a:avLst/>
            </a:prstGeom>
          </p:spPr>
        </p:pic>
        <p:pic>
          <p:nvPicPr>
            <p:cNvPr id="23" name="Picture 22" descr="Timeline&#10;&#10;Description automatically generated">
              <a:extLst>
                <a:ext uri="{FF2B5EF4-FFF2-40B4-BE49-F238E27FC236}">
                  <a16:creationId xmlns:a16="http://schemas.microsoft.com/office/drawing/2014/main" id="{91A860B5-6B86-02F3-F9D0-3D23A655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62475" y="10549342"/>
              <a:ext cx="7772400" cy="6736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58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80B5753B-0814-697E-B3F5-D007DD1F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4853" y="-195943"/>
            <a:ext cx="7772400" cy="6736079"/>
          </a:xfrm>
          <a:prstGeom prst="rect">
            <a:avLst/>
          </a:prstGeom>
        </p:spPr>
      </p:pic>
      <p:pic>
        <p:nvPicPr>
          <p:cNvPr id="11" name="Picture 10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746D3469-7053-3C0D-9EFD-85E000A6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47" y="-195943"/>
            <a:ext cx="7772400" cy="5943599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5D85DFAC-637F-7E98-1094-F97EBDE2D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829" y="613954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0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8B36B85-B541-750B-E682-018D52A8885C}"/>
              </a:ext>
            </a:extLst>
          </p:cNvPr>
          <p:cNvGrpSpPr/>
          <p:nvPr/>
        </p:nvGrpSpPr>
        <p:grpSpPr>
          <a:xfrm>
            <a:off x="-947057" y="-5742291"/>
            <a:ext cx="13764986" cy="17572380"/>
            <a:chOff x="-947057" y="-5742291"/>
            <a:chExt cx="13764986" cy="1757238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37E6922-ADE6-A511-A001-01D6855157E4}"/>
                </a:ext>
              </a:extLst>
            </p:cNvPr>
            <p:cNvGrpSpPr/>
            <p:nvPr/>
          </p:nvGrpSpPr>
          <p:grpSpPr>
            <a:xfrm>
              <a:off x="-947057" y="-5742291"/>
              <a:ext cx="13764986" cy="17572380"/>
              <a:chOff x="-947057" y="-5742291"/>
              <a:chExt cx="13764986" cy="17572380"/>
            </a:xfrm>
          </p:grpSpPr>
          <p:pic>
            <p:nvPicPr>
              <p:cNvPr id="29" name="Picture 2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ED9AF53B-0877-49A4-164D-05BED9CC7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947057" y="115169"/>
                <a:ext cx="7772400" cy="5857460"/>
              </a:xfrm>
              <a:prstGeom prst="rect">
                <a:avLst/>
              </a:prstGeom>
            </p:spPr>
          </p:pic>
          <p:pic>
            <p:nvPicPr>
              <p:cNvPr id="23" name="Picture 2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D01C3C1-7EE9-8C21-B09E-6FC7DDC11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47057" y="5972629"/>
                <a:ext cx="7772400" cy="5857460"/>
              </a:xfrm>
              <a:prstGeom prst="rect">
                <a:avLst/>
              </a:prstGeom>
            </p:spPr>
          </p:pic>
          <p:pic>
            <p:nvPicPr>
              <p:cNvPr id="19" name="Picture 1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37E10B06-9ED8-94FE-26E3-1F97A2F07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5529" y="5972629"/>
                <a:ext cx="7772400" cy="5857460"/>
              </a:xfrm>
              <a:prstGeom prst="rect">
                <a:avLst/>
              </a:prstGeom>
            </p:spPr>
          </p:pic>
          <p:pic>
            <p:nvPicPr>
              <p:cNvPr id="21" name="Picture 20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E9C3323-50FA-533C-E90E-5CA7C0351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5529" y="115169"/>
                <a:ext cx="7772400" cy="5857460"/>
              </a:xfrm>
              <a:prstGeom prst="rect">
                <a:avLst/>
              </a:prstGeom>
            </p:spPr>
          </p:pic>
          <p:pic>
            <p:nvPicPr>
              <p:cNvPr id="25" name="Picture 2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D5843F7-BDF5-FD77-E799-18D570827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47057" y="-5742291"/>
                <a:ext cx="7772400" cy="5857460"/>
              </a:xfrm>
              <a:prstGeom prst="rect">
                <a:avLst/>
              </a:prstGeom>
            </p:spPr>
          </p:pic>
          <p:pic>
            <p:nvPicPr>
              <p:cNvPr id="27" name="Picture 26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1C5B2763-618E-E436-A417-5AA1E304D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5529" y="-5742291"/>
                <a:ext cx="7772400" cy="5857460"/>
              </a:xfrm>
              <a:prstGeom prst="rect">
                <a:avLst/>
              </a:prstGeom>
            </p:spPr>
          </p:pic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CED90A9-C2FD-F97B-6D7F-44389C66026E}"/>
                </a:ext>
              </a:extLst>
            </p:cNvPr>
            <p:cNvSpPr/>
            <p:nvPr/>
          </p:nvSpPr>
          <p:spPr>
            <a:xfrm>
              <a:off x="5680213" y="-5485690"/>
              <a:ext cx="130629" cy="146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B56574-8B68-B98C-93F1-29BBB3929834}"/>
                </a:ext>
              </a:extLst>
            </p:cNvPr>
            <p:cNvSpPr/>
            <p:nvPr/>
          </p:nvSpPr>
          <p:spPr>
            <a:xfrm>
              <a:off x="5684236" y="379697"/>
              <a:ext cx="130629" cy="146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82CF43B-A935-858F-19B7-F220A11061DD}"/>
                </a:ext>
              </a:extLst>
            </p:cNvPr>
            <p:cNvSpPr/>
            <p:nvPr/>
          </p:nvSpPr>
          <p:spPr>
            <a:xfrm>
              <a:off x="5680213" y="6237157"/>
              <a:ext cx="130629" cy="146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21238C-5E67-3A26-8CC7-78CFD526F65E}"/>
                </a:ext>
              </a:extLst>
            </p:cNvPr>
            <p:cNvSpPr/>
            <p:nvPr/>
          </p:nvSpPr>
          <p:spPr>
            <a:xfrm>
              <a:off x="-312373" y="-5491016"/>
              <a:ext cx="130629" cy="146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1BCF1D9-E93E-5049-69CE-F589D954D916}"/>
                </a:ext>
              </a:extLst>
            </p:cNvPr>
            <p:cNvSpPr/>
            <p:nvPr/>
          </p:nvSpPr>
          <p:spPr>
            <a:xfrm>
              <a:off x="-247059" y="366444"/>
              <a:ext cx="130629" cy="146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DE71D7-45FC-4C54-D87F-8D806ECB4F97}"/>
                </a:ext>
              </a:extLst>
            </p:cNvPr>
            <p:cNvSpPr/>
            <p:nvPr/>
          </p:nvSpPr>
          <p:spPr>
            <a:xfrm>
              <a:off x="-312374" y="6223904"/>
              <a:ext cx="130629" cy="146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EC3E5B7C-0421-39C0-A56B-2A6F9EB94428}"/>
                </a:ext>
              </a:extLst>
            </p:cNvPr>
            <p:cNvSpPr/>
            <p:nvPr/>
          </p:nvSpPr>
          <p:spPr>
            <a:xfrm>
              <a:off x="-312374" y="-5196907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3464818B-A37C-6728-545D-73E3AF09B602}"/>
                </a:ext>
              </a:extLst>
            </p:cNvPr>
            <p:cNvSpPr/>
            <p:nvPr/>
          </p:nvSpPr>
          <p:spPr>
            <a:xfrm>
              <a:off x="-247060" y="660553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C59FA346-0B1F-1FE6-CAA4-FA277AE5ED4D}"/>
                </a:ext>
              </a:extLst>
            </p:cNvPr>
            <p:cNvSpPr/>
            <p:nvPr/>
          </p:nvSpPr>
          <p:spPr>
            <a:xfrm>
              <a:off x="5669327" y="6504597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158FD59E-BF5C-D3AA-5718-17C63E30FEE5}"/>
                </a:ext>
              </a:extLst>
            </p:cNvPr>
            <p:cNvSpPr/>
            <p:nvPr/>
          </p:nvSpPr>
          <p:spPr>
            <a:xfrm>
              <a:off x="-312374" y="6504597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E64A0EA3-8C73-EEBE-C752-4A36EFE299F2}"/>
                </a:ext>
              </a:extLst>
            </p:cNvPr>
            <p:cNvSpPr/>
            <p:nvPr/>
          </p:nvSpPr>
          <p:spPr>
            <a:xfrm>
              <a:off x="5680213" y="660553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EBAB8EE5-751F-4C3D-C110-5BA6DE6F119E}"/>
                </a:ext>
              </a:extLst>
            </p:cNvPr>
            <p:cNvSpPr/>
            <p:nvPr/>
          </p:nvSpPr>
          <p:spPr>
            <a:xfrm>
              <a:off x="5669327" y="-5218678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74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58BC-47F0-4B1B-EB51-CA46D67A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135F-3A50-306E-9F5E-31369471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DFB8037-1110-B386-A790-E92E37A62D38}"/>
              </a:ext>
            </a:extLst>
          </p:cNvPr>
          <p:cNvSpPr/>
          <p:nvPr/>
        </p:nvSpPr>
        <p:spPr>
          <a:xfrm>
            <a:off x="7467600" y="3188677"/>
            <a:ext cx="867508" cy="6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B63E8C-DB91-9BF3-C2C1-1AF45FFE8FE6}"/>
              </a:ext>
            </a:extLst>
          </p:cNvPr>
          <p:cNvSpPr/>
          <p:nvPr/>
        </p:nvSpPr>
        <p:spPr>
          <a:xfrm>
            <a:off x="10328030" y="3188677"/>
            <a:ext cx="609600" cy="6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79FE06-D9C5-3783-AB73-B2C3CC5C200C}"/>
              </a:ext>
            </a:extLst>
          </p:cNvPr>
          <p:cNvGrpSpPr/>
          <p:nvPr/>
        </p:nvGrpSpPr>
        <p:grpSpPr>
          <a:xfrm>
            <a:off x="-1783435" y="-1033196"/>
            <a:ext cx="13997353" cy="6576646"/>
            <a:chOff x="-1805353" y="139622"/>
            <a:chExt cx="13997353" cy="657664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78CBF3-29C1-B87C-F36C-E4946DFD0D0F}"/>
                </a:ext>
              </a:extLst>
            </p:cNvPr>
            <p:cNvGrpSpPr/>
            <p:nvPr/>
          </p:nvGrpSpPr>
          <p:grpSpPr>
            <a:xfrm>
              <a:off x="-1805353" y="139622"/>
              <a:ext cx="13997353" cy="6576646"/>
              <a:chOff x="-1805353" y="139622"/>
              <a:chExt cx="13997353" cy="65766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A1E9A0E-798A-DC7B-FE5E-F07876A7B5CC}"/>
                  </a:ext>
                </a:extLst>
              </p:cNvPr>
              <p:cNvGrpSpPr/>
              <p:nvPr/>
            </p:nvGrpSpPr>
            <p:grpSpPr>
              <a:xfrm>
                <a:off x="-1805353" y="141732"/>
                <a:ext cx="7772400" cy="6574536"/>
                <a:chOff x="2043545" y="0"/>
                <a:chExt cx="7772400" cy="6576646"/>
              </a:xfrm>
            </p:grpSpPr>
            <p:pic>
              <p:nvPicPr>
                <p:cNvPr id="29" name="Picture 28" descr="Diagram, radar chart&#10;&#10;Description automatically generated">
                  <a:extLst>
                    <a:ext uri="{FF2B5EF4-FFF2-40B4-BE49-F238E27FC236}">
                      <a16:creationId xmlns:a16="http://schemas.microsoft.com/office/drawing/2014/main" id="{D3F91F19-1C0A-14E8-263A-30EA15ECFB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43545" y="0"/>
                  <a:ext cx="7772400" cy="6576646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AC5A8E8-1FB2-AC00-E070-8C8E3BF673CE}"/>
                    </a:ext>
                  </a:extLst>
                </p:cNvPr>
                <p:cNvSpPr/>
                <p:nvPr/>
              </p:nvSpPr>
              <p:spPr>
                <a:xfrm>
                  <a:off x="8182708" y="3188677"/>
                  <a:ext cx="785446" cy="679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3" name="Picture 32" descr="Diagram&#10;&#10;Description automatically generated">
                <a:extLst>
                  <a:ext uri="{FF2B5EF4-FFF2-40B4-BE49-F238E27FC236}">
                    <a16:creationId xmlns:a16="http://schemas.microsoft.com/office/drawing/2014/main" id="{5FA6F984-950E-DFA3-8ADE-B78BFD77A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9600" y="139622"/>
                <a:ext cx="7772400" cy="6576646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668E98-D2E9-0C62-6955-7F89FE55CC02}"/>
                </a:ext>
              </a:extLst>
            </p:cNvPr>
            <p:cNvSpPr/>
            <p:nvPr/>
          </p:nvSpPr>
          <p:spPr>
            <a:xfrm>
              <a:off x="10390912" y="3329386"/>
              <a:ext cx="867508" cy="67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60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A26FC33-BC21-BD52-3F26-CB320A27B95C}"/>
              </a:ext>
            </a:extLst>
          </p:cNvPr>
          <p:cNvGrpSpPr/>
          <p:nvPr/>
        </p:nvGrpSpPr>
        <p:grpSpPr>
          <a:xfrm>
            <a:off x="263096" y="-3855309"/>
            <a:ext cx="11665808" cy="14925947"/>
            <a:chOff x="-3924300" y="-2270539"/>
            <a:chExt cx="14478000" cy="19050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A23488-063A-8280-93C8-B70AD3B3A77E}"/>
                </a:ext>
              </a:extLst>
            </p:cNvPr>
            <p:cNvGrpSpPr/>
            <p:nvPr/>
          </p:nvGrpSpPr>
          <p:grpSpPr>
            <a:xfrm>
              <a:off x="-3924300" y="-2270539"/>
              <a:ext cx="14478000" cy="19050000"/>
              <a:chOff x="-3924300" y="-2270539"/>
              <a:chExt cx="14478000" cy="19050000"/>
            </a:xfrm>
          </p:grpSpPr>
          <p:pic>
            <p:nvPicPr>
              <p:cNvPr id="5" name="Picture 4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74843221-FD38-F9B9-F2F7-B2CF23DAB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24300" y="-2270539"/>
                <a:ext cx="7239000" cy="6350000"/>
              </a:xfrm>
              <a:prstGeom prst="rect">
                <a:avLst/>
              </a:prstGeom>
            </p:spPr>
          </p:pic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179ED18A-528F-66A7-2454-79C0A321D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4700" y="-2270539"/>
                <a:ext cx="7239000" cy="6350000"/>
              </a:xfrm>
              <a:prstGeom prst="rect">
                <a:avLst/>
              </a:prstGeom>
            </p:spPr>
          </p:pic>
          <p:pic>
            <p:nvPicPr>
              <p:cNvPr id="11" name="Picture 10" descr="Chart&#10;&#10;Description automatically generated">
                <a:extLst>
                  <a:ext uri="{FF2B5EF4-FFF2-40B4-BE49-F238E27FC236}">
                    <a16:creationId xmlns:a16="http://schemas.microsoft.com/office/drawing/2014/main" id="{0A2575A0-2179-4026-FD98-40FD26799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24300" y="4079461"/>
                <a:ext cx="7239000" cy="6350000"/>
              </a:xfrm>
              <a:prstGeom prst="rect">
                <a:avLst/>
              </a:prstGeom>
            </p:spPr>
          </p:pic>
          <p:pic>
            <p:nvPicPr>
              <p:cNvPr id="13" name="Picture 12" descr="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55D97E66-B554-D602-BB60-4D14FE0E4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4700" y="4079461"/>
                <a:ext cx="7239000" cy="6350000"/>
              </a:xfrm>
              <a:prstGeom prst="rect">
                <a:avLst/>
              </a:prstGeom>
            </p:spPr>
          </p:pic>
          <p:pic>
            <p:nvPicPr>
              <p:cNvPr id="17" name="Picture 16" descr="Chart&#10;&#10;Description automatically generated">
                <a:extLst>
                  <a:ext uri="{FF2B5EF4-FFF2-40B4-BE49-F238E27FC236}">
                    <a16:creationId xmlns:a16="http://schemas.microsoft.com/office/drawing/2014/main" id="{64CC3CB2-CEB9-4A28-E609-2C9590DBB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924300" y="10429461"/>
                <a:ext cx="7239000" cy="6350000"/>
              </a:xfrm>
              <a:prstGeom prst="rect">
                <a:avLst/>
              </a:prstGeom>
            </p:spPr>
          </p:pic>
        </p:grpSp>
        <p:pic>
          <p:nvPicPr>
            <p:cNvPr id="19" name="Picture 18" descr="Chart, diagram&#10;&#10;Description automatically generated">
              <a:extLst>
                <a:ext uri="{FF2B5EF4-FFF2-40B4-BE49-F238E27FC236}">
                  <a16:creationId xmlns:a16="http://schemas.microsoft.com/office/drawing/2014/main" id="{F3F12EAA-9089-5EFD-4221-79BDDDF04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14700" y="10429461"/>
              <a:ext cx="7239000" cy="63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69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419A563-2748-F67B-4A49-44F524DCA397}"/>
              </a:ext>
            </a:extLst>
          </p:cNvPr>
          <p:cNvGrpSpPr/>
          <p:nvPr/>
        </p:nvGrpSpPr>
        <p:grpSpPr>
          <a:xfrm>
            <a:off x="-254000" y="-4826000"/>
            <a:ext cx="12446000" cy="17526000"/>
            <a:chOff x="-254000" y="-4826000"/>
            <a:chExt cx="12446000" cy="17526000"/>
          </a:xfrm>
        </p:grpSpPr>
        <p:pic>
          <p:nvPicPr>
            <p:cNvPr id="5" name="Picture 4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BD8DA408-D283-563F-83EE-33F58357B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2000" y="6858000"/>
              <a:ext cx="6350000" cy="5842000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89E80E2F-9F11-3490-D317-000726BF1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54000" y="6858000"/>
              <a:ext cx="6350000" cy="5842000"/>
            </a:xfrm>
            <a:prstGeom prst="rect">
              <a:avLst/>
            </a:prstGeom>
          </p:spPr>
        </p:pic>
        <p:pic>
          <p:nvPicPr>
            <p:cNvPr id="9" name="Picture 8" descr="A picture containing scatter chart&#10;&#10;Description automatically generated">
              <a:extLst>
                <a:ext uri="{FF2B5EF4-FFF2-40B4-BE49-F238E27FC236}">
                  <a16:creationId xmlns:a16="http://schemas.microsoft.com/office/drawing/2014/main" id="{163AF82C-B845-21EE-9BE4-14EB5F8E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54000" y="1016000"/>
              <a:ext cx="6350000" cy="5842000"/>
            </a:xfrm>
            <a:prstGeom prst="rect">
              <a:avLst/>
            </a:prstGeom>
          </p:spPr>
        </p:pic>
        <p:pic>
          <p:nvPicPr>
            <p:cNvPr id="11" name="Picture 1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EA51C6D-D417-37DB-712A-4A8CCC9A2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8568" y="1016000"/>
              <a:ext cx="6350000" cy="5842000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7B91DC1D-E437-CBFB-FA1A-494B986DA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54000" y="-4826000"/>
              <a:ext cx="6350000" cy="5842000"/>
            </a:xfrm>
            <a:prstGeom prst="rect">
              <a:avLst/>
            </a:prstGeom>
          </p:spPr>
        </p:pic>
        <p:pic>
          <p:nvPicPr>
            <p:cNvPr id="15" name="Picture 14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5956677D-D378-539D-3C61-641F07A8D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42000" y="-4826000"/>
              <a:ext cx="6350000" cy="584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8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606B-BE30-CB1C-8BEC-985C44D0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Comparisons/Box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B030-0B20-FB24-1539-34862863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0FFE48A-CD8C-D832-AE64-57728A4482E6}"/>
              </a:ext>
            </a:extLst>
          </p:cNvPr>
          <p:cNvGrpSpPr/>
          <p:nvPr/>
        </p:nvGrpSpPr>
        <p:grpSpPr>
          <a:xfrm>
            <a:off x="-526661" y="-4646141"/>
            <a:ext cx="14049072" cy="19729938"/>
            <a:chOff x="-526661" y="-4646141"/>
            <a:chExt cx="14049072" cy="19729938"/>
          </a:xfrm>
        </p:grpSpPr>
        <p:pic>
          <p:nvPicPr>
            <p:cNvPr id="25" name="Picture 2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76EF279-1A98-4B48-2548-CFB975C51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6661" y="-4646141"/>
              <a:ext cx="7772400" cy="6576646"/>
            </a:xfrm>
            <a:prstGeom prst="rect">
              <a:avLst/>
            </a:prstGeom>
          </p:spPr>
        </p:pic>
        <p:pic>
          <p:nvPicPr>
            <p:cNvPr id="19" name="Picture 1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1553DE0-DE66-F595-8D12-A04A94B1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011" y="-4646141"/>
              <a:ext cx="7772400" cy="6576646"/>
            </a:xfrm>
            <a:prstGeom prst="rect">
              <a:avLst/>
            </a:prstGeom>
          </p:spPr>
        </p:pic>
        <p:pic>
          <p:nvPicPr>
            <p:cNvPr id="27" name="Picture 2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97157700-98F0-ABA0-A6EE-DE3ECCC9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26661" y="1930505"/>
              <a:ext cx="7772400" cy="6576646"/>
            </a:xfrm>
            <a:prstGeom prst="rect">
              <a:avLst/>
            </a:prstGeom>
          </p:spPr>
        </p:pic>
        <p:pic>
          <p:nvPicPr>
            <p:cNvPr id="31" name="Picture 3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0BB2624-2680-AA56-A8B0-7ED4EA86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0011" y="1930505"/>
              <a:ext cx="7772400" cy="6576646"/>
            </a:xfrm>
            <a:prstGeom prst="rect">
              <a:avLst/>
            </a:prstGeom>
          </p:spPr>
        </p:pic>
        <p:pic>
          <p:nvPicPr>
            <p:cNvPr id="33" name="Picture 3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EE949F23-F3E9-8D82-C984-596208F3D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26661" y="8507151"/>
              <a:ext cx="7772400" cy="6576646"/>
            </a:xfrm>
            <a:prstGeom prst="rect">
              <a:avLst/>
            </a:prstGeom>
          </p:spPr>
        </p:pic>
        <p:pic>
          <p:nvPicPr>
            <p:cNvPr id="35" name="Picture 3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0FA01C0-DC21-3EC0-1135-CBE53925A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0011" y="8507151"/>
              <a:ext cx="7772400" cy="6576646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D395D5-2BCE-9EEA-6890-AB9EA4C5A224}"/>
              </a:ext>
            </a:extLst>
          </p:cNvPr>
          <p:cNvGrpSpPr/>
          <p:nvPr/>
        </p:nvGrpSpPr>
        <p:grpSpPr>
          <a:xfrm>
            <a:off x="-526661" y="-6435969"/>
            <a:ext cx="14049072" cy="19729938"/>
            <a:chOff x="-526661" y="-4646141"/>
            <a:chExt cx="14049072" cy="19729938"/>
          </a:xfrm>
        </p:grpSpPr>
        <p:pic>
          <p:nvPicPr>
            <p:cNvPr id="38" name="Picture 37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6955F3B-B3E9-29F2-5FF7-FCE6CC57C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6661" y="-4646141"/>
              <a:ext cx="7772400" cy="6576646"/>
            </a:xfrm>
            <a:prstGeom prst="rect">
              <a:avLst/>
            </a:prstGeom>
          </p:spPr>
        </p:pic>
        <p:pic>
          <p:nvPicPr>
            <p:cNvPr id="39" name="Picture 3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25366BE-A784-4800-9A0C-8F10E6FC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011" y="-4646141"/>
              <a:ext cx="7772400" cy="6576646"/>
            </a:xfrm>
            <a:prstGeom prst="rect">
              <a:avLst/>
            </a:prstGeom>
          </p:spPr>
        </p:pic>
        <p:pic>
          <p:nvPicPr>
            <p:cNvPr id="40" name="Picture 3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D4B86C1-7E5F-66BF-A805-045838375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26661" y="1930505"/>
              <a:ext cx="7772400" cy="6576646"/>
            </a:xfrm>
            <a:prstGeom prst="rect">
              <a:avLst/>
            </a:prstGeom>
          </p:spPr>
        </p:pic>
        <p:pic>
          <p:nvPicPr>
            <p:cNvPr id="41" name="Picture 4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918CBB50-6A41-F14B-26BB-A4CF43329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0011" y="1930505"/>
              <a:ext cx="7772400" cy="6576646"/>
            </a:xfrm>
            <a:prstGeom prst="rect">
              <a:avLst/>
            </a:prstGeom>
          </p:spPr>
        </p:pic>
        <p:pic>
          <p:nvPicPr>
            <p:cNvPr id="42" name="Picture 4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1ECC5F1-117E-02E2-340E-8E8CC8668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26661" y="8507151"/>
              <a:ext cx="7772400" cy="6576646"/>
            </a:xfrm>
            <a:prstGeom prst="rect">
              <a:avLst/>
            </a:prstGeom>
          </p:spPr>
        </p:pic>
        <p:pic>
          <p:nvPicPr>
            <p:cNvPr id="43" name="Picture 4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D58377D0-1D82-722E-7CF8-BE401A863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0011" y="8507151"/>
              <a:ext cx="7772400" cy="6576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4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4E0E9D1-0E80-9B2F-97BB-6856B0C75422}"/>
              </a:ext>
            </a:extLst>
          </p:cNvPr>
          <p:cNvGrpSpPr/>
          <p:nvPr/>
        </p:nvGrpSpPr>
        <p:grpSpPr>
          <a:xfrm>
            <a:off x="0" y="-6435969"/>
            <a:ext cx="14066108" cy="19729938"/>
            <a:chOff x="0" y="-7098482"/>
            <a:chExt cx="14066108" cy="19729938"/>
          </a:xfrm>
        </p:grpSpPr>
        <p:pic>
          <p:nvPicPr>
            <p:cNvPr id="13" name="Picture 1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B9914DE-67E7-739C-C417-620FF619C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54810"/>
              <a:ext cx="7772400" cy="6576646"/>
            </a:xfrm>
            <a:prstGeom prst="rect">
              <a:avLst/>
            </a:prstGeom>
          </p:spPr>
        </p:pic>
        <p:pic>
          <p:nvPicPr>
            <p:cNvPr id="15" name="Picture 1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57D0204-8463-4E23-D4C5-C2757B1B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3708" y="6054810"/>
              <a:ext cx="7772400" cy="6576646"/>
            </a:xfrm>
            <a:prstGeom prst="rect">
              <a:avLst/>
            </a:prstGeom>
          </p:spPr>
        </p:pic>
        <p:pic>
          <p:nvPicPr>
            <p:cNvPr id="17" name="Picture 1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2C73F1D-307D-AF63-758B-851B1A217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21836"/>
              <a:ext cx="7772400" cy="6576646"/>
            </a:xfrm>
            <a:prstGeom prst="rect">
              <a:avLst/>
            </a:prstGeom>
          </p:spPr>
        </p:pic>
        <p:pic>
          <p:nvPicPr>
            <p:cNvPr id="21" name="Picture 2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37B3226-F333-55F3-B644-6C9D3B0D4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7098482"/>
              <a:ext cx="7772400" cy="6576646"/>
            </a:xfrm>
            <a:prstGeom prst="rect">
              <a:avLst/>
            </a:prstGeom>
          </p:spPr>
        </p:pic>
        <p:pic>
          <p:nvPicPr>
            <p:cNvPr id="19" name="Picture 1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C2AB34A-3862-B181-7A33-768FA4DA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93708" y="-7098482"/>
              <a:ext cx="7772400" cy="6576646"/>
            </a:xfrm>
            <a:prstGeom prst="rect">
              <a:avLst/>
            </a:prstGeom>
          </p:spPr>
        </p:pic>
        <p:pic>
          <p:nvPicPr>
            <p:cNvPr id="23" name="Picture 2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FD67803-73ED-7069-D76C-897FC3FF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93708" y="-521836"/>
              <a:ext cx="7772400" cy="6576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15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08EB68-4DCA-A0CD-86F8-B0AFBFAD2A91}"/>
              </a:ext>
            </a:extLst>
          </p:cNvPr>
          <p:cNvGrpSpPr/>
          <p:nvPr/>
        </p:nvGrpSpPr>
        <p:grpSpPr>
          <a:xfrm>
            <a:off x="-1676400" y="140677"/>
            <a:ext cx="14062550" cy="6576646"/>
            <a:chOff x="-1676400" y="140677"/>
            <a:chExt cx="14062550" cy="6576646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1BD7E18-43EC-BC19-E68D-8ACDD54D4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6400" y="140677"/>
              <a:ext cx="7772400" cy="6576646"/>
            </a:xfrm>
            <a:prstGeom prst="rect">
              <a:avLst/>
            </a:prstGeom>
          </p:spPr>
        </p:pic>
        <p:pic>
          <p:nvPicPr>
            <p:cNvPr id="5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88083C3-950A-7540-6ED7-03CC329F1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3750" y="140677"/>
              <a:ext cx="7772400" cy="6576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54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9</Words>
  <Application>Microsoft Macintosh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Final Graphs</vt:lpstr>
      <vt:lpstr>NMDS</vt:lpstr>
      <vt:lpstr>PowerPoint Presentation</vt:lpstr>
      <vt:lpstr>PowerPoint Presentation</vt:lpstr>
      <vt:lpstr>PowerPoint Presentation</vt:lpstr>
      <vt:lpstr>Means Comparisons/Box Plots</vt:lpstr>
      <vt:lpstr>PowerPoint Presentation</vt:lpstr>
      <vt:lpstr>PowerPoint Presentation</vt:lpstr>
      <vt:lpstr>PowerPoint Presentation</vt:lpstr>
      <vt:lpstr>PowerPoint Presentation</vt:lpstr>
      <vt:lpstr>Correlations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Graphs</dc:title>
  <dc:creator>McMillan, Melanie</dc:creator>
  <cp:lastModifiedBy>McMillan, Melanie</cp:lastModifiedBy>
  <cp:revision>7</cp:revision>
  <dcterms:created xsi:type="dcterms:W3CDTF">2023-04-10T22:17:51Z</dcterms:created>
  <dcterms:modified xsi:type="dcterms:W3CDTF">2023-04-12T00:19:32Z</dcterms:modified>
</cp:coreProperties>
</file>