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66" r:id="rId8"/>
    <p:sldId id="275" r:id="rId9"/>
    <p:sldId id="278" r:id="rId10"/>
    <p:sldId id="270" r:id="rId11"/>
    <p:sldId id="271" r:id="rId12"/>
    <p:sldId id="272" r:id="rId13"/>
    <p:sldId id="279" r:id="rId14"/>
    <p:sldId id="274" r:id="rId15"/>
    <p:sldId id="268" r:id="rId16"/>
    <p:sldId id="269" r:id="rId17"/>
    <p:sldId id="267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95E"/>
    <a:srgbClr val="025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59AD7E-5679-E544-8E71-79A9E1ABE691}" v="1" dt="2024-12-05T12:01:36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59"/>
  </p:normalViewPr>
  <p:slideViewPr>
    <p:cSldViewPr snapToGrid="0">
      <p:cViewPr varScale="1">
        <p:scale>
          <a:sx n="146" d="100"/>
          <a:sy n="14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9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3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353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1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0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2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1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6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12/5/24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8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0" r:id="rId6"/>
    <p:sldLayoutId id="2147483795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education/student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rhunt.co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iconmonstr.com/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exels.com/" TargetMode="External"/><Relationship Id="rId5" Type="http://schemas.openxmlformats.org/officeDocument/2006/relationships/hyperlink" Target="https://www.qrcode-monkey.com/" TargetMode="External"/><Relationship Id="rId10" Type="http://schemas.openxmlformats.org/officeDocument/2006/relationships/hyperlink" Target="https://github.com/education" TargetMode="External"/><Relationship Id="rId4" Type="http://schemas.openxmlformats.org/officeDocument/2006/relationships/hyperlink" Target="https://www.figma.com/downloads/" TargetMode="External"/><Relationship Id="rId9" Type="http://schemas.openxmlformats.org/officeDocument/2006/relationships/hyperlink" Target="https://www.codecademy.com/catalog/language/html-cs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-Gsell/PagesWorkshop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person handing over a clipboard&#10;&#10;Description automatically generated">
            <a:extLst>
              <a:ext uri="{FF2B5EF4-FFF2-40B4-BE49-F238E27FC236}">
                <a16:creationId xmlns:a16="http://schemas.microsoft.com/office/drawing/2014/main" id="{72DC00D4-E28D-FC24-A58F-EDC7969064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-1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FBB9AF1-CE92-475C-A47B-5FC32922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48E669-B143-3E2A-B171-40A1AE39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9052560" cy="35461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Publishing </a:t>
            </a:r>
            <a:r>
              <a:rPr lang="en-US" dirty="0">
                <a:solidFill>
                  <a:srgbClr val="FFFFFF"/>
                </a:solidFill>
              </a:rPr>
              <a:t>Your Resume with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DDC77-56FD-56BE-572E-521350D07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9052560" cy="7040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>
                <a:solidFill>
                  <a:srgbClr val="FFFFFF"/>
                </a:solidFill>
              </a:rPr>
              <a:t>workshop created by </a:t>
            </a:r>
            <a:r>
              <a:rPr lang="en-US" dirty="0">
                <a:solidFill>
                  <a:srgbClr val="FFFFFF"/>
                </a:solidFill>
              </a:rPr>
              <a:t>Steven Gsell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ABA002-B06F-ACB1-5FE9-7EE28C85315D}"/>
              </a:ext>
            </a:extLst>
          </p:cNvPr>
          <p:cNvSpPr/>
          <p:nvPr/>
        </p:nvSpPr>
        <p:spPr>
          <a:xfrm>
            <a:off x="7110219" y="3167336"/>
            <a:ext cx="3130825" cy="31308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F6B3BA-227A-D250-116A-8FD36240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5383" y="3429000"/>
            <a:ext cx="2640496" cy="264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1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Git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Git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There is a download link on your new website!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You may need to restart your computer if you just installed Git for your computer to recognize the “git”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Right click your desktop and open a command prompt.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user.name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Name</a:t>
            </a:r>
            <a:r>
              <a:rPr lang="en-US" altLang="en-US" b="1" dirty="0"/>
              <a:t>”</a:t>
            </a:r>
            <a:endParaRPr lang="en-US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altLang="en-US" b="1" dirty="0"/>
              <a:t>git config --global </a:t>
            </a:r>
            <a:r>
              <a:rPr lang="en-US" altLang="en-US" b="1" dirty="0" err="1"/>
              <a:t>user.email</a:t>
            </a:r>
            <a:r>
              <a:rPr lang="en-US" altLang="en-US" b="1" dirty="0"/>
              <a:t> “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</a:rPr>
              <a:t>Your Email</a:t>
            </a:r>
            <a:r>
              <a:rPr lang="en-US" altLang="en-US" b="1" dirty="0"/>
              <a:t>”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Keep the command prompt window open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Navigate back to your repository and get your repository git URL from the Code tab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NOT your website URL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5699486-80E5-4EDC-C3D1-DC4B09799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95094" y="1580267"/>
            <a:ext cx="1928192" cy="1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9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Clone your repository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87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this link and navigate back to your command prompt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Type </a:t>
            </a:r>
            <a:r>
              <a:rPr lang="en-US" b="1" dirty="0"/>
              <a:t>git clone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YourLink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20E8F-A2D8-59CE-2EDA-EB64851B9C9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6619" y="2688409"/>
            <a:ext cx="7846965" cy="35452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767E98-D532-8A8C-0523-D2C7382F144E}"/>
              </a:ext>
            </a:extLst>
          </p:cNvPr>
          <p:cNvCxnSpPr>
            <a:cxnSpLocks/>
          </p:cNvCxnSpPr>
          <p:nvPr/>
        </p:nvCxnSpPr>
        <p:spPr>
          <a:xfrm flipH="1">
            <a:off x="7374194" y="3711398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F68C4E4-FD0B-35D3-9029-58AE1C51658A}"/>
              </a:ext>
            </a:extLst>
          </p:cNvPr>
          <p:cNvSpPr txBox="1"/>
          <p:nvPr/>
        </p:nvSpPr>
        <p:spPr>
          <a:xfrm>
            <a:off x="8216327" y="3488670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77FE16-08DB-49F0-5B5B-96E0CBD897CD}"/>
              </a:ext>
            </a:extLst>
          </p:cNvPr>
          <p:cNvCxnSpPr>
            <a:cxnSpLocks/>
          </p:cNvCxnSpPr>
          <p:nvPr/>
        </p:nvCxnSpPr>
        <p:spPr>
          <a:xfrm flipH="1">
            <a:off x="7221794" y="4644342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4941C6-A627-6D06-CCDB-47BD528B7BF6}"/>
              </a:ext>
            </a:extLst>
          </p:cNvPr>
          <p:cNvSpPr txBox="1"/>
          <p:nvPr/>
        </p:nvSpPr>
        <p:spPr>
          <a:xfrm>
            <a:off x="8063927" y="4421614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7F785B-BB02-9361-45DD-3DE84CCAEAA4}"/>
              </a:ext>
            </a:extLst>
          </p:cNvPr>
          <p:cNvCxnSpPr>
            <a:cxnSpLocks/>
          </p:cNvCxnSpPr>
          <p:nvPr/>
        </p:nvCxnSpPr>
        <p:spPr>
          <a:xfrm flipH="1">
            <a:off x="2497394" y="3104739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E1AB77C-1375-884D-61AA-DA3293260404}"/>
              </a:ext>
            </a:extLst>
          </p:cNvPr>
          <p:cNvSpPr txBox="1"/>
          <p:nvPr/>
        </p:nvSpPr>
        <p:spPr>
          <a:xfrm>
            <a:off x="3339527" y="2882011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1232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Install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will now see your website files on your desktop!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</a:t>
            </a:r>
            <a:r>
              <a:rPr lang="en-US" dirty="0" err="1">
                <a:hlinkClick r:id="rId2"/>
              </a:rPr>
              <a:t>VSCode</a:t>
            </a:r>
            <a:r>
              <a:rPr lang="en-US" dirty="0"/>
              <a:t>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There is a download link on your website!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Click </a:t>
            </a:r>
            <a:r>
              <a:rPr lang="en-US" b="1" dirty="0"/>
              <a:t>Open Folder</a:t>
            </a:r>
            <a:r>
              <a:rPr lang="en-US" dirty="0"/>
              <a:t> and navigate to your new folder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b="1" dirty="0"/>
              <a:t>index.html</a:t>
            </a:r>
            <a:r>
              <a:rPr lang="en-US" dirty="0"/>
              <a:t> file in the navigator to the 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Where you see the “Welcome to your new portfolio site!” message simply change to text to your name or any message you would like.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1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E2539-F142-939F-AAE2-0B30DADEB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0CD6D1-E988-302C-BBA9-CDF9ED9047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61D297-6577-D8B6-861F-7B8BAEEE866F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A8E53A-4A81-0CA9-06D3-63AB912F5AEE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Adding your Resume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3653D8-09CD-149C-D123-C20A1F703091}"/>
              </a:ext>
            </a:extLst>
          </p:cNvPr>
          <p:cNvSpPr txBox="1"/>
          <p:nvPr/>
        </p:nvSpPr>
        <p:spPr>
          <a:xfrm>
            <a:off x="1846744" y="1756042"/>
            <a:ext cx="8498512" cy="461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Drag and drop your personal resume file into the “files” directory in your project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/>
              <a:t>Feel free to delete the placeholder “resume.pdf” file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Scroll down the index.html file and under the &lt;!--Projects Section --&gt; comment find the &lt;a&gt; element with the id “</a:t>
            </a:r>
            <a:r>
              <a:rPr lang="en-US" dirty="0" err="1"/>
              <a:t>resumeDownload</a:t>
            </a:r>
            <a:r>
              <a:rPr lang="en-US" dirty="0"/>
              <a:t>” and change the </a:t>
            </a:r>
            <a:r>
              <a:rPr lang="en-US" dirty="0" err="1"/>
              <a:t>href</a:t>
            </a:r>
            <a:r>
              <a:rPr lang="en-US" dirty="0"/>
              <a:t> attribute to what your resume file name is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For example, if your resume file is named </a:t>
            </a:r>
            <a:r>
              <a:rPr lang="en-US" i="1" dirty="0"/>
              <a:t>JohnSmithResume.pdf</a:t>
            </a:r>
            <a:r>
              <a:rPr lang="en-US" dirty="0"/>
              <a:t> the path would be changed to </a:t>
            </a:r>
            <a:r>
              <a:rPr lang="en-US" i="1" dirty="0"/>
              <a:t>./files/JohnSmithResume.pdf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Save your changes (File &gt; Save or Ctrl + 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Congratulations!</a:t>
            </a:r>
            <a:r>
              <a:rPr lang="en-US" dirty="0"/>
              <a:t> Now when anyone visiting your </a:t>
            </a:r>
            <a:r>
              <a:rPr lang="en-US"/>
              <a:t>site clicks </a:t>
            </a:r>
            <a:r>
              <a:rPr lang="en-US" dirty="0"/>
              <a:t>the “Download my Resume” button on your site it will be downloaded to their computer!</a:t>
            </a:r>
          </a:p>
        </p:txBody>
      </p:sp>
    </p:spTree>
    <p:extLst>
      <p:ext uri="{BB962C8B-B14F-4D97-AF65-F5344CB8AC3E}">
        <p14:creationId xmlns:p14="http://schemas.microsoft.com/office/powerpoint/2010/main" val="200448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Push your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538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a new terminal in </a:t>
            </a:r>
            <a:r>
              <a:rPr lang="en-US" dirty="0" err="1"/>
              <a:t>VSCode</a:t>
            </a:r>
            <a:r>
              <a:rPr lang="en-US" dirty="0"/>
              <a:t> with Terminal &gt; New Terminal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 type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</a:t>
            </a:r>
            <a:r>
              <a:rPr lang="en-US" b="1"/>
              <a:t>add *</a:t>
            </a:r>
            <a:endParaRPr lang="en-US" b="1" dirty="0"/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HTML”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</a:p>
          <a:p>
            <a:pPr lvl="1">
              <a:lnSpc>
                <a:spcPct val="150000"/>
              </a:lnSpc>
            </a:pPr>
            <a:endParaRPr lang="en-US" b="1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4F040E6-933C-EEA3-F85A-DA715D7E4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845" y="1756042"/>
            <a:ext cx="1401097" cy="1401097"/>
          </a:xfrm>
          <a:prstGeom prst="rect">
            <a:avLst/>
          </a:prstGeom>
        </p:spPr>
      </p:pic>
      <p:pic>
        <p:nvPicPr>
          <p:cNvPr id="3" name="Picture 2" descr="Git, GitHub, &amp; Workflow Fundamentals - DEV Community">
            <a:extLst>
              <a:ext uri="{FF2B5EF4-FFF2-40B4-BE49-F238E27FC236}">
                <a16:creationId xmlns:a16="http://schemas.microsoft.com/office/drawing/2014/main" id="{2988B1A7-1F6A-963D-CBBE-1C36DC490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0582" y="3900879"/>
            <a:ext cx="3645364" cy="25882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9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 your new website you will see some links to tools available. Click on the QR code generator icon and it will take you to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your URL from your new site and paste it into the “Your URL” section on QR-</a:t>
            </a:r>
            <a:r>
              <a:rPr lang="en-US" dirty="0" err="1"/>
              <a:t>CodeMonkey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the Green “Create QR Code” button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can edit the colors and shapes within the QR code in the settings below if you like.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Once you are done you can click download PNG or .SVG below depending on your desired format.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D63952-D3AC-2A4B-8919-7D9BA3865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3276" y="1639528"/>
            <a:ext cx="1570703" cy="15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0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to do with your QR code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295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a powerful tool to add because it gives quick access to your online oasis that can let your personality shine.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the corner of your resume.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Put it on some business cards.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Add it to any physical or digital item that you want to</a:t>
            </a:r>
            <a:br>
              <a:rPr lang="en-US" dirty="0"/>
            </a:br>
            <a:r>
              <a:rPr lang="en-US" dirty="0"/>
              <a:t>represent yourself.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61792C-0737-7889-D42C-1044876072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93" b="3215"/>
          <a:stretch/>
        </p:blipFill>
        <p:spPr>
          <a:xfrm>
            <a:off x="8313217" y="2507129"/>
            <a:ext cx="3291840" cy="3931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543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GitHub Education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have access to </a:t>
            </a:r>
            <a:r>
              <a:rPr lang="en-US" dirty="0">
                <a:hlinkClick r:id="rId2"/>
              </a:rPr>
              <a:t>GitHub Education </a:t>
            </a:r>
            <a:r>
              <a:rPr lang="en-US" dirty="0"/>
              <a:t>packs that contain amazing deals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Domain .me name for a year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GitHub Pro (allows you to host a private repository on pages)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 many other things!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19137-17EA-8936-2491-7A838A74E13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9720" y="3654854"/>
            <a:ext cx="2505323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42E1E-E599-E143-25B9-7A330BAB34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005" y="3654854"/>
            <a:ext cx="2567137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99192E-5F5F-4BB7-D567-F4A3CEEFE9C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0104" y="3654854"/>
            <a:ext cx="2430238" cy="3001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23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Resources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200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2"/>
              </a:rPr>
              <a:t>VSCode</a:t>
            </a:r>
            <a:r>
              <a:rPr lang="en-US" dirty="0"/>
              <a:t> – Text editor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Git</a:t>
            </a:r>
            <a:r>
              <a:rPr lang="en-US" dirty="0"/>
              <a:t> – Command Line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Figma</a:t>
            </a:r>
            <a:r>
              <a:rPr lang="en-US" dirty="0"/>
              <a:t> – UX/UI design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QRCode</a:t>
            </a:r>
            <a:r>
              <a:rPr lang="en-US" dirty="0">
                <a:hlinkClick r:id="rId5"/>
              </a:rPr>
              <a:t> Monkey </a:t>
            </a:r>
            <a:r>
              <a:rPr lang="en-US" dirty="0"/>
              <a:t>– QR Code generator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Pexels</a:t>
            </a:r>
            <a:r>
              <a:rPr lang="en-US" dirty="0"/>
              <a:t> – Royalty Free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7"/>
              </a:rPr>
              <a:t>IconMonstr</a:t>
            </a:r>
            <a:r>
              <a:rPr lang="en-US" dirty="0"/>
              <a:t> – Free icons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8"/>
              </a:rPr>
              <a:t>ColorHunt</a:t>
            </a:r>
            <a:r>
              <a:rPr lang="en-US" dirty="0"/>
              <a:t>  - Cohesive color palettes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hlinkClick r:id="rId9"/>
              </a:rPr>
              <a:t>Codecademy</a:t>
            </a:r>
            <a:r>
              <a:rPr lang="en-US" dirty="0"/>
              <a:t> – Learn HTML/CSS for web page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GitHub Education </a:t>
            </a:r>
            <a:r>
              <a:rPr lang="en-US" dirty="0"/>
              <a:t>– Free Student resources (TAKE ADVANTAGE OF THIS!!!)</a:t>
            </a:r>
          </a:p>
        </p:txBody>
      </p:sp>
    </p:spTree>
    <p:extLst>
      <p:ext uri="{BB962C8B-B14F-4D97-AF65-F5344CB8AC3E}">
        <p14:creationId xmlns:p14="http://schemas.microsoft.com/office/powerpoint/2010/main" val="2876943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Extra customization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3785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Follow the </a:t>
            </a:r>
            <a:r>
              <a:rPr lang="en-US" dirty="0" err="1"/>
              <a:t>Pexels</a:t>
            </a:r>
            <a:r>
              <a:rPr lang="en-US" dirty="0"/>
              <a:t> link on your website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Download an image that represents you well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the file to “background.jpg”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Place it into the images folder in your website files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Select to replace the existing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dirty="0" err="1"/>
              <a:t>VSCode</a:t>
            </a:r>
            <a:r>
              <a:rPr lang="en-US" dirty="0"/>
              <a:t> Terminal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add images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commit –m “Updated my background image”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git push origin main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1A39759-8FCD-7F9C-5B70-91B3AABF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5256" y="1504334"/>
            <a:ext cx="1728019" cy="17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0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are we doing?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027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Taking </a:t>
            </a:r>
            <a:r>
              <a:rPr lang="en-US" dirty="0"/>
              <a:t>advantage of GitHub pages to host </a:t>
            </a:r>
            <a:r>
              <a:rPr lang="en-US"/>
              <a:t>a resume &amp; portfolio </a:t>
            </a:r>
            <a:r>
              <a:rPr lang="en-US" dirty="0"/>
              <a:t>website.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Creating a custom QR code linking to our website to add to our resume  showcasing your </a:t>
            </a:r>
            <a:r>
              <a:rPr lang="en-US" dirty="0"/>
              <a:t>higher education!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Exploring </a:t>
            </a:r>
            <a:r>
              <a:rPr lang="en-US" dirty="0"/>
              <a:t>how GitHub can be used to organize your projects as they accumulate.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This workshop is for everyone regardless of GitHub / Coding familiarity!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98617D-101D-83B9-1A16-238F14B7CFA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Create a GitHub account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67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Head on over to </a:t>
            </a:r>
            <a:r>
              <a:rPr lang="en-US" dirty="0">
                <a:hlinkClick r:id="rId2"/>
              </a:rPr>
              <a:t>https://github.com</a:t>
            </a:r>
            <a:r>
              <a:rPr lang="en-US" dirty="0"/>
              <a:t> and create an account.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 student email is preferable, but any will work. </a:t>
            </a:r>
          </a:p>
          <a:p>
            <a:pPr marL="742950" lvl="1" indent="-28575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/>
              <a:t>a </a:t>
            </a:r>
            <a:r>
              <a:rPr lang="en-US" dirty="0"/>
              <a:t>student email has </a:t>
            </a:r>
            <a:r>
              <a:rPr lang="en-US"/>
              <a:t>benefits presented later in the presentation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166655-B943-AE6D-AAF7-79006E93425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942" y="3572600"/>
            <a:ext cx="6558116" cy="300395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938114-EA70-350D-C36C-4F5CD5FA864F}"/>
              </a:ext>
            </a:extLst>
          </p:cNvPr>
          <p:cNvCxnSpPr>
            <a:cxnSpLocks/>
          </p:cNvCxnSpPr>
          <p:nvPr/>
        </p:nvCxnSpPr>
        <p:spPr>
          <a:xfrm flipH="1">
            <a:off x="4758813" y="5378245"/>
            <a:ext cx="589935" cy="3342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F1E7B-851B-EA73-A3B4-6BB056CB8C6D}"/>
              </a:ext>
            </a:extLst>
          </p:cNvPr>
          <p:cNvCxnSpPr>
            <a:cxnSpLocks/>
          </p:cNvCxnSpPr>
          <p:nvPr/>
        </p:nvCxnSpPr>
        <p:spPr>
          <a:xfrm flipV="1">
            <a:off x="8849033" y="4045974"/>
            <a:ext cx="191729" cy="50759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65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What is GitHub?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is an incredibly powerful and free platform to share code.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easy collaboration and version control in group settings.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1E69D-02E2-8427-6809-1A993944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2991450"/>
            <a:ext cx="8316486" cy="3153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911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Fork (copy) my repository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504334"/>
            <a:ext cx="8498512" cy="2123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Log in to your new github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Head </a:t>
            </a:r>
            <a:r>
              <a:rPr lang="en-US" dirty="0"/>
              <a:t>on over to </a:t>
            </a:r>
            <a:r>
              <a:rPr lang="en-US" dirty="0">
                <a:hlinkClick r:id="rId2"/>
              </a:rPr>
              <a:t>https://github.com/S-Gsell/</a:t>
            </a:r>
            <a:r>
              <a:rPr lang="en-US">
                <a:hlinkClick r:id="rId2"/>
              </a:rPr>
              <a:t>PagesWorkshop</a:t>
            </a:r>
            <a:r>
              <a:rPr lang="en-US"/>
              <a:t> to fork </a:t>
            </a:r>
            <a:r>
              <a:rPr lang="en-US" dirty="0"/>
              <a:t>(copy) my </a:t>
            </a:r>
            <a:r>
              <a:rPr lang="en-US"/>
              <a:t>template.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Click </a:t>
            </a:r>
            <a:r>
              <a:rPr lang="en-US" dirty="0"/>
              <a:t>Fork &gt; Create a new fork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Rename your repository if you want. Click “Create fork”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6FF97-7F30-05BF-401B-85E0FF8208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2532" y="3666084"/>
            <a:ext cx="7069394" cy="31919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7688827" y="3422386"/>
            <a:ext cx="1002890" cy="6808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62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Navigate to Pages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46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your repository go to the </a:t>
            </a:r>
            <a:r>
              <a:rPr lang="en-US" b="1" dirty="0"/>
              <a:t>settings</a:t>
            </a:r>
            <a:r>
              <a:rPr lang="en-US" dirty="0"/>
              <a:t> tab and click on the </a:t>
            </a:r>
            <a:r>
              <a:rPr lang="en-US" b="1" dirty="0"/>
              <a:t>pages</a:t>
            </a:r>
            <a:r>
              <a:rPr lang="en-US" dirty="0"/>
              <a:t> option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58CFA-AE7E-4262-58EA-00787C54A5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1871" y="2665068"/>
            <a:ext cx="8308258" cy="37449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FE75D3-DA6C-27F3-AD7B-C02FE9EB6A17}"/>
              </a:ext>
            </a:extLst>
          </p:cNvPr>
          <p:cNvCxnSpPr>
            <a:cxnSpLocks/>
          </p:cNvCxnSpPr>
          <p:nvPr/>
        </p:nvCxnSpPr>
        <p:spPr>
          <a:xfrm flipH="1">
            <a:off x="6679544" y="31020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FEF5B2-8911-27BD-4614-B37B077D7214}"/>
              </a:ext>
            </a:extLst>
          </p:cNvPr>
          <p:cNvSpPr txBox="1"/>
          <p:nvPr/>
        </p:nvSpPr>
        <p:spPr>
          <a:xfrm>
            <a:off x="7521677" y="28793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7756D-0B6E-B32D-7371-0B9FA26BDDD0}"/>
              </a:ext>
            </a:extLst>
          </p:cNvPr>
          <p:cNvCxnSpPr>
            <a:cxnSpLocks/>
          </p:cNvCxnSpPr>
          <p:nvPr/>
        </p:nvCxnSpPr>
        <p:spPr>
          <a:xfrm flipH="1">
            <a:off x="3243170" y="5692865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883A7E-48E5-225D-21B3-11EBF486449C}"/>
              </a:ext>
            </a:extLst>
          </p:cNvPr>
          <p:cNvSpPr txBox="1"/>
          <p:nvPr/>
        </p:nvSpPr>
        <p:spPr>
          <a:xfrm>
            <a:off x="4085303" y="5470137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963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Deploy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 the </a:t>
            </a:r>
            <a:r>
              <a:rPr lang="en-US"/>
              <a:t>branch option, </a:t>
            </a:r>
            <a:r>
              <a:rPr lang="en-US" dirty="0"/>
              <a:t>click the dropdown that says “None” and change it to “main” and click the save button.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A2781-E15D-508B-D4A9-6E8CB19BD7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4658" y="3127352"/>
            <a:ext cx="7462684" cy="21076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A8B9CF-0BAD-8681-C6EA-34A13293408B}"/>
              </a:ext>
            </a:extLst>
          </p:cNvPr>
          <p:cNvCxnSpPr>
            <a:cxnSpLocks/>
          </p:cNvCxnSpPr>
          <p:nvPr/>
        </p:nvCxnSpPr>
        <p:spPr>
          <a:xfrm>
            <a:off x="3776869" y="4602245"/>
            <a:ext cx="7288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816CD1-2D7C-3F9A-3827-0DD9D377408F}"/>
              </a:ext>
            </a:extLst>
          </p:cNvPr>
          <p:cNvSpPr txBox="1"/>
          <p:nvPr/>
        </p:nvSpPr>
        <p:spPr>
          <a:xfrm>
            <a:off x="3452404" y="4371412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EE46DB-2EE6-B117-E8DD-652E1AFD7F1F}"/>
              </a:ext>
            </a:extLst>
          </p:cNvPr>
          <p:cNvCxnSpPr>
            <a:cxnSpLocks/>
          </p:cNvCxnSpPr>
          <p:nvPr/>
        </p:nvCxnSpPr>
        <p:spPr>
          <a:xfrm flipH="1">
            <a:off x="6218904" y="3796441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F591E-483A-2F40-4E39-8D63643FA306}"/>
              </a:ext>
            </a:extLst>
          </p:cNvPr>
          <p:cNvSpPr txBox="1"/>
          <p:nvPr/>
        </p:nvSpPr>
        <p:spPr>
          <a:xfrm>
            <a:off x="7061037" y="3573713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7B559D-2F72-8734-1F61-9AE4BAAD84CD}"/>
              </a:ext>
            </a:extLst>
          </p:cNvPr>
          <p:cNvCxnSpPr>
            <a:cxnSpLocks/>
          </p:cNvCxnSpPr>
          <p:nvPr/>
        </p:nvCxnSpPr>
        <p:spPr>
          <a:xfrm>
            <a:off x="3708482" y="3796441"/>
            <a:ext cx="72887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B384BC-002E-B080-50E3-316FCC2E05C9}"/>
              </a:ext>
            </a:extLst>
          </p:cNvPr>
          <p:cNvSpPr txBox="1"/>
          <p:nvPr/>
        </p:nvSpPr>
        <p:spPr>
          <a:xfrm>
            <a:off x="3384017" y="3565608"/>
            <a:ext cx="32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8431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Visit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4AF18-5C68-562E-2B23-B2944DA8E681}"/>
              </a:ext>
            </a:extLst>
          </p:cNvPr>
          <p:cNvSpPr txBox="1"/>
          <p:nvPr/>
        </p:nvSpPr>
        <p:spPr>
          <a:xfrm>
            <a:off x="1846744" y="1756042"/>
            <a:ext cx="8498512" cy="17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a minute or so refresh your page. You should now see a new box at the top of the page with your website URL. Click on the “Visit site” button to see your website you are in control of!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0DBC0-C11E-B1EA-23B7-2DD44AE794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8903" y="3160416"/>
            <a:ext cx="7374193" cy="33239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E6A42-84F4-CD06-B123-C28EAEEFC5B3}"/>
              </a:ext>
            </a:extLst>
          </p:cNvPr>
          <p:cNvCxnSpPr>
            <a:cxnSpLocks/>
          </p:cNvCxnSpPr>
          <p:nvPr/>
        </p:nvCxnSpPr>
        <p:spPr>
          <a:xfrm flipH="1">
            <a:off x="8013291" y="4385936"/>
            <a:ext cx="8421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043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4281AA-335B-3B26-6953-A1FD6E956C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9FF999-D711-DA7F-C720-162D38E0EEBD}"/>
              </a:ext>
            </a:extLst>
          </p:cNvPr>
          <p:cNvSpPr/>
          <p:nvPr/>
        </p:nvSpPr>
        <p:spPr>
          <a:xfrm>
            <a:off x="0" y="0"/>
            <a:ext cx="12192000" cy="1504335"/>
          </a:xfrm>
          <a:prstGeom prst="rect">
            <a:avLst/>
          </a:prstGeom>
          <a:solidFill>
            <a:srgbClr val="2049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4E008F-D37C-05E3-B464-8FE7CAD33DC1}"/>
              </a:ext>
            </a:extLst>
          </p:cNvPr>
          <p:cNvSpPr txBox="1">
            <a:spLocks/>
          </p:cNvSpPr>
          <p:nvPr/>
        </p:nvSpPr>
        <p:spPr>
          <a:xfrm>
            <a:off x="1569720" y="281448"/>
            <a:ext cx="9052560" cy="94143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Admire your website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2539C1-0181-F229-AE25-C88CF662BE6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3109" y="1678776"/>
            <a:ext cx="9625781" cy="434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5874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976</Words>
  <Application>Microsoft Macintosh PowerPoint</Application>
  <PresentationFormat>Widescreen</PresentationFormat>
  <Paragraphs>105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Avenir Next LT Pro</vt:lpstr>
      <vt:lpstr>Courier New</vt:lpstr>
      <vt:lpstr>Sitka Banner</vt:lpstr>
      <vt:lpstr>HeadlinesVTI</vt:lpstr>
      <vt:lpstr>Publishing Your Resume with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Gsell, Steven D.</dc:creator>
  <cp:lastModifiedBy>Wolfe, Julie G.</cp:lastModifiedBy>
  <cp:revision>14</cp:revision>
  <dcterms:created xsi:type="dcterms:W3CDTF">2024-09-08T19:48:40Z</dcterms:created>
  <dcterms:modified xsi:type="dcterms:W3CDTF">2024-12-05T12:01:46Z</dcterms:modified>
</cp:coreProperties>
</file>