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7" r:id="rId3"/>
    <p:sldId id="257" r:id="rId4"/>
    <p:sldId id="268" r:id="rId5"/>
    <p:sldId id="258" r:id="rId6"/>
    <p:sldId id="259" r:id="rId7"/>
    <p:sldId id="260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160" autoAdjust="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32F1C4-CE23-4B17-8F24-BE6AC62B5DD2}" type="doc">
      <dgm:prSet loTypeId="urn:microsoft.com/office/officeart/2005/8/layout/h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5151AD3-56D0-4892-9CC3-0245E0F61F03}">
      <dgm:prSet phldrT="[Text]"/>
      <dgm:spPr/>
      <dgm:t>
        <a:bodyPr/>
        <a:lstStyle/>
        <a:p>
          <a:r>
            <a:rPr lang="en-US" dirty="0"/>
            <a:t>Controlled variables</a:t>
          </a:r>
        </a:p>
      </dgm:t>
    </dgm:pt>
    <dgm:pt modelId="{251E6184-4BAA-4DDB-A10B-FABA4B4EC6AC}" type="parTrans" cxnId="{B3DE65D2-24BB-4268-AA0A-53ADA4D0C0D3}">
      <dgm:prSet/>
      <dgm:spPr/>
      <dgm:t>
        <a:bodyPr/>
        <a:lstStyle/>
        <a:p>
          <a:endParaRPr lang="en-US"/>
        </a:p>
      </dgm:t>
    </dgm:pt>
    <dgm:pt modelId="{8D6B5241-E3C8-447A-AED6-C9C8EC5B134E}" type="sibTrans" cxnId="{B3DE65D2-24BB-4268-AA0A-53ADA4D0C0D3}">
      <dgm:prSet/>
      <dgm:spPr/>
      <dgm:t>
        <a:bodyPr/>
        <a:lstStyle/>
        <a:p>
          <a:endParaRPr lang="en-US"/>
        </a:p>
      </dgm:t>
    </dgm:pt>
    <dgm:pt modelId="{C8B9AACC-6090-4E93-B112-FEF419B2C8C0}">
      <dgm:prSet phldrT="[Text]"/>
      <dgm:spPr/>
      <dgm:t>
        <a:bodyPr/>
        <a:lstStyle/>
        <a:p>
          <a:r>
            <a:rPr lang="en-US" dirty="0"/>
            <a:t>Independent variable</a:t>
          </a:r>
        </a:p>
      </dgm:t>
    </dgm:pt>
    <dgm:pt modelId="{A7E617ED-9935-4663-8F3F-C5929E3D596D}" type="parTrans" cxnId="{0839064A-C0A4-4793-98C9-AD59CECDA429}">
      <dgm:prSet/>
      <dgm:spPr/>
      <dgm:t>
        <a:bodyPr/>
        <a:lstStyle/>
        <a:p>
          <a:endParaRPr lang="en-US"/>
        </a:p>
      </dgm:t>
    </dgm:pt>
    <dgm:pt modelId="{189DEA9E-C25E-4034-8501-E0959F0E50DA}" type="sibTrans" cxnId="{0839064A-C0A4-4793-98C9-AD59CECDA429}">
      <dgm:prSet/>
      <dgm:spPr/>
      <dgm:t>
        <a:bodyPr/>
        <a:lstStyle/>
        <a:p>
          <a:endParaRPr lang="en-US"/>
        </a:p>
      </dgm:t>
    </dgm:pt>
    <dgm:pt modelId="{C5E6BC8D-1A4E-42C8-8E2C-7EC17FC2E1D1}">
      <dgm:prSet phldrT="[Text]"/>
      <dgm:spPr/>
      <dgm:t>
        <a:bodyPr/>
        <a:lstStyle/>
        <a:p>
          <a:r>
            <a:rPr lang="en-US" dirty="0"/>
            <a:t>Dependent variable</a:t>
          </a:r>
        </a:p>
      </dgm:t>
    </dgm:pt>
    <dgm:pt modelId="{D540C9D5-0D0F-4ED0-A8C6-5122EF89E0B8}" type="parTrans" cxnId="{B8151A82-97B0-4A6B-96BC-6914694D949A}">
      <dgm:prSet/>
      <dgm:spPr/>
      <dgm:t>
        <a:bodyPr/>
        <a:lstStyle/>
        <a:p>
          <a:endParaRPr lang="en-US"/>
        </a:p>
      </dgm:t>
    </dgm:pt>
    <dgm:pt modelId="{3984F889-9155-4B34-8DCE-A8EECAF129A9}" type="sibTrans" cxnId="{B8151A82-97B0-4A6B-96BC-6914694D949A}">
      <dgm:prSet/>
      <dgm:spPr/>
      <dgm:t>
        <a:bodyPr/>
        <a:lstStyle/>
        <a:p>
          <a:endParaRPr lang="en-US"/>
        </a:p>
      </dgm:t>
    </dgm:pt>
    <dgm:pt modelId="{DD879645-BB58-407B-A47E-D1FA7C57DE19}">
      <dgm:prSet phldrT="[Text]"/>
      <dgm:spPr/>
      <dgm:t>
        <a:bodyPr/>
        <a:lstStyle/>
        <a:p>
          <a:r>
            <a:rPr lang="en-US" dirty="0"/>
            <a:t>These are kept the same throughout your experiments</a:t>
          </a:r>
        </a:p>
      </dgm:t>
    </dgm:pt>
    <dgm:pt modelId="{DF9B7292-02E2-428F-9384-E2F91AD9145A}" type="parTrans" cxnId="{E0E559EE-F745-4296-9764-8F9C3499296E}">
      <dgm:prSet/>
      <dgm:spPr/>
      <dgm:t>
        <a:bodyPr/>
        <a:lstStyle/>
        <a:p>
          <a:endParaRPr lang="en-US"/>
        </a:p>
      </dgm:t>
    </dgm:pt>
    <dgm:pt modelId="{888118AD-0CFE-47C8-B0CF-5D705BEE4271}" type="sibTrans" cxnId="{E0E559EE-F745-4296-9764-8F9C3499296E}">
      <dgm:prSet/>
      <dgm:spPr/>
      <dgm:t>
        <a:bodyPr/>
        <a:lstStyle/>
        <a:p>
          <a:endParaRPr lang="en-US"/>
        </a:p>
      </dgm:t>
    </dgm:pt>
    <dgm:pt modelId="{C923180A-1F5E-4EDF-B1B4-BF296491DA39}">
      <dgm:prSet phldrT="[Text]"/>
      <dgm:spPr/>
      <dgm:t>
        <a:bodyPr/>
        <a:lstStyle/>
        <a:p>
          <a:r>
            <a:rPr lang="en-US" dirty="0"/>
            <a:t>The </a:t>
          </a:r>
          <a:r>
            <a:rPr lang="en-US" b="1" dirty="0"/>
            <a:t>one</a:t>
          </a:r>
          <a:r>
            <a:rPr lang="en-US" dirty="0"/>
            <a:t> variable you purposely change and test</a:t>
          </a:r>
        </a:p>
      </dgm:t>
    </dgm:pt>
    <dgm:pt modelId="{64CF54F0-ABE1-4118-8E0E-503764491476}" type="parTrans" cxnId="{BCE5DB3A-467D-498D-996F-34F511A90A5C}">
      <dgm:prSet/>
      <dgm:spPr/>
      <dgm:t>
        <a:bodyPr/>
        <a:lstStyle/>
        <a:p>
          <a:endParaRPr lang="en-US"/>
        </a:p>
      </dgm:t>
    </dgm:pt>
    <dgm:pt modelId="{EAFD4255-150B-483D-854A-FCFF3E1C3818}" type="sibTrans" cxnId="{BCE5DB3A-467D-498D-996F-34F511A90A5C}">
      <dgm:prSet/>
      <dgm:spPr/>
      <dgm:t>
        <a:bodyPr/>
        <a:lstStyle/>
        <a:p>
          <a:endParaRPr lang="en-US"/>
        </a:p>
      </dgm:t>
    </dgm:pt>
    <dgm:pt modelId="{09E2EDBB-FB3E-4B60-875C-23AF617F3985}">
      <dgm:prSet phldrT="[Text]"/>
      <dgm:spPr/>
      <dgm:t>
        <a:bodyPr/>
        <a:lstStyle/>
        <a:p>
          <a:r>
            <a:rPr lang="en-US" dirty="0"/>
            <a:t>The measure of change observed because of independent variable</a:t>
          </a:r>
        </a:p>
      </dgm:t>
    </dgm:pt>
    <dgm:pt modelId="{E5138E13-E922-4691-9380-87EA04CDF907}" type="parTrans" cxnId="{E4F42334-EB63-40DE-94BB-2D0F07F5D639}">
      <dgm:prSet/>
      <dgm:spPr/>
      <dgm:t>
        <a:bodyPr/>
        <a:lstStyle/>
        <a:p>
          <a:endParaRPr lang="en-US"/>
        </a:p>
      </dgm:t>
    </dgm:pt>
    <dgm:pt modelId="{12A8F3F2-3EA0-4A05-ADCA-5CBAB885E305}" type="sibTrans" cxnId="{E4F42334-EB63-40DE-94BB-2D0F07F5D639}">
      <dgm:prSet/>
      <dgm:spPr/>
      <dgm:t>
        <a:bodyPr/>
        <a:lstStyle/>
        <a:p>
          <a:endParaRPr lang="en-US"/>
        </a:p>
      </dgm:t>
    </dgm:pt>
    <dgm:pt modelId="{36964C44-90A9-431D-9A15-FE50B618DB49}">
      <dgm:prSet phldrT="[Text]"/>
      <dgm:spPr/>
      <dgm:t>
        <a:bodyPr/>
        <a:lstStyle/>
        <a:p>
          <a:r>
            <a:rPr lang="en-US" dirty="0"/>
            <a:t>Decide how you will measure the change</a:t>
          </a:r>
        </a:p>
      </dgm:t>
    </dgm:pt>
    <dgm:pt modelId="{E14F2A38-FB6E-4499-9656-129CAFB723B7}" type="parTrans" cxnId="{19EDE25D-542F-4DC6-A5AA-1E4E2817439B}">
      <dgm:prSet/>
      <dgm:spPr/>
      <dgm:t>
        <a:bodyPr/>
        <a:lstStyle/>
        <a:p>
          <a:endParaRPr lang="en-US"/>
        </a:p>
      </dgm:t>
    </dgm:pt>
    <dgm:pt modelId="{BB5F391D-6918-4461-A41B-A35651428934}" type="sibTrans" cxnId="{19EDE25D-542F-4DC6-A5AA-1E4E2817439B}">
      <dgm:prSet/>
      <dgm:spPr/>
      <dgm:t>
        <a:bodyPr/>
        <a:lstStyle/>
        <a:p>
          <a:endParaRPr lang="en-US"/>
        </a:p>
      </dgm:t>
    </dgm:pt>
    <dgm:pt modelId="{D87BED67-81A6-4D17-8D17-E76427E1E33B}" type="pres">
      <dgm:prSet presAssocID="{C032F1C4-CE23-4B17-8F24-BE6AC62B5DD2}" presName="Name0" presStyleCnt="0">
        <dgm:presLayoutVars>
          <dgm:dir/>
          <dgm:animLvl val="lvl"/>
          <dgm:resizeHandles val="exact"/>
        </dgm:presLayoutVars>
      </dgm:prSet>
      <dgm:spPr/>
    </dgm:pt>
    <dgm:pt modelId="{3B4AE95A-9591-421D-A73D-8C752F096023}" type="pres">
      <dgm:prSet presAssocID="{75151AD3-56D0-4892-9CC3-0245E0F61F03}" presName="composite" presStyleCnt="0"/>
      <dgm:spPr/>
    </dgm:pt>
    <dgm:pt modelId="{BD651282-0938-422C-9E95-11E748D01F8C}" type="pres">
      <dgm:prSet presAssocID="{75151AD3-56D0-4892-9CC3-0245E0F61F0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B31B566-F93C-4932-9C27-2AC260B106B4}" type="pres">
      <dgm:prSet presAssocID="{75151AD3-56D0-4892-9CC3-0245E0F61F03}" presName="desTx" presStyleLbl="alignAccFollowNode1" presStyleIdx="0" presStyleCnt="3">
        <dgm:presLayoutVars>
          <dgm:bulletEnabled val="1"/>
        </dgm:presLayoutVars>
      </dgm:prSet>
      <dgm:spPr/>
    </dgm:pt>
    <dgm:pt modelId="{B63729D6-F3DB-48E7-93F1-D6F50BEF5888}" type="pres">
      <dgm:prSet presAssocID="{8D6B5241-E3C8-447A-AED6-C9C8EC5B134E}" presName="space" presStyleCnt="0"/>
      <dgm:spPr/>
    </dgm:pt>
    <dgm:pt modelId="{72AAB9C0-3B52-40E5-B9E7-00904F9DBA3A}" type="pres">
      <dgm:prSet presAssocID="{C8B9AACC-6090-4E93-B112-FEF419B2C8C0}" presName="composite" presStyleCnt="0"/>
      <dgm:spPr/>
    </dgm:pt>
    <dgm:pt modelId="{7C161E6A-A933-4F26-AC69-DB5355D2DFE6}" type="pres">
      <dgm:prSet presAssocID="{C8B9AACC-6090-4E93-B112-FEF419B2C8C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71D68AB-B350-4D5C-AB6A-ABC40C2D8986}" type="pres">
      <dgm:prSet presAssocID="{C8B9AACC-6090-4E93-B112-FEF419B2C8C0}" presName="desTx" presStyleLbl="alignAccFollowNode1" presStyleIdx="1" presStyleCnt="3">
        <dgm:presLayoutVars>
          <dgm:bulletEnabled val="1"/>
        </dgm:presLayoutVars>
      </dgm:prSet>
      <dgm:spPr/>
    </dgm:pt>
    <dgm:pt modelId="{F7B218AC-2FBD-4F6D-AFE8-3263399BC2F7}" type="pres">
      <dgm:prSet presAssocID="{189DEA9E-C25E-4034-8501-E0959F0E50DA}" presName="space" presStyleCnt="0"/>
      <dgm:spPr/>
    </dgm:pt>
    <dgm:pt modelId="{F7101213-BF46-4FD5-9C2C-E1DDF6F4C64B}" type="pres">
      <dgm:prSet presAssocID="{C5E6BC8D-1A4E-42C8-8E2C-7EC17FC2E1D1}" presName="composite" presStyleCnt="0"/>
      <dgm:spPr/>
    </dgm:pt>
    <dgm:pt modelId="{98493B2B-A905-429A-BAEF-6EBFD0668D83}" type="pres">
      <dgm:prSet presAssocID="{C5E6BC8D-1A4E-42C8-8E2C-7EC17FC2E1D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75AD089-2E66-469E-88C2-DFFE8330212E}" type="pres">
      <dgm:prSet presAssocID="{C5E6BC8D-1A4E-42C8-8E2C-7EC17FC2E1D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4F42334-EB63-40DE-94BB-2D0F07F5D639}" srcId="{C5E6BC8D-1A4E-42C8-8E2C-7EC17FC2E1D1}" destId="{09E2EDBB-FB3E-4B60-875C-23AF617F3985}" srcOrd="0" destOrd="0" parTransId="{E5138E13-E922-4691-9380-87EA04CDF907}" sibTransId="{12A8F3F2-3EA0-4A05-ADCA-5CBAB885E305}"/>
    <dgm:cxn modelId="{4F8C6138-289F-4844-9D6B-F8511B13ED2F}" type="presOf" srcId="{75151AD3-56D0-4892-9CC3-0245E0F61F03}" destId="{BD651282-0938-422C-9E95-11E748D01F8C}" srcOrd="0" destOrd="0" presId="urn:microsoft.com/office/officeart/2005/8/layout/hList1"/>
    <dgm:cxn modelId="{BCE5DB3A-467D-498D-996F-34F511A90A5C}" srcId="{C8B9AACC-6090-4E93-B112-FEF419B2C8C0}" destId="{C923180A-1F5E-4EDF-B1B4-BF296491DA39}" srcOrd="0" destOrd="0" parTransId="{64CF54F0-ABE1-4118-8E0E-503764491476}" sibTransId="{EAFD4255-150B-483D-854A-FCFF3E1C3818}"/>
    <dgm:cxn modelId="{DB6C073C-8D0D-468E-A740-B7FD6B4B106D}" type="presOf" srcId="{C8B9AACC-6090-4E93-B112-FEF419B2C8C0}" destId="{7C161E6A-A933-4F26-AC69-DB5355D2DFE6}" srcOrd="0" destOrd="0" presId="urn:microsoft.com/office/officeart/2005/8/layout/hList1"/>
    <dgm:cxn modelId="{19EDE25D-542F-4DC6-A5AA-1E4E2817439B}" srcId="{C5E6BC8D-1A4E-42C8-8E2C-7EC17FC2E1D1}" destId="{36964C44-90A9-431D-9A15-FE50B618DB49}" srcOrd="1" destOrd="0" parTransId="{E14F2A38-FB6E-4499-9656-129CAFB723B7}" sibTransId="{BB5F391D-6918-4461-A41B-A35651428934}"/>
    <dgm:cxn modelId="{6B400548-84AC-417D-86D0-57E015475FFF}" type="presOf" srcId="{36964C44-90A9-431D-9A15-FE50B618DB49}" destId="{875AD089-2E66-469E-88C2-DFFE8330212E}" srcOrd="0" destOrd="1" presId="urn:microsoft.com/office/officeart/2005/8/layout/hList1"/>
    <dgm:cxn modelId="{E8D81469-988D-45B3-B9EA-2D2573365D3C}" type="presOf" srcId="{DD879645-BB58-407B-A47E-D1FA7C57DE19}" destId="{9B31B566-F93C-4932-9C27-2AC260B106B4}" srcOrd="0" destOrd="0" presId="urn:microsoft.com/office/officeart/2005/8/layout/hList1"/>
    <dgm:cxn modelId="{0839064A-C0A4-4793-98C9-AD59CECDA429}" srcId="{C032F1C4-CE23-4B17-8F24-BE6AC62B5DD2}" destId="{C8B9AACC-6090-4E93-B112-FEF419B2C8C0}" srcOrd="1" destOrd="0" parTransId="{A7E617ED-9935-4663-8F3F-C5929E3D596D}" sibTransId="{189DEA9E-C25E-4034-8501-E0959F0E50DA}"/>
    <dgm:cxn modelId="{B8151A82-97B0-4A6B-96BC-6914694D949A}" srcId="{C032F1C4-CE23-4B17-8F24-BE6AC62B5DD2}" destId="{C5E6BC8D-1A4E-42C8-8E2C-7EC17FC2E1D1}" srcOrd="2" destOrd="0" parTransId="{D540C9D5-0D0F-4ED0-A8C6-5122EF89E0B8}" sibTransId="{3984F889-9155-4B34-8DCE-A8EECAF129A9}"/>
    <dgm:cxn modelId="{21447794-36EF-4D5D-B30A-43DFDAD44097}" type="presOf" srcId="{09E2EDBB-FB3E-4B60-875C-23AF617F3985}" destId="{875AD089-2E66-469E-88C2-DFFE8330212E}" srcOrd="0" destOrd="0" presId="urn:microsoft.com/office/officeart/2005/8/layout/hList1"/>
    <dgm:cxn modelId="{A5C771A8-5982-496C-8BB1-DD6AA42FC231}" type="presOf" srcId="{C5E6BC8D-1A4E-42C8-8E2C-7EC17FC2E1D1}" destId="{98493B2B-A905-429A-BAEF-6EBFD0668D83}" srcOrd="0" destOrd="0" presId="urn:microsoft.com/office/officeart/2005/8/layout/hList1"/>
    <dgm:cxn modelId="{B3DE65D2-24BB-4268-AA0A-53ADA4D0C0D3}" srcId="{C032F1C4-CE23-4B17-8F24-BE6AC62B5DD2}" destId="{75151AD3-56D0-4892-9CC3-0245E0F61F03}" srcOrd="0" destOrd="0" parTransId="{251E6184-4BAA-4DDB-A10B-FABA4B4EC6AC}" sibTransId="{8D6B5241-E3C8-447A-AED6-C9C8EC5B134E}"/>
    <dgm:cxn modelId="{E0E559EE-F745-4296-9764-8F9C3499296E}" srcId="{75151AD3-56D0-4892-9CC3-0245E0F61F03}" destId="{DD879645-BB58-407B-A47E-D1FA7C57DE19}" srcOrd="0" destOrd="0" parTransId="{DF9B7292-02E2-428F-9384-E2F91AD9145A}" sibTransId="{888118AD-0CFE-47C8-B0CF-5D705BEE4271}"/>
    <dgm:cxn modelId="{0647B5F4-FEE2-41D2-9E58-740358B717DF}" type="presOf" srcId="{C923180A-1F5E-4EDF-B1B4-BF296491DA39}" destId="{571D68AB-B350-4D5C-AB6A-ABC40C2D8986}" srcOrd="0" destOrd="0" presId="urn:microsoft.com/office/officeart/2005/8/layout/hList1"/>
    <dgm:cxn modelId="{C55140F9-8FB7-4843-9C39-528F8955E8FA}" type="presOf" srcId="{C032F1C4-CE23-4B17-8F24-BE6AC62B5DD2}" destId="{D87BED67-81A6-4D17-8D17-E76427E1E33B}" srcOrd="0" destOrd="0" presId="urn:microsoft.com/office/officeart/2005/8/layout/hList1"/>
    <dgm:cxn modelId="{5E7078FF-97A7-4EB6-B52A-ACD4A31A25A0}" type="presParOf" srcId="{D87BED67-81A6-4D17-8D17-E76427E1E33B}" destId="{3B4AE95A-9591-421D-A73D-8C752F096023}" srcOrd="0" destOrd="0" presId="urn:microsoft.com/office/officeart/2005/8/layout/hList1"/>
    <dgm:cxn modelId="{9F59A703-76C9-443D-A26E-FAEED66106A5}" type="presParOf" srcId="{3B4AE95A-9591-421D-A73D-8C752F096023}" destId="{BD651282-0938-422C-9E95-11E748D01F8C}" srcOrd="0" destOrd="0" presId="urn:microsoft.com/office/officeart/2005/8/layout/hList1"/>
    <dgm:cxn modelId="{1F3959CC-D909-404B-BBEF-6A5BFF78C7A3}" type="presParOf" srcId="{3B4AE95A-9591-421D-A73D-8C752F096023}" destId="{9B31B566-F93C-4932-9C27-2AC260B106B4}" srcOrd="1" destOrd="0" presId="urn:microsoft.com/office/officeart/2005/8/layout/hList1"/>
    <dgm:cxn modelId="{DB58917B-E84A-474C-82AB-B3C34E669197}" type="presParOf" srcId="{D87BED67-81A6-4D17-8D17-E76427E1E33B}" destId="{B63729D6-F3DB-48E7-93F1-D6F50BEF5888}" srcOrd="1" destOrd="0" presId="urn:microsoft.com/office/officeart/2005/8/layout/hList1"/>
    <dgm:cxn modelId="{A180CD1F-411F-4C0C-8DD7-40A6C2B37183}" type="presParOf" srcId="{D87BED67-81A6-4D17-8D17-E76427E1E33B}" destId="{72AAB9C0-3B52-40E5-B9E7-00904F9DBA3A}" srcOrd="2" destOrd="0" presId="urn:microsoft.com/office/officeart/2005/8/layout/hList1"/>
    <dgm:cxn modelId="{37054B85-70F2-4FD3-8C28-C42E1266C8F8}" type="presParOf" srcId="{72AAB9C0-3B52-40E5-B9E7-00904F9DBA3A}" destId="{7C161E6A-A933-4F26-AC69-DB5355D2DFE6}" srcOrd="0" destOrd="0" presId="urn:microsoft.com/office/officeart/2005/8/layout/hList1"/>
    <dgm:cxn modelId="{FE7042FB-E3F8-4E9F-935A-070A1DB699A6}" type="presParOf" srcId="{72AAB9C0-3B52-40E5-B9E7-00904F9DBA3A}" destId="{571D68AB-B350-4D5C-AB6A-ABC40C2D8986}" srcOrd="1" destOrd="0" presId="urn:microsoft.com/office/officeart/2005/8/layout/hList1"/>
    <dgm:cxn modelId="{C05129FA-33ED-4D75-BF08-EA2D7D48B940}" type="presParOf" srcId="{D87BED67-81A6-4D17-8D17-E76427E1E33B}" destId="{F7B218AC-2FBD-4F6D-AFE8-3263399BC2F7}" srcOrd="3" destOrd="0" presId="urn:microsoft.com/office/officeart/2005/8/layout/hList1"/>
    <dgm:cxn modelId="{AAF39F93-40D7-4424-B34B-8112AE05C4D6}" type="presParOf" srcId="{D87BED67-81A6-4D17-8D17-E76427E1E33B}" destId="{F7101213-BF46-4FD5-9C2C-E1DDF6F4C64B}" srcOrd="4" destOrd="0" presId="urn:microsoft.com/office/officeart/2005/8/layout/hList1"/>
    <dgm:cxn modelId="{EDA28480-5457-4CEA-BE02-0F3D128ECD3A}" type="presParOf" srcId="{F7101213-BF46-4FD5-9C2C-E1DDF6F4C64B}" destId="{98493B2B-A905-429A-BAEF-6EBFD0668D83}" srcOrd="0" destOrd="0" presId="urn:microsoft.com/office/officeart/2005/8/layout/hList1"/>
    <dgm:cxn modelId="{7FB0305B-BE26-4F8B-8BD0-E3315A818859}" type="presParOf" srcId="{F7101213-BF46-4FD5-9C2C-E1DDF6F4C64B}" destId="{875AD089-2E66-469E-88C2-DFFE8330212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51282-0938-422C-9E95-11E748D01F8C}">
      <dsp:nvSpPr>
        <dsp:cNvPr id="0" name=""/>
        <dsp:cNvSpPr/>
      </dsp:nvSpPr>
      <dsp:spPr>
        <a:xfrm>
          <a:off x="2667" y="220512"/>
          <a:ext cx="2600324" cy="7012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Controlled variables</a:t>
          </a:r>
        </a:p>
      </dsp:txBody>
      <dsp:txXfrm>
        <a:off x="2667" y="220512"/>
        <a:ext cx="2600324" cy="701240"/>
      </dsp:txXfrm>
    </dsp:sp>
    <dsp:sp modelId="{9B31B566-F93C-4932-9C27-2AC260B106B4}">
      <dsp:nvSpPr>
        <dsp:cNvPr id="0" name=""/>
        <dsp:cNvSpPr/>
      </dsp:nvSpPr>
      <dsp:spPr>
        <a:xfrm>
          <a:off x="2667" y="921752"/>
          <a:ext cx="2600324" cy="247247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These are kept the same throughout your experiments</a:t>
          </a:r>
        </a:p>
      </dsp:txBody>
      <dsp:txXfrm>
        <a:off x="2667" y="921752"/>
        <a:ext cx="2600324" cy="2472472"/>
      </dsp:txXfrm>
    </dsp:sp>
    <dsp:sp modelId="{7C161E6A-A933-4F26-AC69-DB5355D2DFE6}">
      <dsp:nvSpPr>
        <dsp:cNvPr id="0" name=""/>
        <dsp:cNvSpPr/>
      </dsp:nvSpPr>
      <dsp:spPr>
        <a:xfrm>
          <a:off x="2967037" y="220512"/>
          <a:ext cx="2600324" cy="7012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Independent variable</a:t>
          </a:r>
        </a:p>
      </dsp:txBody>
      <dsp:txXfrm>
        <a:off x="2967037" y="220512"/>
        <a:ext cx="2600324" cy="701240"/>
      </dsp:txXfrm>
    </dsp:sp>
    <dsp:sp modelId="{571D68AB-B350-4D5C-AB6A-ABC40C2D8986}">
      <dsp:nvSpPr>
        <dsp:cNvPr id="0" name=""/>
        <dsp:cNvSpPr/>
      </dsp:nvSpPr>
      <dsp:spPr>
        <a:xfrm>
          <a:off x="2967037" y="921752"/>
          <a:ext cx="2600324" cy="247247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The </a:t>
          </a:r>
          <a:r>
            <a:rPr lang="en-US" sz="1900" b="1" kern="1200" dirty="0"/>
            <a:t>one</a:t>
          </a:r>
          <a:r>
            <a:rPr lang="en-US" sz="1900" kern="1200" dirty="0"/>
            <a:t> variable you purposely change and test</a:t>
          </a:r>
        </a:p>
      </dsp:txBody>
      <dsp:txXfrm>
        <a:off x="2967037" y="921752"/>
        <a:ext cx="2600324" cy="2472472"/>
      </dsp:txXfrm>
    </dsp:sp>
    <dsp:sp modelId="{98493B2B-A905-429A-BAEF-6EBFD0668D83}">
      <dsp:nvSpPr>
        <dsp:cNvPr id="0" name=""/>
        <dsp:cNvSpPr/>
      </dsp:nvSpPr>
      <dsp:spPr>
        <a:xfrm>
          <a:off x="5931407" y="220512"/>
          <a:ext cx="2600324" cy="7012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Dependent variable</a:t>
          </a:r>
        </a:p>
      </dsp:txBody>
      <dsp:txXfrm>
        <a:off x="5931407" y="220512"/>
        <a:ext cx="2600324" cy="701240"/>
      </dsp:txXfrm>
    </dsp:sp>
    <dsp:sp modelId="{875AD089-2E66-469E-88C2-DFFE8330212E}">
      <dsp:nvSpPr>
        <dsp:cNvPr id="0" name=""/>
        <dsp:cNvSpPr/>
      </dsp:nvSpPr>
      <dsp:spPr>
        <a:xfrm>
          <a:off x="5931407" y="921752"/>
          <a:ext cx="2600324" cy="247247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The measure of change observed because of independent variable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Decide how you will measure the change</a:t>
          </a:r>
        </a:p>
      </dsp:txBody>
      <dsp:txXfrm>
        <a:off x="5931407" y="921752"/>
        <a:ext cx="2600324" cy="2472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10/10/2023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10/10/2023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question that your experiment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19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question that your experiment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29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question that your experiment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28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Summarize your research in</a:t>
            </a:r>
            <a:r>
              <a:rPr lang="en-US" baseline="0" dirty="0"/>
              <a:t> three to five points.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36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91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0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48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7762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84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2546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49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6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3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10/10/2023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6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3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1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0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7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t>10/10/2023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2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0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81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402902D-A5F5-4D7D-AAA7-32469BA0BC4D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F4C9F40-B079-4B71-A627-7266DFEA7F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87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5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2863970"/>
            <a:ext cx="9374189" cy="793630"/>
          </a:xfrm>
        </p:spPr>
        <p:txBody>
          <a:bodyPr>
            <a:normAutofit fontScale="90000"/>
          </a:bodyPr>
          <a:lstStyle/>
          <a:p>
            <a:r>
              <a:rPr lang="en-US" dirty="0"/>
              <a:t>Covid-19 Variant Exploration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553350" cy="194733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How is COVID-19 Evolving Over Time</a:t>
            </a: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345AED-17C3-5989-1BF8-3418DF1CCE6E}"/>
              </a:ext>
            </a:extLst>
          </p:cNvPr>
          <p:cNvSpPr txBox="1">
            <a:spLocks/>
          </p:cNvSpPr>
          <p:nvPr/>
        </p:nvSpPr>
        <p:spPr>
          <a:xfrm>
            <a:off x="444979" y="1014428"/>
            <a:ext cx="11302041" cy="494991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Greek letter names, Alpha, Beta, Delta, and Omicron are what the news and government organizations use for simplicity. However, this isn’t the full picture.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Omicron has over 20 individual variants (Ex: B.2 / BA.5 / XBB.1)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name of the individual variant changes when it mutates and adds additional numbers. To make them easier to write, when a significant enough change happens, the letters change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For example, Omicron variant XBB was created when two different strains infected one individual and their DNA was recombined into a new strain with aspects of both parent strains.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can think of this as taxonomy as well. The Greek letters are the families, the English letters are the genus, and the numbers denote the individual species.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32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D0FEA3DC-E4BA-7BA9-3B43-B52FF648EF4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465" y="60385"/>
            <a:ext cx="10328278" cy="49671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C898AD-BD47-631C-567B-8B9D4DFA5062}"/>
              </a:ext>
            </a:extLst>
          </p:cNvPr>
          <p:cNvSpPr txBox="1"/>
          <p:nvPr/>
        </p:nvSpPr>
        <p:spPr>
          <a:xfrm>
            <a:off x="2655614" y="297756"/>
            <a:ext cx="1385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B.1.617.2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BAF78D-8296-C03A-433B-982FA703E995}"/>
              </a:ext>
            </a:extLst>
          </p:cNvPr>
          <p:cNvSpPr txBox="1"/>
          <p:nvPr/>
        </p:nvSpPr>
        <p:spPr>
          <a:xfrm>
            <a:off x="5728093" y="769704"/>
            <a:ext cx="1112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BA.5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D8212F-5A83-9394-ED76-5661D20C9EB5}"/>
              </a:ext>
            </a:extLst>
          </p:cNvPr>
          <p:cNvSpPr txBox="1"/>
          <p:nvPr/>
        </p:nvSpPr>
        <p:spPr>
          <a:xfrm>
            <a:off x="7634532" y="912661"/>
            <a:ext cx="1112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XBB.1.5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C968ED0-7E60-9A6E-69C1-3EEEE1D5EBA4}"/>
              </a:ext>
            </a:extLst>
          </p:cNvPr>
          <p:cNvSpPr txBox="1">
            <a:spLocks/>
          </p:cNvSpPr>
          <p:nvPr/>
        </p:nvSpPr>
        <p:spPr>
          <a:xfrm>
            <a:off x="1002465" y="5137087"/>
            <a:ext cx="10328278" cy="16165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5 main time periods where there existed a single dominant variant (&gt;75%):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B.1.617.2 from 5/8/2021 to 12/25/2021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BA.1.1 from 1/1/2022 to 3/19/2022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BA.2 from 3/26/2022 to 6/11/2022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BA.5 from 6/18/2022  to 12/24/2022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XBB.1.5 from 12/31/2023 to 7/22/2023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953E49-63A7-739E-CF7E-0CD3F5B21147}"/>
              </a:ext>
            </a:extLst>
          </p:cNvPr>
          <p:cNvSpPr txBox="1"/>
          <p:nvPr/>
        </p:nvSpPr>
        <p:spPr>
          <a:xfrm>
            <a:off x="4041084" y="1181653"/>
            <a:ext cx="107014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BA.1.1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03E43D-25D1-405B-C62A-AB24C0F247B4}"/>
              </a:ext>
            </a:extLst>
          </p:cNvPr>
          <p:cNvSpPr txBox="1"/>
          <p:nvPr/>
        </p:nvSpPr>
        <p:spPr>
          <a:xfrm>
            <a:off x="4554821" y="1188751"/>
            <a:ext cx="1112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BA.2</a:t>
            </a:r>
          </a:p>
        </p:txBody>
      </p:sp>
    </p:spTree>
    <p:extLst>
      <p:ext uri="{BB962C8B-B14F-4D97-AF65-F5344CB8AC3E}">
        <p14:creationId xmlns:p14="http://schemas.microsoft.com/office/powerpoint/2010/main" val="23010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9614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532D14C-046E-B507-8FDB-4AB2ABCFB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26" y="883442"/>
            <a:ext cx="7783011" cy="52775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D61B9F-8FA9-DAAD-FFE2-F986857E6D73}"/>
              </a:ext>
            </a:extLst>
          </p:cNvPr>
          <p:cNvSpPr txBox="1"/>
          <p:nvPr/>
        </p:nvSpPr>
        <p:spPr>
          <a:xfrm>
            <a:off x="8272732" y="2169890"/>
            <a:ext cx="34821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Region 1: Boston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Region 2: New York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Region 3: Philadelphia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Region 4: Atlanta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Region 5: Chicago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Region 6: Dallas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Region 7: Kansas 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Region 8: Denver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Region 9: San Francisco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Region 10: Seattle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DB555CD-1490-DEAC-3674-1143B5E74088}"/>
              </a:ext>
            </a:extLst>
          </p:cNvPr>
          <p:cNvSpPr txBox="1">
            <a:spLocks/>
          </p:cNvSpPr>
          <p:nvPr/>
        </p:nvSpPr>
        <p:spPr>
          <a:xfrm>
            <a:off x="1644410" y="89812"/>
            <a:ext cx="8903179" cy="7936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Health and Human Services (HHS) Region Map</a:t>
            </a:r>
          </a:p>
        </p:txBody>
      </p:sp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1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graphicFrame>
        <p:nvGraphicFramePr>
          <p:cNvPr id="4" name="Content Placeholder 2" descr="Horizontal bullet list showing 3 groups arranged adjacent to one another and bullet points are present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669856"/>
              </p:ext>
            </p:extLst>
          </p:nvPr>
        </p:nvGraphicFramePr>
        <p:xfrm>
          <a:off x="684213" y="685800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7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Include print and electronic sources in alphabetical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0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324</TotalTime>
  <Words>362</Words>
  <Application>Microsoft Office PowerPoint</Application>
  <PresentationFormat>Widescreen</PresentationFormat>
  <Paragraphs>51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Slice</vt:lpstr>
      <vt:lpstr>Covid-19 Variant Exploration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Variables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Project Title</dc:title>
  <dc:creator>Michael Chiaramonte</dc:creator>
  <cp:lastModifiedBy>Michael Chiaramonte</cp:lastModifiedBy>
  <cp:revision>17</cp:revision>
  <dcterms:created xsi:type="dcterms:W3CDTF">2023-10-10T22:33:52Z</dcterms:created>
  <dcterms:modified xsi:type="dcterms:W3CDTF">2023-10-11T03:57:54Z</dcterms:modified>
</cp:coreProperties>
</file>