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LeetCode #2349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JetBrains Mono"/>
              </a:rPr>
              <a:t>Design a Number Container System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2"/>
          <p:cNvSpPr/>
          <p:nvPr/>
        </p:nvSpPr>
        <p:spPr>
          <a:xfrm>
            <a:off x="274320" y="4244760"/>
            <a:ext cx="9509040" cy="12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change(1, 20)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indices with key 1 and value 20, and add index 1 to the list of indices for value 20 in nums. Since index 1 is present in the list for key 10 and is no longer valid, we have to delete it.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Line 25"/>
          <p:cNvSpPr/>
          <p:nvPr/>
        </p:nvSpPr>
        <p:spPr>
          <a:xfrm flipV="1">
            <a:off x="6583680" y="173736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6"/>
          <p:cNvSpPr/>
          <p:nvPr/>
        </p:nvSpPr>
        <p:spPr>
          <a:xfrm>
            <a:off x="7955280" y="14630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27"/>
          <p:cNvSpPr/>
          <p:nvPr/>
        </p:nvSpPr>
        <p:spPr>
          <a:xfrm>
            <a:off x="758952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Line 28"/>
          <p:cNvSpPr/>
          <p:nvPr/>
        </p:nvSpPr>
        <p:spPr>
          <a:xfrm flipH="1">
            <a:off x="7882200" y="1774080"/>
            <a:ext cx="113760" cy="169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29"/>
          <p:cNvSpPr/>
          <p:nvPr/>
        </p:nvSpPr>
        <p:spPr>
          <a:xfrm>
            <a:off x="8264880" y="1774800"/>
            <a:ext cx="149040" cy="180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0"/>
          <p:cNvSpPr/>
          <p:nvPr/>
        </p:nvSpPr>
        <p:spPr>
          <a:xfrm>
            <a:off x="832104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Line 31"/>
          <p:cNvSpPr/>
          <p:nvPr/>
        </p:nvSpPr>
        <p:spPr>
          <a:xfrm>
            <a:off x="6583680" y="265212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2"/>
          <p:cNvSpPr/>
          <p:nvPr/>
        </p:nvSpPr>
        <p:spPr>
          <a:xfrm>
            <a:off x="7680960" y="246888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2"/>
          <p:cNvSpPr/>
          <p:nvPr/>
        </p:nvSpPr>
        <p:spPr>
          <a:xfrm>
            <a:off x="274320" y="4244760"/>
            <a:ext cx="950904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find(10)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 is present in nums, so we must find the smallest index. That index is 2, so the answer is 2.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Line 25"/>
          <p:cNvSpPr/>
          <p:nvPr/>
        </p:nvSpPr>
        <p:spPr>
          <a:xfrm flipV="1">
            <a:off x="6583680" y="173736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6"/>
          <p:cNvSpPr/>
          <p:nvPr/>
        </p:nvSpPr>
        <p:spPr>
          <a:xfrm>
            <a:off x="7955280" y="14630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27"/>
          <p:cNvSpPr/>
          <p:nvPr/>
        </p:nvSpPr>
        <p:spPr>
          <a:xfrm>
            <a:off x="758952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Line 28"/>
          <p:cNvSpPr/>
          <p:nvPr/>
        </p:nvSpPr>
        <p:spPr>
          <a:xfrm flipH="1">
            <a:off x="7882200" y="1774080"/>
            <a:ext cx="113760" cy="169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29"/>
          <p:cNvSpPr/>
          <p:nvPr/>
        </p:nvSpPr>
        <p:spPr>
          <a:xfrm>
            <a:off x="8264880" y="1774800"/>
            <a:ext cx="149040" cy="180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0"/>
          <p:cNvSpPr/>
          <p:nvPr/>
        </p:nvSpPr>
        <p:spPr>
          <a:xfrm>
            <a:off x="832104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Line 31"/>
          <p:cNvSpPr/>
          <p:nvPr/>
        </p:nvSpPr>
        <p:spPr>
          <a:xfrm>
            <a:off x="6583680" y="2652120"/>
            <a:ext cx="10058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32"/>
          <p:cNvSpPr/>
          <p:nvPr/>
        </p:nvSpPr>
        <p:spPr>
          <a:xfrm>
            <a:off x="7680960" y="246888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2"/>
          <p:cNvSpPr/>
          <p:nvPr/>
        </p:nvSpPr>
        <p:spPr>
          <a:xfrm>
            <a:off x="274320" y="4244760"/>
            <a:ext cx="950904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- maps an index to its corresponding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 - maps a value to a heap of indices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2"/>
          <p:cNvSpPr/>
          <p:nvPr/>
        </p:nvSpPr>
        <p:spPr>
          <a:xfrm>
            <a:off x="274320" y="4244760"/>
            <a:ext cx="950904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find(10)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value which equals to 10, so the answer is -1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2"/>
          <p:cNvSpPr/>
          <p:nvPr/>
        </p:nvSpPr>
        <p:spPr>
          <a:xfrm>
            <a:off x="274320" y="4244760"/>
            <a:ext cx="950904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change(2,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with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 2 and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add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2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list 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[2]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2"/>
          <p:cNvSpPr/>
          <p:nvPr/>
        </p:nvSpPr>
        <p:spPr>
          <a:xfrm>
            <a:off x="274320" y="4244760"/>
            <a:ext cx="9509040" cy="9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change(1,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with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 1 and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add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1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list 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[1, 2]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2"/>
          <p:cNvSpPr/>
          <p:nvPr/>
        </p:nvSpPr>
        <p:spPr>
          <a:xfrm>
            <a:off x="274320" y="4244760"/>
            <a:ext cx="950904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change(3,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with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 3 and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add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3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list 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[1, 2, 3]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12"/>
          <p:cNvSpPr/>
          <p:nvPr/>
        </p:nvSpPr>
        <p:spPr>
          <a:xfrm>
            <a:off x="274320" y="4244760"/>
            <a:ext cx="950904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change(5,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with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 5 and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add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5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list 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4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[1, 2, 3, 5]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CustomShape 12"/>
          <p:cNvSpPr/>
          <p:nvPr/>
        </p:nvSpPr>
        <p:spPr>
          <a:xfrm>
            <a:off x="259200" y="4061880"/>
            <a:ext cx="9509040" cy="15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find(10)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nums, so we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must find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smallest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index. That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is 1,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answer is 1.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During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search 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index we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heap. While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number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not equal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the value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the key 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heap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(from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map), we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 it. Since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elements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 up-to-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date, this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unnecessary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6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[1, 2, 3, 5]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6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259200" y="4061880"/>
            <a:ext cx="9509040" cy="15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change(1,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with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 1 and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20,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add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1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list 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20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9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2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[1, 2, 3, 5]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3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[1]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1828800"/>
            <a:ext cx="950904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data structure we are going to implement, has two methods: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change: insert or replace a number at the given index in the system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find: return the smallest index for the given number in the system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can be achieved using two hash maps. The first one maps each index to its corresponding value. The second one maps each value to a collection of indices where that value occurs. A sorted data structure such as a sorted map or a heap can be used to maintain the indices in order for the second hash map.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Heap with lazy updates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7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8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9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12"/>
          <p:cNvSpPr/>
          <p:nvPr/>
        </p:nvSpPr>
        <p:spPr>
          <a:xfrm>
            <a:off x="259200" y="4061880"/>
            <a:ext cx="9509040" cy="15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find(10)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nums, so we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must find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smallest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index. That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is 1,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answer is 1.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During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search 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index we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heap. While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number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not equal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the value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the key of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 in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heap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(from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map), we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pop it.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associated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key 1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20, so we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need to pop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3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[2, 3, 5]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[1]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274320" y="4244760"/>
            <a:ext cx="95090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 - maps an index to its corresponding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 - maps a value to a sorted map of indices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2"/>
          <p:cNvSpPr/>
          <p:nvPr/>
        </p:nvSpPr>
        <p:spPr>
          <a:xfrm>
            <a:off x="274320" y="4244760"/>
            <a:ext cx="950904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find(10)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value which equals to 10, so the answer is -1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2"/>
          <p:cNvSpPr/>
          <p:nvPr/>
        </p:nvSpPr>
        <p:spPr>
          <a:xfrm>
            <a:off x="274320" y="4244760"/>
            <a:ext cx="9509040" cy="9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change(2, 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indices with key 2 and value 10, and add index 2 to the list of indices for value 10 in 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Line 25"/>
          <p:cNvSpPr/>
          <p:nvPr/>
        </p:nvSpPr>
        <p:spPr>
          <a:xfrm flipV="1">
            <a:off x="6583680" y="1828800"/>
            <a:ext cx="12801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6"/>
          <p:cNvSpPr/>
          <p:nvPr/>
        </p:nvSpPr>
        <p:spPr>
          <a:xfrm>
            <a:off x="7863840" y="1463040"/>
            <a:ext cx="456840" cy="456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2"/>
          <p:cNvSpPr/>
          <p:nvPr/>
        </p:nvSpPr>
        <p:spPr>
          <a:xfrm>
            <a:off x="274320" y="4244760"/>
            <a:ext cx="950904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change(1, 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indices with key 1 and value 10, and add index 1 to the list of indices for value 10 in 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Line 25"/>
          <p:cNvSpPr/>
          <p:nvPr/>
        </p:nvSpPr>
        <p:spPr>
          <a:xfrm flipV="1">
            <a:off x="6583680" y="1737360"/>
            <a:ext cx="11887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6"/>
          <p:cNvSpPr/>
          <p:nvPr/>
        </p:nvSpPr>
        <p:spPr>
          <a:xfrm>
            <a:off x="7863840" y="14630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7"/>
          <p:cNvSpPr/>
          <p:nvPr/>
        </p:nvSpPr>
        <p:spPr>
          <a:xfrm>
            <a:off x="8211240" y="195696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Line 28"/>
          <p:cNvSpPr/>
          <p:nvPr/>
        </p:nvSpPr>
        <p:spPr>
          <a:xfrm>
            <a:off x="8156520" y="1792080"/>
            <a:ext cx="182880" cy="1828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2"/>
          <p:cNvSpPr/>
          <p:nvPr/>
        </p:nvSpPr>
        <p:spPr>
          <a:xfrm>
            <a:off x="274320" y="4244760"/>
            <a:ext cx="9509040" cy="9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change(3, 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indices with key 3 and value 10, and add index 3 to the list of indices for value 10 in 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Line 25"/>
          <p:cNvSpPr/>
          <p:nvPr/>
        </p:nvSpPr>
        <p:spPr>
          <a:xfrm flipV="1">
            <a:off x="6583680" y="173736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6"/>
          <p:cNvSpPr/>
          <p:nvPr/>
        </p:nvSpPr>
        <p:spPr>
          <a:xfrm>
            <a:off x="7955280" y="14630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7"/>
          <p:cNvSpPr/>
          <p:nvPr/>
        </p:nvSpPr>
        <p:spPr>
          <a:xfrm>
            <a:off x="758952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Line 28"/>
          <p:cNvSpPr/>
          <p:nvPr/>
        </p:nvSpPr>
        <p:spPr>
          <a:xfrm flipH="1">
            <a:off x="7882200" y="1774080"/>
            <a:ext cx="113760" cy="169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29"/>
          <p:cNvSpPr/>
          <p:nvPr/>
        </p:nvSpPr>
        <p:spPr>
          <a:xfrm>
            <a:off x="8264880" y="1774800"/>
            <a:ext cx="149040" cy="180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0"/>
          <p:cNvSpPr/>
          <p:nvPr/>
        </p:nvSpPr>
        <p:spPr>
          <a:xfrm>
            <a:off x="832104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274320" y="4244760"/>
            <a:ext cx="950904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change(5, 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indices with key 5 and value 10, and add index 5 to the list of indices for value 10 in 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Line 25"/>
          <p:cNvSpPr/>
          <p:nvPr/>
        </p:nvSpPr>
        <p:spPr>
          <a:xfrm flipV="1">
            <a:off x="6583680" y="173736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6"/>
          <p:cNvSpPr/>
          <p:nvPr/>
        </p:nvSpPr>
        <p:spPr>
          <a:xfrm>
            <a:off x="7955280" y="14630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27"/>
          <p:cNvSpPr/>
          <p:nvPr/>
        </p:nvSpPr>
        <p:spPr>
          <a:xfrm>
            <a:off x="758952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Line 28"/>
          <p:cNvSpPr/>
          <p:nvPr/>
        </p:nvSpPr>
        <p:spPr>
          <a:xfrm flipH="1">
            <a:off x="7882200" y="1774080"/>
            <a:ext cx="113760" cy="169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9"/>
          <p:cNvSpPr/>
          <p:nvPr/>
        </p:nvSpPr>
        <p:spPr>
          <a:xfrm>
            <a:off x="8264880" y="1774800"/>
            <a:ext cx="149040" cy="180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0"/>
          <p:cNvSpPr/>
          <p:nvPr/>
        </p:nvSpPr>
        <p:spPr>
          <a:xfrm>
            <a:off x="832104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Line 31"/>
          <p:cNvSpPr/>
          <p:nvPr/>
        </p:nvSpPr>
        <p:spPr>
          <a:xfrm>
            <a:off x="8630640" y="2232000"/>
            <a:ext cx="149040" cy="180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2"/>
          <p:cNvSpPr/>
          <p:nvPr/>
        </p:nvSpPr>
        <p:spPr>
          <a:xfrm>
            <a:off x="8686800" y="23774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key-value to value-key and Sorted Map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6720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830240" y="14637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6720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1830240" y="19209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36720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1830240" y="23781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36720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1830240" y="28353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36720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>
            <a:off x="1830240" y="329256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12"/>
          <p:cNvSpPr/>
          <p:nvPr/>
        </p:nvSpPr>
        <p:spPr>
          <a:xfrm>
            <a:off x="274320" y="4244760"/>
            <a:ext cx="9509040" cy="9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- find(10)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10 is present in nums, so we must find the smallest index. That index is 1, so the answer is 1.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3"/>
          <p:cNvSpPr/>
          <p:nvPr/>
        </p:nvSpPr>
        <p:spPr>
          <a:xfrm>
            <a:off x="411552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5578560" y="14630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411552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5578560" y="19202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7"/>
          <p:cNvSpPr/>
          <p:nvPr/>
        </p:nvSpPr>
        <p:spPr>
          <a:xfrm>
            <a:off x="411552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"/>
          <p:cNvSpPr/>
          <p:nvPr/>
        </p:nvSpPr>
        <p:spPr>
          <a:xfrm>
            <a:off x="5578560" y="23774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9"/>
          <p:cNvSpPr/>
          <p:nvPr/>
        </p:nvSpPr>
        <p:spPr>
          <a:xfrm>
            <a:off x="411552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0"/>
          <p:cNvSpPr/>
          <p:nvPr/>
        </p:nvSpPr>
        <p:spPr>
          <a:xfrm>
            <a:off x="5578560" y="28346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>
            <a:off x="411552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"/>
          <p:cNvSpPr/>
          <p:nvPr/>
        </p:nvSpPr>
        <p:spPr>
          <a:xfrm>
            <a:off x="5578560" y="3291840"/>
            <a:ext cx="1461600" cy="455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3"/>
          <p:cNvSpPr/>
          <p:nvPr/>
        </p:nvSpPr>
        <p:spPr>
          <a:xfrm>
            <a:off x="137160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24"/>
          <p:cNvSpPr/>
          <p:nvPr/>
        </p:nvSpPr>
        <p:spPr>
          <a:xfrm>
            <a:off x="5120640" y="10058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Line 25"/>
          <p:cNvSpPr/>
          <p:nvPr/>
        </p:nvSpPr>
        <p:spPr>
          <a:xfrm flipV="1">
            <a:off x="6583680" y="1737360"/>
            <a:ext cx="10058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"/>
          <p:cNvSpPr/>
          <p:nvPr/>
        </p:nvSpPr>
        <p:spPr>
          <a:xfrm>
            <a:off x="7955280" y="14630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7"/>
          <p:cNvSpPr/>
          <p:nvPr/>
        </p:nvSpPr>
        <p:spPr>
          <a:xfrm>
            <a:off x="758952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Line 28"/>
          <p:cNvSpPr/>
          <p:nvPr/>
        </p:nvSpPr>
        <p:spPr>
          <a:xfrm flipH="1">
            <a:off x="7882200" y="1774080"/>
            <a:ext cx="113760" cy="169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9"/>
          <p:cNvSpPr/>
          <p:nvPr/>
        </p:nvSpPr>
        <p:spPr>
          <a:xfrm>
            <a:off x="8264880" y="1774800"/>
            <a:ext cx="149040" cy="180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0"/>
          <p:cNvSpPr/>
          <p:nvPr/>
        </p:nvSpPr>
        <p:spPr>
          <a:xfrm>
            <a:off x="8321040" y="19202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Line 31"/>
          <p:cNvSpPr/>
          <p:nvPr/>
        </p:nvSpPr>
        <p:spPr>
          <a:xfrm>
            <a:off x="8630640" y="2232000"/>
            <a:ext cx="149040" cy="1807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2"/>
          <p:cNvSpPr/>
          <p:nvPr/>
        </p:nvSpPr>
        <p:spPr>
          <a:xfrm>
            <a:off x="8686800" y="2377440"/>
            <a:ext cx="365400" cy="365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2025-04-25T18:28:57Z</dcterms:created>
  <dc:creator/>
  <dc:description/>
  <dc:language>en-US</dc:language>
  <cp:lastModifiedBy/>
  <dcterms:modified xsi:type="dcterms:W3CDTF">2025-05-09T01:15:55Z</dcterms:modified>
  <cp:revision>10</cp:revision>
  <dc:subject/>
  <dc:title/>
</cp:coreProperties>
</file>