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a:t>
            </a:r>
            <a:r>
              <a:rPr b="0" lang="en-US" sz="4400" spc="-1" strike="noStrike">
                <a:latin typeface="Arial"/>
              </a:rPr>
              <a:t>ck </a:t>
            </a:r>
            <a:r>
              <a:rPr b="0" lang="en-US" sz="4400" spc="-1" strike="noStrike">
                <a:latin typeface="Arial"/>
              </a:rPr>
              <a:t>to </a:t>
            </a:r>
            <a:r>
              <a:rPr b="0" lang="en-US" sz="4400" spc="-1" strike="noStrike">
                <a:latin typeface="Arial"/>
              </a:rPr>
              <a:t>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a:t>
            </a:r>
            <a:r>
              <a:rPr b="0" lang="en-US" sz="4400" spc="-1" strike="noStrike">
                <a:latin typeface="Arial"/>
              </a:rPr>
              <a:t>ma</a:t>
            </a:r>
            <a:r>
              <a:rPr b="0" lang="en-US" sz="4400" spc="-1" strike="noStrike">
                <a:latin typeface="Arial"/>
              </a:rPr>
              <a:t>t</a:t>
            </a:r>
            <a:endParaRPr b="0" lang="en-US" sz="44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a:t>
            </a:r>
            <a:r>
              <a:rPr b="0" lang="en-US" sz="4400" spc="-1" strike="noStrike">
                <a:latin typeface="Arial"/>
              </a:rPr>
              <a:t>li</a:t>
            </a:r>
            <a:r>
              <a:rPr b="0" lang="en-US" sz="4400" spc="-1" strike="noStrike">
                <a:latin typeface="Arial"/>
              </a:rPr>
              <a:t>c</a:t>
            </a:r>
            <a:r>
              <a:rPr b="0" lang="en-US" sz="4400" spc="-1" strike="noStrike">
                <a:latin typeface="Arial"/>
              </a:rPr>
              <a:t>k </a:t>
            </a:r>
            <a:r>
              <a:rPr b="0" lang="en-US" sz="4400" spc="-1" strike="noStrike">
                <a:latin typeface="Arial"/>
              </a:rPr>
              <a:t>t</a:t>
            </a:r>
            <a:r>
              <a:rPr b="0" lang="en-US" sz="4400" spc="-1" strike="noStrike">
                <a:latin typeface="Arial"/>
              </a:rPr>
              <a:t>o </a:t>
            </a:r>
            <a:r>
              <a:rPr b="0" lang="en-US" sz="4400" spc="-1" strike="noStrike">
                <a:latin typeface="Arial"/>
              </a:rPr>
              <a:t>e</a:t>
            </a:r>
            <a:r>
              <a:rPr b="0" lang="en-US" sz="4400" spc="-1" strike="noStrike">
                <a:latin typeface="Arial"/>
              </a:rPr>
              <a:t>d</a:t>
            </a:r>
            <a:r>
              <a:rPr b="0" lang="en-US" sz="4400" spc="-1" strike="noStrike">
                <a:latin typeface="Arial"/>
              </a:rPr>
              <a:t>it </a:t>
            </a:r>
            <a:r>
              <a:rPr b="0" lang="en-US" sz="4400" spc="-1" strike="noStrike">
                <a:latin typeface="Arial"/>
              </a:rPr>
              <a:t>t</a:t>
            </a:r>
            <a:r>
              <a:rPr b="0" lang="en-US" sz="4400" spc="-1" strike="noStrike">
                <a:latin typeface="Arial"/>
              </a:rPr>
              <a:t>h</a:t>
            </a:r>
            <a:r>
              <a:rPr b="0" lang="en-US" sz="4400" spc="-1" strike="noStrike">
                <a:latin typeface="Arial"/>
              </a:rPr>
              <a:t>e </a:t>
            </a:r>
            <a:r>
              <a:rPr b="0" lang="en-US" sz="4400" spc="-1" strike="noStrike">
                <a:latin typeface="Arial"/>
              </a:rPr>
              <a:t>ti</a:t>
            </a:r>
            <a:r>
              <a:rPr b="0" lang="en-US" sz="4400" spc="-1" strike="noStrike">
                <a:latin typeface="Arial"/>
              </a:rPr>
              <a:t>tl</a:t>
            </a:r>
            <a:r>
              <a:rPr b="0" lang="en-US" sz="4400" spc="-1" strike="noStrike">
                <a:latin typeface="Arial"/>
              </a:rPr>
              <a:t>e </a:t>
            </a:r>
            <a:r>
              <a:rPr b="0" lang="en-US" sz="4400" spc="-1" strike="noStrike">
                <a:latin typeface="Arial"/>
              </a:rPr>
              <a:t>t</a:t>
            </a:r>
            <a:r>
              <a:rPr b="0" lang="en-US" sz="4400" spc="-1" strike="noStrike">
                <a:latin typeface="Arial"/>
              </a:rPr>
              <a:t>e</a:t>
            </a:r>
            <a:r>
              <a:rPr b="0" lang="en-US" sz="4400" spc="-1" strike="noStrike">
                <a:latin typeface="Arial"/>
              </a:rPr>
              <a:t>x</a:t>
            </a:r>
            <a:r>
              <a:rPr b="0" lang="en-US" sz="4400" spc="-1" strike="noStrike">
                <a:latin typeface="Arial"/>
              </a:rPr>
              <a:t>t </a:t>
            </a:r>
            <a:r>
              <a:rPr b="0" lang="en-US" sz="4400" spc="-1" strike="noStrike">
                <a:latin typeface="Arial"/>
              </a:rPr>
              <a:t>f</a:t>
            </a:r>
            <a:r>
              <a:rPr b="0" lang="en-US" sz="4400" spc="-1" strike="noStrike">
                <a:latin typeface="Arial"/>
              </a:rPr>
              <a:t>o</a:t>
            </a:r>
            <a:r>
              <a:rPr b="0" lang="en-US" sz="4400" spc="-1" strike="noStrike">
                <a:latin typeface="Arial"/>
              </a:rPr>
              <a:t>r</a:t>
            </a:r>
            <a:r>
              <a:rPr b="0" lang="en-US" sz="4400" spc="-1" strike="noStrike">
                <a:latin typeface="Arial"/>
              </a:rPr>
              <a:t>m</a:t>
            </a:r>
            <a:r>
              <a:rPr b="0" lang="en-US" sz="4400" spc="-1" strike="noStrike">
                <a:latin typeface="Arial"/>
              </a:rPr>
              <a:t>a</a:t>
            </a:r>
            <a:r>
              <a:rPr b="0" lang="en-US" sz="4400" spc="-1" strike="noStrike">
                <a:latin typeface="Arial"/>
              </a:rPr>
              <a:t>t</a:t>
            </a:r>
            <a:endParaRPr b="0" lang="en-US" sz="4400" spc="-1" strike="noStrike">
              <a:latin typeface="Arial"/>
            </a:endParaRPr>
          </a:p>
        </p:txBody>
      </p:sp>
      <p:sp>
        <p:nvSpPr>
          <p:cNvPr id="3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504000" y="226080"/>
            <a:ext cx="9069840" cy="944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LeetCode #242</a:t>
            </a:r>
            <a:endParaRPr b="0" lang="en-US" sz="4400" spc="-1" strike="noStrike">
              <a:latin typeface="Arial"/>
            </a:endParaRPr>
          </a:p>
        </p:txBody>
      </p:sp>
      <p:sp>
        <p:nvSpPr>
          <p:cNvPr id="77" name="CustomShape 2"/>
          <p:cNvSpPr/>
          <p:nvPr/>
        </p:nvSpPr>
        <p:spPr>
          <a:xfrm>
            <a:off x="504000" y="1326600"/>
            <a:ext cx="9069840" cy="3286440"/>
          </a:xfrm>
          <a:prstGeom prst="rect">
            <a:avLst/>
          </a:prstGeom>
          <a:noFill/>
          <a:ln>
            <a:noFill/>
          </a:ln>
        </p:spPr>
        <p:style>
          <a:lnRef idx="0"/>
          <a:fillRef idx="0"/>
          <a:effectRef idx="0"/>
          <a:fontRef idx="minor"/>
        </p:style>
        <p:txBody>
          <a:bodyPr lIns="0" rIns="0" tIns="0" bIns="0" anchor="ctr">
            <a:noAutofit/>
          </a:bodyPr>
          <a:p>
            <a:pPr algn="ctr"/>
            <a:r>
              <a:rPr b="0" lang="en-US" sz="4800" spc="-1" strike="noStrike">
                <a:solidFill>
                  <a:srgbClr val="000000"/>
                </a:solidFill>
                <a:latin typeface="Arial"/>
                <a:ea typeface="JetBrains Mono"/>
              </a:rPr>
              <a:t>Valid Anagram</a:t>
            </a:r>
            <a:endParaRPr b="0" i="1" lang="en-US" sz="4800" spc="-1" strike="noStrike">
              <a:solidFill>
                <a:srgbClr val="5f826b"/>
              </a:solidFill>
              <a:latin typeface="JetBrains Mono"/>
              <a:ea typeface="JetBrains Mono"/>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73152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297" name="CustomShape 2"/>
          <p:cNvSpPr/>
          <p:nvPr/>
        </p:nvSpPr>
        <p:spPr>
          <a:xfrm>
            <a:off x="18288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298" name="CustomShape 3"/>
          <p:cNvSpPr/>
          <p:nvPr/>
        </p:nvSpPr>
        <p:spPr>
          <a:xfrm>
            <a:off x="128016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n</a:t>
            </a:r>
            <a:endParaRPr b="0" lang="en-US" sz="1600" spc="-1" strike="noStrike">
              <a:latin typeface="Arial"/>
            </a:endParaRPr>
          </a:p>
        </p:txBody>
      </p:sp>
      <p:sp>
        <p:nvSpPr>
          <p:cNvPr id="299" name="CustomShape 4"/>
          <p:cNvSpPr/>
          <p:nvPr/>
        </p:nvSpPr>
        <p:spPr>
          <a:xfrm>
            <a:off x="237744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g</a:t>
            </a:r>
            <a:endParaRPr b="0" lang="en-US" sz="1600" spc="-1" strike="noStrike">
              <a:latin typeface="Arial"/>
            </a:endParaRPr>
          </a:p>
        </p:txBody>
      </p:sp>
      <p:sp>
        <p:nvSpPr>
          <p:cNvPr id="300" name="CustomShape 5"/>
          <p:cNvSpPr/>
          <p:nvPr/>
        </p:nvSpPr>
        <p:spPr>
          <a:xfrm>
            <a:off x="365760" y="822960"/>
            <a:ext cx="1188000" cy="36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a:t>
            </a:r>
            <a:endParaRPr b="0" lang="en-US" sz="1800" spc="-1" strike="noStrike">
              <a:latin typeface="Arial"/>
            </a:endParaRPr>
          </a:p>
        </p:txBody>
      </p:sp>
      <p:sp>
        <p:nvSpPr>
          <p:cNvPr id="301" name="Line 6"/>
          <p:cNvSpPr/>
          <p:nvPr/>
        </p:nvSpPr>
        <p:spPr>
          <a:xfrm>
            <a:off x="4297680" y="411480"/>
            <a:ext cx="0" cy="320040"/>
          </a:xfrm>
          <a:prstGeom prst="line">
            <a:avLst/>
          </a:prstGeom>
          <a:ln>
            <a:solidFill>
              <a:srgbClr val="000000"/>
            </a:solidFill>
            <a:tailEnd len="med" type="triangle" w="med"/>
          </a:ln>
        </p:spPr>
        <p:style>
          <a:lnRef idx="0"/>
          <a:fillRef idx="0"/>
          <a:effectRef idx="0"/>
          <a:fontRef idx="minor"/>
        </p:style>
      </p:sp>
      <p:sp>
        <p:nvSpPr>
          <p:cNvPr id="302" name="CustomShape 7"/>
          <p:cNvSpPr/>
          <p:nvPr/>
        </p:nvSpPr>
        <p:spPr>
          <a:xfrm>
            <a:off x="29250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r</a:t>
            </a:r>
            <a:endParaRPr b="0" lang="en-US" sz="1600" spc="-1" strike="noStrike">
              <a:latin typeface="Arial"/>
            </a:endParaRPr>
          </a:p>
        </p:txBody>
      </p:sp>
      <p:sp>
        <p:nvSpPr>
          <p:cNvPr id="303" name="CustomShape 8"/>
          <p:cNvSpPr/>
          <p:nvPr/>
        </p:nvSpPr>
        <p:spPr>
          <a:xfrm>
            <a:off x="365760" y="1554480"/>
            <a:ext cx="1188000" cy="36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freq</a:t>
            </a:r>
            <a:endParaRPr b="0" lang="en-US" sz="1800" spc="-1" strike="noStrike">
              <a:latin typeface="Arial"/>
            </a:endParaRPr>
          </a:p>
        </p:txBody>
      </p:sp>
      <p:sp>
        <p:nvSpPr>
          <p:cNvPr id="304" name="CustomShape 9"/>
          <p:cNvSpPr/>
          <p:nvPr/>
        </p:nvSpPr>
        <p:spPr>
          <a:xfrm>
            <a:off x="1098000" y="1554480"/>
            <a:ext cx="1096560" cy="3862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key</a:t>
            </a:r>
            <a:endParaRPr b="0" lang="en-US" sz="1600" spc="-1" strike="noStrike">
              <a:latin typeface="Arial"/>
            </a:endParaRPr>
          </a:p>
        </p:txBody>
      </p:sp>
      <p:sp>
        <p:nvSpPr>
          <p:cNvPr id="305" name="CustomShape 10"/>
          <p:cNvSpPr/>
          <p:nvPr/>
        </p:nvSpPr>
        <p:spPr>
          <a:xfrm>
            <a:off x="2195280" y="1555560"/>
            <a:ext cx="1096560" cy="3862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value</a:t>
            </a:r>
            <a:endParaRPr b="0" lang="en-US" sz="1600" spc="-1" strike="noStrike">
              <a:latin typeface="Arial"/>
            </a:endParaRPr>
          </a:p>
        </p:txBody>
      </p:sp>
      <p:sp>
        <p:nvSpPr>
          <p:cNvPr id="306" name="CustomShape 11"/>
          <p:cNvSpPr/>
          <p:nvPr/>
        </p:nvSpPr>
        <p:spPr>
          <a:xfrm>
            <a:off x="1098000" y="1941840"/>
            <a:ext cx="1096560" cy="3898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a</a:t>
            </a:r>
            <a:endParaRPr b="0" lang="en-US" sz="1800" spc="-1" strike="noStrike">
              <a:latin typeface="Arial"/>
            </a:endParaRPr>
          </a:p>
        </p:txBody>
      </p:sp>
      <p:sp>
        <p:nvSpPr>
          <p:cNvPr id="307" name="CustomShape 12"/>
          <p:cNvSpPr/>
          <p:nvPr/>
        </p:nvSpPr>
        <p:spPr>
          <a:xfrm>
            <a:off x="2195280" y="1942200"/>
            <a:ext cx="1096560" cy="38952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3</a:t>
            </a:r>
            <a:endParaRPr b="0" lang="en-US" sz="1800" spc="-1" strike="noStrike">
              <a:latin typeface="Arial"/>
            </a:endParaRPr>
          </a:p>
        </p:txBody>
      </p:sp>
      <p:sp>
        <p:nvSpPr>
          <p:cNvPr id="308" name="CustomShape 13"/>
          <p:cNvSpPr/>
          <p:nvPr/>
        </p:nvSpPr>
        <p:spPr>
          <a:xfrm>
            <a:off x="1098000" y="2331720"/>
            <a:ext cx="1096560" cy="3898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n</a:t>
            </a:r>
            <a:endParaRPr b="0" lang="en-US" sz="1800" spc="-1" strike="noStrike">
              <a:latin typeface="Arial"/>
            </a:endParaRPr>
          </a:p>
        </p:txBody>
      </p:sp>
      <p:sp>
        <p:nvSpPr>
          <p:cNvPr id="309" name="CustomShape 14"/>
          <p:cNvSpPr/>
          <p:nvPr/>
        </p:nvSpPr>
        <p:spPr>
          <a:xfrm>
            <a:off x="2195280" y="2331720"/>
            <a:ext cx="1096560" cy="39024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1</a:t>
            </a:r>
            <a:endParaRPr b="0" lang="en-US" sz="1800" spc="-1" strike="noStrike">
              <a:latin typeface="Arial"/>
            </a:endParaRPr>
          </a:p>
        </p:txBody>
      </p:sp>
      <p:sp>
        <p:nvSpPr>
          <p:cNvPr id="310" name="CustomShape 15"/>
          <p:cNvSpPr/>
          <p:nvPr/>
        </p:nvSpPr>
        <p:spPr>
          <a:xfrm>
            <a:off x="1098000" y="2721600"/>
            <a:ext cx="1096560" cy="3862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g</a:t>
            </a:r>
            <a:endParaRPr b="0" lang="en-US" sz="1800" spc="-1" strike="noStrike">
              <a:latin typeface="Arial"/>
            </a:endParaRPr>
          </a:p>
        </p:txBody>
      </p:sp>
      <p:sp>
        <p:nvSpPr>
          <p:cNvPr id="311" name="CustomShape 16"/>
          <p:cNvSpPr/>
          <p:nvPr/>
        </p:nvSpPr>
        <p:spPr>
          <a:xfrm>
            <a:off x="2195280" y="2722680"/>
            <a:ext cx="1096560" cy="3862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1</a:t>
            </a:r>
            <a:endParaRPr b="0" lang="en-US" sz="1800" spc="-1" strike="noStrike">
              <a:latin typeface="Arial"/>
            </a:endParaRPr>
          </a:p>
        </p:txBody>
      </p:sp>
      <p:sp>
        <p:nvSpPr>
          <p:cNvPr id="312" name="CustomShape 17"/>
          <p:cNvSpPr/>
          <p:nvPr/>
        </p:nvSpPr>
        <p:spPr>
          <a:xfrm>
            <a:off x="347184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313" name="CustomShape 18"/>
          <p:cNvSpPr/>
          <p:nvPr/>
        </p:nvSpPr>
        <p:spPr>
          <a:xfrm>
            <a:off x="402516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m</a:t>
            </a:r>
            <a:endParaRPr b="0" lang="en-US" sz="1600" spc="-1" strike="noStrike">
              <a:latin typeface="Arial"/>
            </a:endParaRPr>
          </a:p>
        </p:txBody>
      </p:sp>
      <p:sp>
        <p:nvSpPr>
          <p:cNvPr id="314" name="CustomShape 19"/>
          <p:cNvSpPr/>
          <p:nvPr/>
        </p:nvSpPr>
        <p:spPr>
          <a:xfrm>
            <a:off x="530352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n</a:t>
            </a:r>
            <a:endParaRPr b="0" lang="en-US" sz="1600" spc="-1" strike="noStrike">
              <a:latin typeface="Arial"/>
            </a:endParaRPr>
          </a:p>
        </p:txBody>
      </p:sp>
      <p:sp>
        <p:nvSpPr>
          <p:cNvPr id="315" name="CustomShape 20"/>
          <p:cNvSpPr/>
          <p:nvPr/>
        </p:nvSpPr>
        <p:spPr>
          <a:xfrm>
            <a:off x="64008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g</a:t>
            </a:r>
            <a:endParaRPr b="0" lang="en-US" sz="1600" spc="-1" strike="noStrike">
              <a:latin typeface="Arial"/>
            </a:endParaRPr>
          </a:p>
        </p:txBody>
      </p:sp>
      <p:sp>
        <p:nvSpPr>
          <p:cNvPr id="316" name="CustomShape 21"/>
          <p:cNvSpPr/>
          <p:nvPr/>
        </p:nvSpPr>
        <p:spPr>
          <a:xfrm>
            <a:off x="585216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317" name="CustomShape 22"/>
          <p:cNvSpPr/>
          <p:nvPr/>
        </p:nvSpPr>
        <p:spPr>
          <a:xfrm>
            <a:off x="694944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318" name="CustomShape 23"/>
          <p:cNvSpPr/>
          <p:nvPr/>
        </p:nvSpPr>
        <p:spPr>
          <a:xfrm>
            <a:off x="4937760" y="822960"/>
            <a:ext cx="1188000" cy="36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t</a:t>
            </a:r>
            <a:endParaRPr b="0" lang="en-US" sz="1800" spc="-1" strike="noStrike">
              <a:latin typeface="Arial"/>
            </a:endParaRPr>
          </a:p>
        </p:txBody>
      </p:sp>
      <p:sp>
        <p:nvSpPr>
          <p:cNvPr id="319" name="CustomShape 24"/>
          <p:cNvSpPr/>
          <p:nvPr/>
        </p:nvSpPr>
        <p:spPr>
          <a:xfrm>
            <a:off x="74970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r</a:t>
            </a:r>
            <a:endParaRPr b="0" lang="en-US" sz="1600" spc="-1" strike="noStrike">
              <a:latin typeface="Arial"/>
            </a:endParaRPr>
          </a:p>
        </p:txBody>
      </p:sp>
      <p:sp>
        <p:nvSpPr>
          <p:cNvPr id="320" name="CustomShape 25"/>
          <p:cNvSpPr/>
          <p:nvPr/>
        </p:nvSpPr>
        <p:spPr>
          <a:xfrm>
            <a:off x="804384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321" name="CustomShape 26"/>
          <p:cNvSpPr/>
          <p:nvPr/>
        </p:nvSpPr>
        <p:spPr>
          <a:xfrm>
            <a:off x="859716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m</a:t>
            </a:r>
            <a:endParaRPr b="0" lang="en-US" sz="1600" spc="-1" strike="noStrike">
              <a:latin typeface="Arial"/>
            </a:endParaRPr>
          </a:p>
        </p:txBody>
      </p:sp>
      <p:sp>
        <p:nvSpPr>
          <p:cNvPr id="322" name="CustomShape 27"/>
          <p:cNvSpPr/>
          <p:nvPr/>
        </p:nvSpPr>
        <p:spPr>
          <a:xfrm>
            <a:off x="1098000" y="3102120"/>
            <a:ext cx="1096560" cy="3898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r</a:t>
            </a:r>
            <a:endParaRPr b="0" lang="en-US" sz="1800" spc="-1" strike="noStrike">
              <a:latin typeface="Arial"/>
            </a:endParaRPr>
          </a:p>
        </p:txBody>
      </p:sp>
      <p:sp>
        <p:nvSpPr>
          <p:cNvPr id="323" name="CustomShape 28"/>
          <p:cNvSpPr/>
          <p:nvPr/>
        </p:nvSpPr>
        <p:spPr>
          <a:xfrm>
            <a:off x="2195280" y="3102120"/>
            <a:ext cx="1096560" cy="39024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1</a:t>
            </a:r>
            <a:endParaRPr b="0" lang="en-US" sz="1800" spc="-1" strike="noStrike">
              <a:latin typeface="Arial"/>
            </a:endParaRPr>
          </a:p>
        </p:txBody>
      </p:sp>
      <p:sp>
        <p:nvSpPr>
          <p:cNvPr id="324" name="CustomShape 29"/>
          <p:cNvSpPr/>
          <p:nvPr/>
        </p:nvSpPr>
        <p:spPr>
          <a:xfrm>
            <a:off x="1098000" y="3492000"/>
            <a:ext cx="1096560" cy="3862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m</a:t>
            </a:r>
            <a:endParaRPr b="0" lang="en-US" sz="1800" spc="-1" strike="noStrike">
              <a:latin typeface="Arial"/>
            </a:endParaRPr>
          </a:p>
        </p:txBody>
      </p:sp>
      <p:sp>
        <p:nvSpPr>
          <p:cNvPr id="325" name="CustomShape 30"/>
          <p:cNvSpPr/>
          <p:nvPr/>
        </p:nvSpPr>
        <p:spPr>
          <a:xfrm>
            <a:off x="2195280" y="3493080"/>
            <a:ext cx="1096560" cy="3862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1</a:t>
            </a:r>
            <a:endParaRPr b="0" lang="en-US" sz="1800" spc="-1" strike="noStrike">
              <a:latin typeface="Arial"/>
            </a:endParaRPr>
          </a:p>
        </p:txBody>
      </p:sp>
      <p:sp>
        <p:nvSpPr>
          <p:cNvPr id="326" name="CustomShape 31"/>
          <p:cNvSpPr/>
          <p:nvPr/>
        </p:nvSpPr>
        <p:spPr>
          <a:xfrm>
            <a:off x="184680" y="4610880"/>
            <a:ext cx="9690840" cy="418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freq[s[i]] += 1 = freq[‘m’] = 1</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73152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328" name="CustomShape 2"/>
          <p:cNvSpPr/>
          <p:nvPr/>
        </p:nvSpPr>
        <p:spPr>
          <a:xfrm>
            <a:off x="18288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329" name="CustomShape 3"/>
          <p:cNvSpPr/>
          <p:nvPr/>
        </p:nvSpPr>
        <p:spPr>
          <a:xfrm>
            <a:off x="128016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n</a:t>
            </a:r>
            <a:endParaRPr b="0" lang="en-US" sz="1600" spc="-1" strike="noStrike">
              <a:latin typeface="Arial"/>
            </a:endParaRPr>
          </a:p>
        </p:txBody>
      </p:sp>
      <p:sp>
        <p:nvSpPr>
          <p:cNvPr id="330" name="CustomShape 4"/>
          <p:cNvSpPr/>
          <p:nvPr/>
        </p:nvSpPr>
        <p:spPr>
          <a:xfrm>
            <a:off x="237744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g</a:t>
            </a:r>
            <a:endParaRPr b="0" lang="en-US" sz="1600" spc="-1" strike="noStrike">
              <a:latin typeface="Arial"/>
            </a:endParaRPr>
          </a:p>
        </p:txBody>
      </p:sp>
      <p:sp>
        <p:nvSpPr>
          <p:cNvPr id="331" name="CustomShape 5"/>
          <p:cNvSpPr/>
          <p:nvPr/>
        </p:nvSpPr>
        <p:spPr>
          <a:xfrm>
            <a:off x="365760" y="822960"/>
            <a:ext cx="1188000" cy="36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a:t>
            </a:r>
            <a:endParaRPr b="0" lang="en-US" sz="1800" spc="-1" strike="noStrike">
              <a:latin typeface="Arial"/>
            </a:endParaRPr>
          </a:p>
        </p:txBody>
      </p:sp>
      <p:sp>
        <p:nvSpPr>
          <p:cNvPr id="332" name="CustomShape 6"/>
          <p:cNvSpPr/>
          <p:nvPr/>
        </p:nvSpPr>
        <p:spPr>
          <a:xfrm>
            <a:off x="29250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r</a:t>
            </a:r>
            <a:endParaRPr b="0" lang="en-US" sz="1600" spc="-1" strike="noStrike">
              <a:latin typeface="Arial"/>
            </a:endParaRPr>
          </a:p>
        </p:txBody>
      </p:sp>
      <p:sp>
        <p:nvSpPr>
          <p:cNvPr id="333" name="CustomShape 7"/>
          <p:cNvSpPr/>
          <p:nvPr/>
        </p:nvSpPr>
        <p:spPr>
          <a:xfrm>
            <a:off x="365760" y="1554480"/>
            <a:ext cx="1188000" cy="36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freq</a:t>
            </a:r>
            <a:endParaRPr b="0" lang="en-US" sz="1800" spc="-1" strike="noStrike">
              <a:latin typeface="Arial"/>
            </a:endParaRPr>
          </a:p>
        </p:txBody>
      </p:sp>
      <p:sp>
        <p:nvSpPr>
          <p:cNvPr id="334" name="CustomShape 8"/>
          <p:cNvSpPr/>
          <p:nvPr/>
        </p:nvSpPr>
        <p:spPr>
          <a:xfrm>
            <a:off x="1098000" y="1554480"/>
            <a:ext cx="1096560" cy="3862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key</a:t>
            </a:r>
            <a:endParaRPr b="0" lang="en-US" sz="1600" spc="-1" strike="noStrike">
              <a:latin typeface="Arial"/>
            </a:endParaRPr>
          </a:p>
        </p:txBody>
      </p:sp>
      <p:sp>
        <p:nvSpPr>
          <p:cNvPr id="335" name="CustomShape 9"/>
          <p:cNvSpPr/>
          <p:nvPr/>
        </p:nvSpPr>
        <p:spPr>
          <a:xfrm>
            <a:off x="2195280" y="1555560"/>
            <a:ext cx="1096560" cy="3862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value</a:t>
            </a:r>
            <a:endParaRPr b="0" lang="en-US" sz="1600" spc="-1" strike="noStrike">
              <a:latin typeface="Arial"/>
            </a:endParaRPr>
          </a:p>
        </p:txBody>
      </p:sp>
      <p:sp>
        <p:nvSpPr>
          <p:cNvPr id="336" name="CustomShape 10"/>
          <p:cNvSpPr/>
          <p:nvPr/>
        </p:nvSpPr>
        <p:spPr>
          <a:xfrm>
            <a:off x="1098000" y="1941840"/>
            <a:ext cx="1096560" cy="3898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a</a:t>
            </a:r>
            <a:endParaRPr b="0" lang="en-US" sz="1800" spc="-1" strike="noStrike">
              <a:latin typeface="Arial"/>
            </a:endParaRPr>
          </a:p>
        </p:txBody>
      </p:sp>
      <p:sp>
        <p:nvSpPr>
          <p:cNvPr id="337" name="CustomShape 11"/>
          <p:cNvSpPr/>
          <p:nvPr/>
        </p:nvSpPr>
        <p:spPr>
          <a:xfrm>
            <a:off x="2195280" y="1942200"/>
            <a:ext cx="1096560" cy="38952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3</a:t>
            </a:r>
            <a:endParaRPr b="0" lang="en-US" sz="1800" spc="-1" strike="noStrike">
              <a:latin typeface="Arial"/>
            </a:endParaRPr>
          </a:p>
        </p:txBody>
      </p:sp>
      <p:sp>
        <p:nvSpPr>
          <p:cNvPr id="338" name="CustomShape 12"/>
          <p:cNvSpPr/>
          <p:nvPr/>
        </p:nvSpPr>
        <p:spPr>
          <a:xfrm>
            <a:off x="1098000" y="2331720"/>
            <a:ext cx="1096560" cy="3898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n</a:t>
            </a:r>
            <a:endParaRPr b="0" lang="en-US" sz="1800" spc="-1" strike="noStrike">
              <a:latin typeface="Arial"/>
            </a:endParaRPr>
          </a:p>
        </p:txBody>
      </p:sp>
      <p:sp>
        <p:nvSpPr>
          <p:cNvPr id="339" name="CustomShape 13"/>
          <p:cNvSpPr/>
          <p:nvPr/>
        </p:nvSpPr>
        <p:spPr>
          <a:xfrm>
            <a:off x="2195280" y="2331720"/>
            <a:ext cx="1096560" cy="39024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1</a:t>
            </a:r>
            <a:endParaRPr b="0" lang="en-US" sz="1800" spc="-1" strike="noStrike">
              <a:latin typeface="Arial"/>
            </a:endParaRPr>
          </a:p>
        </p:txBody>
      </p:sp>
      <p:sp>
        <p:nvSpPr>
          <p:cNvPr id="340" name="CustomShape 14"/>
          <p:cNvSpPr/>
          <p:nvPr/>
        </p:nvSpPr>
        <p:spPr>
          <a:xfrm>
            <a:off x="1098000" y="2721600"/>
            <a:ext cx="1096560" cy="3862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g</a:t>
            </a:r>
            <a:endParaRPr b="0" lang="en-US" sz="1800" spc="-1" strike="noStrike">
              <a:latin typeface="Arial"/>
            </a:endParaRPr>
          </a:p>
        </p:txBody>
      </p:sp>
      <p:sp>
        <p:nvSpPr>
          <p:cNvPr id="341" name="CustomShape 15"/>
          <p:cNvSpPr/>
          <p:nvPr/>
        </p:nvSpPr>
        <p:spPr>
          <a:xfrm>
            <a:off x="2195280" y="2722680"/>
            <a:ext cx="1096560" cy="3862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1</a:t>
            </a:r>
            <a:endParaRPr b="0" lang="en-US" sz="1800" spc="-1" strike="noStrike">
              <a:latin typeface="Arial"/>
            </a:endParaRPr>
          </a:p>
        </p:txBody>
      </p:sp>
      <p:sp>
        <p:nvSpPr>
          <p:cNvPr id="342" name="CustomShape 16"/>
          <p:cNvSpPr/>
          <p:nvPr/>
        </p:nvSpPr>
        <p:spPr>
          <a:xfrm>
            <a:off x="347184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343" name="CustomShape 17"/>
          <p:cNvSpPr/>
          <p:nvPr/>
        </p:nvSpPr>
        <p:spPr>
          <a:xfrm>
            <a:off x="402516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m</a:t>
            </a:r>
            <a:endParaRPr b="0" lang="en-US" sz="1600" spc="-1" strike="noStrike">
              <a:latin typeface="Arial"/>
            </a:endParaRPr>
          </a:p>
        </p:txBody>
      </p:sp>
      <p:sp>
        <p:nvSpPr>
          <p:cNvPr id="344" name="CustomShape 18"/>
          <p:cNvSpPr/>
          <p:nvPr/>
        </p:nvSpPr>
        <p:spPr>
          <a:xfrm>
            <a:off x="530352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n</a:t>
            </a:r>
            <a:endParaRPr b="0" lang="en-US" sz="1600" spc="-1" strike="noStrike">
              <a:latin typeface="Arial"/>
            </a:endParaRPr>
          </a:p>
        </p:txBody>
      </p:sp>
      <p:sp>
        <p:nvSpPr>
          <p:cNvPr id="345" name="CustomShape 19"/>
          <p:cNvSpPr/>
          <p:nvPr/>
        </p:nvSpPr>
        <p:spPr>
          <a:xfrm>
            <a:off x="64008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g</a:t>
            </a:r>
            <a:endParaRPr b="0" lang="en-US" sz="1600" spc="-1" strike="noStrike">
              <a:latin typeface="Arial"/>
            </a:endParaRPr>
          </a:p>
        </p:txBody>
      </p:sp>
      <p:sp>
        <p:nvSpPr>
          <p:cNvPr id="346" name="CustomShape 20"/>
          <p:cNvSpPr/>
          <p:nvPr/>
        </p:nvSpPr>
        <p:spPr>
          <a:xfrm>
            <a:off x="585216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347" name="CustomShape 21"/>
          <p:cNvSpPr/>
          <p:nvPr/>
        </p:nvSpPr>
        <p:spPr>
          <a:xfrm>
            <a:off x="694944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348" name="CustomShape 22"/>
          <p:cNvSpPr/>
          <p:nvPr/>
        </p:nvSpPr>
        <p:spPr>
          <a:xfrm>
            <a:off x="4937760" y="822960"/>
            <a:ext cx="1188000" cy="36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t</a:t>
            </a:r>
            <a:endParaRPr b="0" lang="en-US" sz="1800" spc="-1" strike="noStrike">
              <a:latin typeface="Arial"/>
            </a:endParaRPr>
          </a:p>
        </p:txBody>
      </p:sp>
      <p:sp>
        <p:nvSpPr>
          <p:cNvPr id="349" name="CustomShape 23"/>
          <p:cNvSpPr/>
          <p:nvPr/>
        </p:nvSpPr>
        <p:spPr>
          <a:xfrm>
            <a:off x="74970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r</a:t>
            </a:r>
            <a:endParaRPr b="0" lang="en-US" sz="1600" spc="-1" strike="noStrike">
              <a:latin typeface="Arial"/>
            </a:endParaRPr>
          </a:p>
        </p:txBody>
      </p:sp>
      <p:sp>
        <p:nvSpPr>
          <p:cNvPr id="350" name="CustomShape 24"/>
          <p:cNvSpPr/>
          <p:nvPr/>
        </p:nvSpPr>
        <p:spPr>
          <a:xfrm>
            <a:off x="804384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351" name="CustomShape 25"/>
          <p:cNvSpPr/>
          <p:nvPr/>
        </p:nvSpPr>
        <p:spPr>
          <a:xfrm>
            <a:off x="859716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m</a:t>
            </a:r>
            <a:endParaRPr b="0" lang="en-US" sz="1600" spc="-1" strike="noStrike">
              <a:latin typeface="Arial"/>
            </a:endParaRPr>
          </a:p>
        </p:txBody>
      </p:sp>
      <p:sp>
        <p:nvSpPr>
          <p:cNvPr id="352" name="CustomShape 26"/>
          <p:cNvSpPr/>
          <p:nvPr/>
        </p:nvSpPr>
        <p:spPr>
          <a:xfrm>
            <a:off x="1098000" y="3102120"/>
            <a:ext cx="1096560" cy="3898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r</a:t>
            </a:r>
            <a:endParaRPr b="0" lang="en-US" sz="1800" spc="-1" strike="noStrike">
              <a:latin typeface="Arial"/>
            </a:endParaRPr>
          </a:p>
        </p:txBody>
      </p:sp>
      <p:sp>
        <p:nvSpPr>
          <p:cNvPr id="353" name="CustomShape 27"/>
          <p:cNvSpPr/>
          <p:nvPr/>
        </p:nvSpPr>
        <p:spPr>
          <a:xfrm>
            <a:off x="2195280" y="3102120"/>
            <a:ext cx="1096560" cy="39024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1</a:t>
            </a:r>
            <a:endParaRPr b="0" lang="en-US" sz="1800" spc="-1" strike="noStrike">
              <a:latin typeface="Arial"/>
            </a:endParaRPr>
          </a:p>
        </p:txBody>
      </p:sp>
      <p:sp>
        <p:nvSpPr>
          <p:cNvPr id="354" name="CustomShape 28"/>
          <p:cNvSpPr/>
          <p:nvPr/>
        </p:nvSpPr>
        <p:spPr>
          <a:xfrm>
            <a:off x="1098000" y="3492000"/>
            <a:ext cx="1096560" cy="3862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m</a:t>
            </a:r>
            <a:endParaRPr b="0" lang="en-US" sz="1800" spc="-1" strike="noStrike">
              <a:latin typeface="Arial"/>
            </a:endParaRPr>
          </a:p>
        </p:txBody>
      </p:sp>
      <p:sp>
        <p:nvSpPr>
          <p:cNvPr id="355" name="CustomShape 29"/>
          <p:cNvSpPr/>
          <p:nvPr/>
        </p:nvSpPr>
        <p:spPr>
          <a:xfrm>
            <a:off x="2195280" y="3493080"/>
            <a:ext cx="1096560" cy="3862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1</a:t>
            </a:r>
            <a:endParaRPr b="0" lang="en-US" sz="1800" spc="-1" strike="noStrike">
              <a:latin typeface="Arial"/>
            </a:endParaRPr>
          </a:p>
        </p:txBody>
      </p:sp>
      <p:sp>
        <p:nvSpPr>
          <p:cNvPr id="356" name="CustomShape 30"/>
          <p:cNvSpPr/>
          <p:nvPr/>
        </p:nvSpPr>
        <p:spPr>
          <a:xfrm>
            <a:off x="147600" y="4392000"/>
            <a:ext cx="9690840" cy="957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Th</a:t>
            </a:r>
            <a:r>
              <a:rPr b="0" lang="en-US" sz="1800" spc="-1" strike="noStrike">
                <a:solidFill>
                  <a:srgbClr val="000000"/>
                </a:solidFill>
                <a:latin typeface="Arial"/>
                <a:ea typeface="DejaVu Sans"/>
              </a:rPr>
              <a:t>e </a:t>
            </a:r>
            <a:r>
              <a:rPr b="0" lang="en-US" sz="1800" spc="-1" strike="noStrike">
                <a:solidFill>
                  <a:srgbClr val="000000"/>
                </a:solidFill>
                <a:latin typeface="Arial"/>
                <a:ea typeface="DejaVu Sans"/>
              </a:rPr>
              <a:t>sec</a:t>
            </a:r>
            <a:r>
              <a:rPr b="0" lang="en-US" sz="1800" spc="-1" strike="noStrike">
                <a:solidFill>
                  <a:srgbClr val="000000"/>
                </a:solidFill>
                <a:latin typeface="Arial"/>
                <a:ea typeface="DejaVu Sans"/>
              </a:rPr>
              <a:t>on</a:t>
            </a:r>
            <a:r>
              <a:rPr b="0" lang="en-US" sz="1800" spc="-1" strike="noStrike">
                <a:solidFill>
                  <a:srgbClr val="000000"/>
                </a:solidFill>
                <a:latin typeface="Arial"/>
                <a:ea typeface="DejaVu Sans"/>
              </a:rPr>
              <a:t>d </a:t>
            </a:r>
            <a:r>
              <a:rPr b="0" lang="en-US" sz="1800" spc="-1" strike="noStrike">
                <a:solidFill>
                  <a:srgbClr val="000000"/>
                </a:solidFill>
                <a:latin typeface="Arial"/>
                <a:ea typeface="DejaVu Sans"/>
              </a:rPr>
              <a:t>ste</a:t>
            </a:r>
            <a:r>
              <a:rPr b="0" lang="en-US" sz="1800" spc="-1" strike="noStrike">
                <a:solidFill>
                  <a:srgbClr val="000000"/>
                </a:solidFill>
                <a:latin typeface="Arial"/>
                <a:ea typeface="DejaVu Sans"/>
              </a:rPr>
              <a:t>p, </a:t>
            </a:r>
            <a:r>
              <a:rPr b="0" lang="en-US" sz="1800" spc="-1" strike="noStrike">
                <a:solidFill>
                  <a:srgbClr val="000000"/>
                </a:solidFill>
                <a:latin typeface="Arial"/>
                <a:ea typeface="DejaVu Sans"/>
              </a:rPr>
              <a:t>we </a:t>
            </a:r>
            <a:r>
              <a:rPr b="0" lang="en-US" sz="1800" spc="-1" strike="noStrike">
                <a:solidFill>
                  <a:srgbClr val="000000"/>
                </a:solidFill>
                <a:latin typeface="Arial"/>
                <a:ea typeface="DejaVu Sans"/>
              </a:rPr>
              <a:t>iter</a:t>
            </a:r>
            <a:r>
              <a:rPr b="0" lang="en-US" sz="1800" spc="-1" strike="noStrike">
                <a:solidFill>
                  <a:srgbClr val="000000"/>
                </a:solidFill>
                <a:latin typeface="Arial"/>
                <a:ea typeface="DejaVu Sans"/>
              </a:rPr>
              <a:t>ate </a:t>
            </a:r>
            <a:r>
              <a:rPr b="0" lang="en-US" sz="1800" spc="-1" strike="noStrike">
                <a:solidFill>
                  <a:srgbClr val="000000"/>
                </a:solidFill>
                <a:latin typeface="Arial"/>
                <a:ea typeface="DejaVu Sans"/>
              </a:rPr>
              <a:t>thr</a:t>
            </a:r>
            <a:r>
              <a:rPr b="0" lang="en-US" sz="1800" spc="-1" strike="noStrike">
                <a:solidFill>
                  <a:srgbClr val="000000"/>
                </a:solidFill>
                <a:latin typeface="Arial"/>
                <a:ea typeface="DejaVu Sans"/>
              </a:rPr>
              <a:t>ou</a:t>
            </a:r>
            <a:r>
              <a:rPr b="0" lang="en-US" sz="1800" spc="-1" strike="noStrike">
                <a:solidFill>
                  <a:srgbClr val="000000"/>
                </a:solidFill>
                <a:latin typeface="Arial"/>
                <a:ea typeface="DejaVu Sans"/>
              </a:rPr>
              <a:t>gh </a:t>
            </a:r>
            <a:r>
              <a:rPr b="0" lang="en-US" sz="1800" spc="-1" strike="noStrike">
                <a:solidFill>
                  <a:srgbClr val="000000"/>
                </a:solidFill>
                <a:latin typeface="Arial"/>
                <a:ea typeface="DejaVu Sans"/>
              </a:rPr>
              <a:t>the </a:t>
            </a:r>
            <a:r>
              <a:rPr b="0" lang="en-US" sz="1800" spc="-1" strike="noStrike">
                <a:solidFill>
                  <a:srgbClr val="000000"/>
                </a:solidFill>
                <a:latin typeface="Arial"/>
                <a:ea typeface="DejaVu Sans"/>
              </a:rPr>
              <a:t>stin</a:t>
            </a:r>
            <a:r>
              <a:rPr b="0" lang="en-US" sz="1800" spc="-1" strike="noStrike">
                <a:solidFill>
                  <a:srgbClr val="000000"/>
                </a:solidFill>
                <a:latin typeface="Arial"/>
                <a:ea typeface="DejaVu Sans"/>
              </a:rPr>
              <a:t>g t </a:t>
            </a:r>
            <a:r>
              <a:rPr b="0" lang="en-US" sz="1800" spc="-1" strike="noStrike">
                <a:solidFill>
                  <a:srgbClr val="000000"/>
                </a:solidFill>
                <a:latin typeface="Arial"/>
                <a:ea typeface="DejaVu Sans"/>
              </a:rPr>
              <a:t>an</a:t>
            </a:r>
            <a:r>
              <a:rPr b="0" lang="en-US" sz="1800" spc="-1" strike="noStrike">
                <a:solidFill>
                  <a:srgbClr val="000000"/>
                </a:solidFill>
                <a:latin typeface="Arial"/>
                <a:ea typeface="DejaVu Sans"/>
              </a:rPr>
              <a:t>d </a:t>
            </a:r>
            <a:r>
              <a:rPr b="0" lang="en-US" sz="1800" spc="-1" strike="noStrike">
                <a:solidFill>
                  <a:srgbClr val="000000"/>
                </a:solidFill>
                <a:latin typeface="Arial"/>
                <a:ea typeface="DejaVu Sans"/>
              </a:rPr>
              <a:t>che</a:t>
            </a:r>
            <a:r>
              <a:rPr b="0" lang="en-US" sz="1800" spc="-1" strike="noStrike">
                <a:solidFill>
                  <a:srgbClr val="000000"/>
                </a:solidFill>
                <a:latin typeface="Arial"/>
                <a:ea typeface="DejaVu Sans"/>
              </a:rPr>
              <a:t>ck </a:t>
            </a:r>
            <a:r>
              <a:rPr b="0" lang="en-US" sz="1800" spc="-1" strike="noStrike">
                <a:solidFill>
                  <a:srgbClr val="000000"/>
                </a:solidFill>
                <a:latin typeface="Arial"/>
                <a:ea typeface="DejaVu Sans"/>
              </a:rPr>
              <a:t>wh</a:t>
            </a:r>
            <a:r>
              <a:rPr b="0" lang="en-US" sz="1800" spc="-1" strike="noStrike">
                <a:solidFill>
                  <a:srgbClr val="000000"/>
                </a:solidFill>
                <a:latin typeface="Arial"/>
                <a:ea typeface="DejaVu Sans"/>
              </a:rPr>
              <a:t>eth</a:t>
            </a:r>
            <a:r>
              <a:rPr b="0" lang="en-US" sz="1800" spc="-1" strike="noStrike">
                <a:solidFill>
                  <a:srgbClr val="000000"/>
                </a:solidFill>
                <a:latin typeface="Arial"/>
                <a:ea typeface="DejaVu Sans"/>
              </a:rPr>
              <a:t>er </a:t>
            </a:r>
            <a:r>
              <a:rPr b="0" lang="en-US" sz="1800" spc="-1" strike="noStrike">
                <a:solidFill>
                  <a:srgbClr val="000000"/>
                </a:solidFill>
                <a:latin typeface="Arial"/>
                <a:ea typeface="DejaVu Sans"/>
              </a:rPr>
              <a:t>a </a:t>
            </a:r>
            <a:r>
              <a:rPr b="0" lang="en-US" sz="1800" spc="-1" strike="noStrike">
                <a:solidFill>
                  <a:srgbClr val="000000"/>
                </a:solidFill>
                <a:latin typeface="Arial"/>
                <a:ea typeface="DejaVu Sans"/>
              </a:rPr>
              <a:t>cha</a:t>
            </a:r>
            <a:r>
              <a:rPr b="0" lang="en-US" sz="1800" spc="-1" strike="noStrike">
                <a:solidFill>
                  <a:srgbClr val="000000"/>
                </a:solidFill>
                <a:latin typeface="Arial"/>
                <a:ea typeface="DejaVu Sans"/>
              </a:rPr>
              <a:t>rac</a:t>
            </a:r>
            <a:r>
              <a:rPr b="0" lang="en-US" sz="1800" spc="-1" strike="noStrike">
                <a:solidFill>
                  <a:srgbClr val="000000"/>
                </a:solidFill>
                <a:latin typeface="Arial"/>
                <a:ea typeface="DejaVu Sans"/>
              </a:rPr>
              <a:t>ter </a:t>
            </a:r>
            <a:r>
              <a:rPr b="0" lang="en-US" sz="1800" spc="-1" strike="noStrike">
                <a:solidFill>
                  <a:srgbClr val="000000"/>
                </a:solidFill>
                <a:latin typeface="Arial"/>
                <a:ea typeface="DejaVu Sans"/>
              </a:rPr>
              <a:t>is </a:t>
            </a:r>
            <a:r>
              <a:rPr b="0" lang="en-US" sz="1800" spc="-1" strike="noStrike">
                <a:solidFill>
                  <a:srgbClr val="000000"/>
                </a:solidFill>
                <a:latin typeface="Arial"/>
                <a:ea typeface="DejaVu Sans"/>
              </a:rPr>
              <a:t>pre</a:t>
            </a:r>
            <a:r>
              <a:rPr b="0" lang="en-US" sz="1800" spc="-1" strike="noStrike">
                <a:solidFill>
                  <a:srgbClr val="000000"/>
                </a:solidFill>
                <a:latin typeface="Arial"/>
                <a:ea typeface="DejaVu Sans"/>
              </a:rPr>
              <a:t>sen</a:t>
            </a:r>
            <a:r>
              <a:rPr b="0" lang="en-US" sz="1800" spc="-1" strike="noStrike">
                <a:solidFill>
                  <a:srgbClr val="000000"/>
                </a:solidFill>
                <a:latin typeface="Arial"/>
                <a:ea typeface="DejaVu Sans"/>
              </a:rPr>
              <a:t>t in </a:t>
            </a:r>
            <a:r>
              <a:rPr b="0" lang="en-US" sz="1800" spc="-1" strike="noStrike">
                <a:solidFill>
                  <a:srgbClr val="000000"/>
                </a:solidFill>
                <a:latin typeface="Arial"/>
                <a:ea typeface="DejaVu Sans"/>
              </a:rPr>
              <a:t>fre</a:t>
            </a:r>
            <a:r>
              <a:rPr b="0" lang="en-US" sz="1800" spc="-1" strike="noStrike">
                <a:solidFill>
                  <a:srgbClr val="000000"/>
                </a:solidFill>
                <a:latin typeface="Arial"/>
                <a:ea typeface="DejaVu Sans"/>
              </a:rPr>
              <a:t>q. </a:t>
            </a:r>
            <a:r>
              <a:rPr b="0" lang="en-US" sz="1800" spc="-1" strike="noStrike">
                <a:solidFill>
                  <a:srgbClr val="000000"/>
                </a:solidFill>
                <a:latin typeface="Arial"/>
                <a:ea typeface="DejaVu Sans"/>
              </a:rPr>
              <a:t>If </a:t>
            </a:r>
            <a:r>
              <a:rPr b="0" lang="en-US" sz="1800" spc="-1" strike="noStrike">
                <a:solidFill>
                  <a:srgbClr val="000000"/>
                </a:solidFill>
                <a:latin typeface="Arial"/>
                <a:ea typeface="DejaVu Sans"/>
              </a:rPr>
              <a:t>the </a:t>
            </a:r>
            <a:r>
              <a:rPr b="0" lang="en-US" sz="1800" spc="-1" strike="noStrike">
                <a:solidFill>
                  <a:srgbClr val="000000"/>
                </a:solidFill>
                <a:latin typeface="Arial"/>
                <a:ea typeface="DejaVu Sans"/>
              </a:rPr>
              <a:t>cha</a:t>
            </a:r>
            <a:r>
              <a:rPr b="0" lang="en-US" sz="1800" spc="-1" strike="noStrike">
                <a:solidFill>
                  <a:srgbClr val="000000"/>
                </a:solidFill>
                <a:latin typeface="Arial"/>
                <a:ea typeface="DejaVu Sans"/>
              </a:rPr>
              <a:t>rac</a:t>
            </a:r>
            <a:r>
              <a:rPr b="0" lang="en-US" sz="1800" spc="-1" strike="noStrike">
                <a:solidFill>
                  <a:srgbClr val="000000"/>
                </a:solidFill>
                <a:latin typeface="Arial"/>
                <a:ea typeface="DejaVu Sans"/>
              </a:rPr>
              <a:t>ter </a:t>
            </a:r>
            <a:r>
              <a:rPr b="0" lang="en-US" sz="1800" spc="-1" strike="noStrike">
                <a:solidFill>
                  <a:srgbClr val="000000"/>
                </a:solidFill>
                <a:latin typeface="Arial"/>
                <a:ea typeface="DejaVu Sans"/>
              </a:rPr>
              <a:t>is </a:t>
            </a:r>
            <a:r>
              <a:rPr b="0" lang="en-US" sz="1800" spc="-1" strike="noStrike">
                <a:solidFill>
                  <a:srgbClr val="000000"/>
                </a:solidFill>
                <a:latin typeface="Arial"/>
                <a:ea typeface="DejaVu Sans"/>
              </a:rPr>
              <a:t>not </a:t>
            </a:r>
            <a:r>
              <a:rPr b="0" lang="en-US" sz="1800" spc="-1" strike="noStrike">
                <a:solidFill>
                  <a:srgbClr val="000000"/>
                </a:solidFill>
                <a:latin typeface="Arial"/>
                <a:ea typeface="DejaVu Sans"/>
              </a:rPr>
              <a:t>fou</a:t>
            </a:r>
            <a:r>
              <a:rPr b="0" lang="en-US" sz="1800" spc="-1" strike="noStrike">
                <a:solidFill>
                  <a:srgbClr val="000000"/>
                </a:solidFill>
                <a:latin typeface="Arial"/>
                <a:ea typeface="DejaVu Sans"/>
              </a:rPr>
              <a:t>nd, </a:t>
            </a:r>
            <a:r>
              <a:rPr b="0" lang="en-US" sz="1800" spc="-1" strike="noStrike">
                <a:solidFill>
                  <a:srgbClr val="000000"/>
                </a:solidFill>
                <a:latin typeface="Arial"/>
                <a:ea typeface="DejaVu Sans"/>
              </a:rPr>
              <a:t>we </a:t>
            </a:r>
            <a:r>
              <a:rPr b="0" lang="en-US" sz="1800" spc="-1" strike="noStrike">
                <a:solidFill>
                  <a:srgbClr val="000000"/>
                </a:solidFill>
                <a:latin typeface="Arial"/>
                <a:ea typeface="DejaVu Sans"/>
              </a:rPr>
              <a:t>ret</a:t>
            </a:r>
            <a:r>
              <a:rPr b="0" lang="en-US" sz="1800" spc="-1" strike="noStrike">
                <a:solidFill>
                  <a:srgbClr val="000000"/>
                </a:solidFill>
                <a:latin typeface="Arial"/>
                <a:ea typeface="DejaVu Sans"/>
              </a:rPr>
              <a:t>urn </a:t>
            </a:r>
            <a:r>
              <a:rPr b="0" lang="en-US" sz="1800" spc="-1" strike="noStrike">
                <a:solidFill>
                  <a:srgbClr val="000000"/>
                </a:solidFill>
                <a:latin typeface="Arial"/>
                <a:ea typeface="DejaVu Sans"/>
              </a:rPr>
              <a:t>fals</a:t>
            </a:r>
            <a:r>
              <a:rPr b="0" lang="en-US" sz="1800" spc="-1" strike="noStrike">
                <a:solidFill>
                  <a:srgbClr val="000000"/>
                </a:solidFill>
                <a:latin typeface="Arial"/>
                <a:ea typeface="DejaVu Sans"/>
              </a:rPr>
              <a:t>e, </a:t>
            </a:r>
            <a:r>
              <a:rPr b="0" lang="en-US" sz="1800" spc="-1" strike="noStrike">
                <a:solidFill>
                  <a:srgbClr val="000000"/>
                </a:solidFill>
                <a:latin typeface="Arial"/>
                <a:ea typeface="DejaVu Sans"/>
              </a:rPr>
              <a:t>oth</a:t>
            </a:r>
            <a:r>
              <a:rPr b="0" lang="en-US" sz="1800" spc="-1" strike="noStrike">
                <a:solidFill>
                  <a:srgbClr val="000000"/>
                </a:solidFill>
                <a:latin typeface="Arial"/>
                <a:ea typeface="DejaVu Sans"/>
              </a:rPr>
              <a:t>erw</a:t>
            </a:r>
            <a:r>
              <a:rPr b="0" lang="en-US" sz="1800" spc="-1" strike="noStrike">
                <a:solidFill>
                  <a:srgbClr val="000000"/>
                </a:solidFill>
                <a:latin typeface="Arial"/>
                <a:ea typeface="DejaVu Sans"/>
              </a:rPr>
              <a:t>ise </a:t>
            </a:r>
            <a:r>
              <a:rPr b="0" lang="en-US" sz="1800" spc="-1" strike="noStrike">
                <a:solidFill>
                  <a:srgbClr val="000000"/>
                </a:solidFill>
                <a:latin typeface="Arial"/>
                <a:ea typeface="DejaVu Sans"/>
              </a:rPr>
              <a:t>we </a:t>
            </a:r>
            <a:r>
              <a:rPr b="0" lang="en-US" sz="1800" spc="-1" strike="noStrike">
                <a:solidFill>
                  <a:srgbClr val="000000"/>
                </a:solidFill>
                <a:latin typeface="Arial"/>
                <a:ea typeface="DejaVu Sans"/>
              </a:rPr>
              <a:t>dec</a:t>
            </a:r>
            <a:r>
              <a:rPr b="0" lang="en-US" sz="1800" spc="-1" strike="noStrike">
                <a:solidFill>
                  <a:srgbClr val="000000"/>
                </a:solidFill>
                <a:latin typeface="Arial"/>
                <a:ea typeface="DejaVu Sans"/>
              </a:rPr>
              <a:t>re</a:t>
            </a:r>
            <a:r>
              <a:rPr b="0" lang="en-US" sz="1800" spc="-1" strike="noStrike">
                <a:solidFill>
                  <a:srgbClr val="000000"/>
                </a:solidFill>
                <a:latin typeface="Arial"/>
                <a:ea typeface="DejaVu Sans"/>
              </a:rPr>
              <a:t>me</a:t>
            </a:r>
            <a:r>
              <a:rPr b="0" lang="en-US" sz="1800" spc="-1" strike="noStrike">
                <a:solidFill>
                  <a:srgbClr val="000000"/>
                </a:solidFill>
                <a:latin typeface="Arial"/>
                <a:ea typeface="DejaVu Sans"/>
              </a:rPr>
              <a:t>nt </a:t>
            </a:r>
            <a:r>
              <a:rPr b="0" lang="en-US" sz="1800" spc="-1" strike="noStrike">
                <a:solidFill>
                  <a:srgbClr val="000000"/>
                </a:solidFill>
                <a:latin typeface="Arial"/>
                <a:ea typeface="DejaVu Sans"/>
              </a:rPr>
              <a:t>the </a:t>
            </a:r>
            <a:r>
              <a:rPr b="0" lang="en-US" sz="1800" spc="-1" strike="noStrike">
                <a:solidFill>
                  <a:srgbClr val="000000"/>
                </a:solidFill>
                <a:latin typeface="Arial"/>
                <a:ea typeface="DejaVu Sans"/>
              </a:rPr>
              <a:t>cou</a:t>
            </a:r>
            <a:r>
              <a:rPr b="0" lang="en-US" sz="1800" spc="-1" strike="noStrike">
                <a:solidFill>
                  <a:srgbClr val="000000"/>
                </a:solidFill>
                <a:latin typeface="Arial"/>
                <a:ea typeface="DejaVu Sans"/>
              </a:rPr>
              <a:t>nt </a:t>
            </a:r>
            <a:r>
              <a:rPr b="0" lang="en-US" sz="1800" spc="-1" strike="noStrike">
                <a:solidFill>
                  <a:srgbClr val="000000"/>
                </a:solidFill>
                <a:latin typeface="Arial"/>
                <a:ea typeface="DejaVu Sans"/>
              </a:rPr>
              <a:t>of </a:t>
            </a:r>
            <a:r>
              <a:rPr b="0" lang="en-US" sz="1800" spc="-1" strike="noStrike">
                <a:solidFill>
                  <a:srgbClr val="000000"/>
                </a:solidFill>
                <a:latin typeface="Arial"/>
                <a:ea typeface="DejaVu Sans"/>
              </a:rPr>
              <a:t>the </a:t>
            </a:r>
            <a:r>
              <a:rPr b="0" lang="en-US" sz="1800" spc="-1" strike="noStrike">
                <a:solidFill>
                  <a:srgbClr val="000000"/>
                </a:solidFill>
                <a:latin typeface="Arial"/>
                <a:ea typeface="DejaVu Sans"/>
              </a:rPr>
              <a:t>cha</a:t>
            </a:r>
            <a:r>
              <a:rPr b="0" lang="en-US" sz="1800" spc="-1" strike="noStrike">
                <a:solidFill>
                  <a:srgbClr val="000000"/>
                </a:solidFill>
                <a:latin typeface="Arial"/>
                <a:ea typeface="DejaVu Sans"/>
              </a:rPr>
              <a:t>rac</a:t>
            </a:r>
            <a:r>
              <a:rPr b="0" lang="en-US" sz="1800" spc="-1" strike="noStrike">
                <a:solidFill>
                  <a:srgbClr val="000000"/>
                </a:solidFill>
                <a:latin typeface="Arial"/>
                <a:ea typeface="DejaVu Sans"/>
              </a:rPr>
              <a:t>ter </a:t>
            </a:r>
            <a:r>
              <a:rPr b="0" lang="en-US" sz="1800" spc="-1" strike="noStrike">
                <a:solidFill>
                  <a:srgbClr val="000000"/>
                </a:solidFill>
                <a:latin typeface="Arial"/>
                <a:ea typeface="DejaVu Sans"/>
              </a:rPr>
              <a:t>in </a:t>
            </a:r>
            <a:r>
              <a:rPr b="0" lang="en-US" sz="1800" spc="-1" strike="noStrike">
                <a:solidFill>
                  <a:srgbClr val="000000"/>
                </a:solidFill>
                <a:latin typeface="Arial"/>
                <a:ea typeface="DejaVu Sans"/>
              </a:rPr>
              <a:t>fre</a:t>
            </a:r>
            <a:r>
              <a:rPr b="0" lang="en-US" sz="1800" spc="-1" strike="noStrike">
                <a:solidFill>
                  <a:srgbClr val="000000"/>
                </a:solidFill>
                <a:latin typeface="Arial"/>
                <a:ea typeface="DejaVu Sans"/>
              </a:rPr>
              <a:t>q </a:t>
            </a:r>
            <a:r>
              <a:rPr b="0" lang="en-US" sz="1800" spc="-1" strike="noStrike">
                <a:solidFill>
                  <a:srgbClr val="000000"/>
                </a:solidFill>
                <a:latin typeface="Arial"/>
                <a:ea typeface="DejaVu Sans"/>
              </a:rPr>
              <a:t>an</a:t>
            </a:r>
            <a:r>
              <a:rPr b="0" lang="en-US" sz="1800" spc="-1" strike="noStrike">
                <a:solidFill>
                  <a:srgbClr val="000000"/>
                </a:solidFill>
                <a:latin typeface="Arial"/>
                <a:ea typeface="DejaVu Sans"/>
              </a:rPr>
              <a:t>d </a:t>
            </a:r>
            <a:r>
              <a:rPr b="0" lang="en-US" sz="1800" spc="-1" strike="noStrike">
                <a:solidFill>
                  <a:srgbClr val="000000"/>
                </a:solidFill>
                <a:latin typeface="Arial"/>
                <a:ea typeface="DejaVu Sans"/>
              </a:rPr>
              <a:t>con</a:t>
            </a:r>
            <a:r>
              <a:rPr b="0" lang="en-US" sz="1800" spc="-1" strike="noStrike">
                <a:solidFill>
                  <a:srgbClr val="000000"/>
                </a:solidFill>
                <a:latin typeface="Arial"/>
                <a:ea typeface="DejaVu Sans"/>
              </a:rPr>
              <a:t>tinu</a:t>
            </a:r>
            <a:r>
              <a:rPr b="0" lang="en-US" sz="1800" spc="-1" strike="noStrike">
                <a:solidFill>
                  <a:srgbClr val="000000"/>
                </a:solidFill>
                <a:latin typeface="Arial"/>
                <a:ea typeface="DejaVu Sans"/>
              </a:rPr>
              <a:t>e. </a:t>
            </a:r>
            <a:r>
              <a:rPr b="0" lang="en-US" sz="1800" spc="-1" strike="noStrike">
                <a:solidFill>
                  <a:srgbClr val="000000"/>
                </a:solidFill>
                <a:latin typeface="Arial"/>
                <a:ea typeface="DejaVu Sans"/>
              </a:rPr>
              <a:t>If </a:t>
            </a:r>
            <a:r>
              <a:rPr b="0" lang="en-US" sz="1800" spc="-1" strike="noStrike">
                <a:solidFill>
                  <a:srgbClr val="000000"/>
                </a:solidFill>
                <a:latin typeface="Arial"/>
                <a:ea typeface="DejaVu Sans"/>
              </a:rPr>
              <a:t>the </a:t>
            </a:r>
            <a:r>
              <a:rPr b="0" lang="en-US" sz="1800" spc="-1" strike="noStrike">
                <a:solidFill>
                  <a:srgbClr val="000000"/>
                </a:solidFill>
                <a:latin typeface="Arial"/>
                <a:ea typeface="DejaVu Sans"/>
              </a:rPr>
              <a:t>cou</a:t>
            </a:r>
            <a:r>
              <a:rPr b="0" lang="en-US" sz="1800" spc="-1" strike="noStrike">
                <a:solidFill>
                  <a:srgbClr val="000000"/>
                </a:solidFill>
                <a:latin typeface="Arial"/>
                <a:ea typeface="DejaVu Sans"/>
              </a:rPr>
              <a:t>nt </a:t>
            </a:r>
            <a:r>
              <a:rPr b="0" lang="en-US" sz="1800" spc="-1" strike="noStrike">
                <a:solidFill>
                  <a:srgbClr val="000000"/>
                </a:solidFill>
                <a:latin typeface="Arial"/>
                <a:ea typeface="DejaVu Sans"/>
              </a:rPr>
              <a:t>rea</a:t>
            </a:r>
            <a:r>
              <a:rPr b="0" lang="en-US" sz="1800" spc="-1" strike="noStrike">
                <a:solidFill>
                  <a:srgbClr val="000000"/>
                </a:solidFill>
                <a:latin typeface="Arial"/>
                <a:ea typeface="DejaVu Sans"/>
              </a:rPr>
              <a:t>che</a:t>
            </a:r>
            <a:r>
              <a:rPr b="0" lang="en-US" sz="1800" spc="-1" strike="noStrike">
                <a:solidFill>
                  <a:srgbClr val="000000"/>
                </a:solidFill>
                <a:latin typeface="Arial"/>
                <a:ea typeface="DejaVu Sans"/>
              </a:rPr>
              <a:t>s </a:t>
            </a:r>
            <a:r>
              <a:rPr b="0" lang="en-US" sz="1800" spc="-1" strike="noStrike">
                <a:solidFill>
                  <a:srgbClr val="000000"/>
                </a:solidFill>
                <a:latin typeface="Arial"/>
                <a:ea typeface="DejaVu Sans"/>
              </a:rPr>
              <a:t>zer</a:t>
            </a:r>
            <a:r>
              <a:rPr b="0" lang="en-US" sz="1800" spc="-1" strike="noStrike">
                <a:solidFill>
                  <a:srgbClr val="000000"/>
                </a:solidFill>
                <a:latin typeface="Arial"/>
                <a:ea typeface="DejaVu Sans"/>
              </a:rPr>
              <a:t>o, </a:t>
            </a:r>
            <a:r>
              <a:rPr b="0" lang="en-US" sz="1800" spc="-1" strike="noStrike">
                <a:solidFill>
                  <a:srgbClr val="000000"/>
                </a:solidFill>
                <a:latin typeface="Arial"/>
                <a:ea typeface="DejaVu Sans"/>
              </a:rPr>
              <a:t>we </a:t>
            </a:r>
            <a:r>
              <a:rPr b="0" lang="en-US" sz="1800" spc="-1" strike="noStrike">
                <a:solidFill>
                  <a:srgbClr val="000000"/>
                </a:solidFill>
                <a:latin typeface="Arial"/>
                <a:ea typeface="DejaVu Sans"/>
              </a:rPr>
              <a:t>po</a:t>
            </a:r>
            <a:r>
              <a:rPr b="0" lang="en-US" sz="1800" spc="-1" strike="noStrike">
                <a:solidFill>
                  <a:srgbClr val="000000"/>
                </a:solidFill>
                <a:latin typeface="Arial"/>
                <a:ea typeface="DejaVu Sans"/>
              </a:rPr>
              <a:t>p </a:t>
            </a:r>
            <a:r>
              <a:rPr b="0" lang="en-US" sz="1800" spc="-1" strike="noStrike">
                <a:solidFill>
                  <a:srgbClr val="000000"/>
                </a:solidFill>
                <a:latin typeface="Arial"/>
                <a:ea typeface="DejaVu Sans"/>
              </a:rPr>
              <a:t>it.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CustomShape 1"/>
          <p:cNvSpPr/>
          <p:nvPr/>
        </p:nvSpPr>
        <p:spPr>
          <a:xfrm>
            <a:off x="73152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358" name="CustomShape 2"/>
          <p:cNvSpPr/>
          <p:nvPr/>
        </p:nvSpPr>
        <p:spPr>
          <a:xfrm>
            <a:off x="18288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359" name="CustomShape 3"/>
          <p:cNvSpPr/>
          <p:nvPr/>
        </p:nvSpPr>
        <p:spPr>
          <a:xfrm>
            <a:off x="128016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n</a:t>
            </a:r>
            <a:endParaRPr b="0" lang="en-US" sz="1600" spc="-1" strike="noStrike">
              <a:latin typeface="Arial"/>
            </a:endParaRPr>
          </a:p>
        </p:txBody>
      </p:sp>
      <p:sp>
        <p:nvSpPr>
          <p:cNvPr id="360" name="CustomShape 4"/>
          <p:cNvSpPr/>
          <p:nvPr/>
        </p:nvSpPr>
        <p:spPr>
          <a:xfrm>
            <a:off x="237744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g</a:t>
            </a:r>
            <a:endParaRPr b="0" lang="en-US" sz="1600" spc="-1" strike="noStrike">
              <a:latin typeface="Arial"/>
            </a:endParaRPr>
          </a:p>
        </p:txBody>
      </p:sp>
      <p:sp>
        <p:nvSpPr>
          <p:cNvPr id="361" name="CustomShape 5"/>
          <p:cNvSpPr/>
          <p:nvPr/>
        </p:nvSpPr>
        <p:spPr>
          <a:xfrm>
            <a:off x="365760" y="822960"/>
            <a:ext cx="1188000" cy="36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a:t>
            </a:r>
            <a:endParaRPr b="0" lang="en-US" sz="1800" spc="-1" strike="noStrike">
              <a:latin typeface="Arial"/>
            </a:endParaRPr>
          </a:p>
        </p:txBody>
      </p:sp>
      <p:sp>
        <p:nvSpPr>
          <p:cNvPr id="362" name="CustomShape 6"/>
          <p:cNvSpPr/>
          <p:nvPr/>
        </p:nvSpPr>
        <p:spPr>
          <a:xfrm>
            <a:off x="29250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r</a:t>
            </a:r>
            <a:endParaRPr b="0" lang="en-US" sz="1600" spc="-1" strike="noStrike">
              <a:latin typeface="Arial"/>
            </a:endParaRPr>
          </a:p>
        </p:txBody>
      </p:sp>
      <p:sp>
        <p:nvSpPr>
          <p:cNvPr id="363" name="CustomShape 7"/>
          <p:cNvSpPr/>
          <p:nvPr/>
        </p:nvSpPr>
        <p:spPr>
          <a:xfrm>
            <a:off x="365760" y="1554480"/>
            <a:ext cx="1188000" cy="36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freq</a:t>
            </a:r>
            <a:endParaRPr b="0" lang="en-US" sz="1800" spc="-1" strike="noStrike">
              <a:latin typeface="Arial"/>
            </a:endParaRPr>
          </a:p>
        </p:txBody>
      </p:sp>
      <p:sp>
        <p:nvSpPr>
          <p:cNvPr id="364" name="CustomShape 8"/>
          <p:cNvSpPr/>
          <p:nvPr/>
        </p:nvSpPr>
        <p:spPr>
          <a:xfrm>
            <a:off x="1098000" y="1554480"/>
            <a:ext cx="1096560" cy="3862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key</a:t>
            </a:r>
            <a:endParaRPr b="0" lang="en-US" sz="1600" spc="-1" strike="noStrike">
              <a:latin typeface="Arial"/>
            </a:endParaRPr>
          </a:p>
        </p:txBody>
      </p:sp>
      <p:sp>
        <p:nvSpPr>
          <p:cNvPr id="365" name="CustomShape 9"/>
          <p:cNvSpPr/>
          <p:nvPr/>
        </p:nvSpPr>
        <p:spPr>
          <a:xfrm>
            <a:off x="2195280" y="1555560"/>
            <a:ext cx="1096560" cy="3862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value</a:t>
            </a:r>
            <a:endParaRPr b="0" lang="en-US" sz="1600" spc="-1" strike="noStrike">
              <a:latin typeface="Arial"/>
            </a:endParaRPr>
          </a:p>
        </p:txBody>
      </p:sp>
      <p:sp>
        <p:nvSpPr>
          <p:cNvPr id="366" name="CustomShape 10"/>
          <p:cNvSpPr/>
          <p:nvPr/>
        </p:nvSpPr>
        <p:spPr>
          <a:xfrm>
            <a:off x="1098000" y="1941840"/>
            <a:ext cx="1096560" cy="3898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a</a:t>
            </a:r>
            <a:endParaRPr b="0" lang="en-US" sz="1800" spc="-1" strike="noStrike">
              <a:latin typeface="Arial"/>
            </a:endParaRPr>
          </a:p>
        </p:txBody>
      </p:sp>
      <p:sp>
        <p:nvSpPr>
          <p:cNvPr id="367" name="CustomShape 11"/>
          <p:cNvSpPr/>
          <p:nvPr/>
        </p:nvSpPr>
        <p:spPr>
          <a:xfrm>
            <a:off x="2195280" y="1942200"/>
            <a:ext cx="1096560" cy="38952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3</a:t>
            </a:r>
            <a:endParaRPr b="0" lang="en-US" sz="1800" spc="-1" strike="noStrike">
              <a:latin typeface="Arial"/>
            </a:endParaRPr>
          </a:p>
        </p:txBody>
      </p:sp>
      <p:sp>
        <p:nvSpPr>
          <p:cNvPr id="368" name="CustomShape 12"/>
          <p:cNvSpPr/>
          <p:nvPr/>
        </p:nvSpPr>
        <p:spPr>
          <a:xfrm>
            <a:off x="1098000" y="2331720"/>
            <a:ext cx="1096560" cy="389880"/>
          </a:xfrm>
          <a:prstGeom prst="rect">
            <a:avLst/>
          </a:prstGeom>
          <a:solidFill>
            <a:srgbClr val="ffffff"/>
          </a:solidFill>
          <a:ln>
            <a:solidFill>
              <a:srgbClr val="000000"/>
            </a:solidFill>
          </a:ln>
        </p:spPr>
        <p:style>
          <a:lnRef idx="0"/>
          <a:fillRef idx="0"/>
          <a:effectRef idx="0"/>
          <a:fontRef idx="minor"/>
        </p:style>
      </p:sp>
      <p:sp>
        <p:nvSpPr>
          <p:cNvPr id="369" name="CustomShape 13"/>
          <p:cNvSpPr/>
          <p:nvPr/>
        </p:nvSpPr>
        <p:spPr>
          <a:xfrm>
            <a:off x="2195280" y="2331720"/>
            <a:ext cx="1096560" cy="390240"/>
          </a:xfrm>
          <a:prstGeom prst="rect">
            <a:avLst/>
          </a:prstGeom>
          <a:solidFill>
            <a:srgbClr val="ffffff"/>
          </a:solidFill>
          <a:ln>
            <a:solidFill>
              <a:srgbClr val="000000"/>
            </a:solidFill>
          </a:ln>
        </p:spPr>
        <p:style>
          <a:lnRef idx="0"/>
          <a:fillRef idx="0"/>
          <a:effectRef idx="0"/>
          <a:fontRef idx="minor"/>
        </p:style>
      </p:sp>
      <p:sp>
        <p:nvSpPr>
          <p:cNvPr id="370" name="CustomShape 14"/>
          <p:cNvSpPr/>
          <p:nvPr/>
        </p:nvSpPr>
        <p:spPr>
          <a:xfrm>
            <a:off x="1098000" y="2721600"/>
            <a:ext cx="1096560" cy="3862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g</a:t>
            </a:r>
            <a:endParaRPr b="0" lang="en-US" sz="1800" spc="-1" strike="noStrike">
              <a:latin typeface="Arial"/>
            </a:endParaRPr>
          </a:p>
        </p:txBody>
      </p:sp>
      <p:sp>
        <p:nvSpPr>
          <p:cNvPr id="371" name="CustomShape 15"/>
          <p:cNvSpPr/>
          <p:nvPr/>
        </p:nvSpPr>
        <p:spPr>
          <a:xfrm>
            <a:off x="2195280" y="2722680"/>
            <a:ext cx="1096560" cy="3862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1</a:t>
            </a:r>
            <a:endParaRPr b="0" lang="en-US" sz="1800" spc="-1" strike="noStrike">
              <a:latin typeface="Arial"/>
            </a:endParaRPr>
          </a:p>
        </p:txBody>
      </p:sp>
      <p:sp>
        <p:nvSpPr>
          <p:cNvPr id="372" name="CustomShape 16"/>
          <p:cNvSpPr/>
          <p:nvPr/>
        </p:nvSpPr>
        <p:spPr>
          <a:xfrm>
            <a:off x="347184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373" name="CustomShape 17"/>
          <p:cNvSpPr/>
          <p:nvPr/>
        </p:nvSpPr>
        <p:spPr>
          <a:xfrm>
            <a:off x="402516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m</a:t>
            </a:r>
            <a:endParaRPr b="0" lang="en-US" sz="1600" spc="-1" strike="noStrike">
              <a:latin typeface="Arial"/>
            </a:endParaRPr>
          </a:p>
        </p:txBody>
      </p:sp>
      <p:sp>
        <p:nvSpPr>
          <p:cNvPr id="374" name="CustomShape 18"/>
          <p:cNvSpPr/>
          <p:nvPr/>
        </p:nvSpPr>
        <p:spPr>
          <a:xfrm>
            <a:off x="530352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n</a:t>
            </a:r>
            <a:endParaRPr b="0" lang="en-US" sz="1600" spc="-1" strike="noStrike">
              <a:latin typeface="Arial"/>
            </a:endParaRPr>
          </a:p>
        </p:txBody>
      </p:sp>
      <p:sp>
        <p:nvSpPr>
          <p:cNvPr id="375" name="CustomShape 19"/>
          <p:cNvSpPr/>
          <p:nvPr/>
        </p:nvSpPr>
        <p:spPr>
          <a:xfrm>
            <a:off x="64008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g</a:t>
            </a:r>
            <a:endParaRPr b="0" lang="en-US" sz="1600" spc="-1" strike="noStrike">
              <a:latin typeface="Arial"/>
            </a:endParaRPr>
          </a:p>
        </p:txBody>
      </p:sp>
      <p:sp>
        <p:nvSpPr>
          <p:cNvPr id="376" name="CustomShape 20"/>
          <p:cNvSpPr/>
          <p:nvPr/>
        </p:nvSpPr>
        <p:spPr>
          <a:xfrm>
            <a:off x="585216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377" name="CustomShape 21"/>
          <p:cNvSpPr/>
          <p:nvPr/>
        </p:nvSpPr>
        <p:spPr>
          <a:xfrm>
            <a:off x="694944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378" name="CustomShape 22"/>
          <p:cNvSpPr/>
          <p:nvPr/>
        </p:nvSpPr>
        <p:spPr>
          <a:xfrm>
            <a:off x="4937760" y="822960"/>
            <a:ext cx="1188000" cy="36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t</a:t>
            </a:r>
            <a:endParaRPr b="0" lang="en-US" sz="1800" spc="-1" strike="noStrike">
              <a:latin typeface="Arial"/>
            </a:endParaRPr>
          </a:p>
        </p:txBody>
      </p:sp>
      <p:sp>
        <p:nvSpPr>
          <p:cNvPr id="379" name="CustomShape 23"/>
          <p:cNvSpPr/>
          <p:nvPr/>
        </p:nvSpPr>
        <p:spPr>
          <a:xfrm>
            <a:off x="74970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r</a:t>
            </a:r>
            <a:endParaRPr b="0" lang="en-US" sz="1600" spc="-1" strike="noStrike">
              <a:latin typeface="Arial"/>
            </a:endParaRPr>
          </a:p>
        </p:txBody>
      </p:sp>
      <p:sp>
        <p:nvSpPr>
          <p:cNvPr id="380" name="CustomShape 24"/>
          <p:cNvSpPr/>
          <p:nvPr/>
        </p:nvSpPr>
        <p:spPr>
          <a:xfrm>
            <a:off x="804384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381" name="CustomShape 25"/>
          <p:cNvSpPr/>
          <p:nvPr/>
        </p:nvSpPr>
        <p:spPr>
          <a:xfrm>
            <a:off x="859716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m</a:t>
            </a:r>
            <a:endParaRPr b="0" lang="en-US" sz="1600" spc="-1" strike="noStrike">
              <a:latin typeface="Arial"/>
            </a:endParaRPr>
          </a:p>
        </p:txBody>
      </p:sp>
      <p:sp>
        <p:nvSpPr>
          <p:cNvPr id="382" name="CustomShape 26"/>
          <p:cNvSpPr/>
          <p:nvPr/>
        </p:nvSpPr>
        <p:spPr>
          <a:xfrm>
            <a:off x="1098000" y="3102120"/>
            <a:ext cx="1096560" cy="3898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r</a:t>
            </a:r>
            <a:endParaRPr b="0" lang="en-US" sz="1800" spc="-1" strike="noStrike">
              <a:latin typeface="Arial"/>
            </a:endParaRPr>
          </a:p>
        </p:txBody>
      </p:sp>
      <p:sp>
        <p:nvSpPr>
          <p:cNvPr id="383" name="CustomShape 27"/>
          <p:cNvSpPr/>
          <p:nvPr/>
        </p:nvSpPr>
        <p:spPr>
          <a:xfrm>
            <a:off x="2195280" y="3102120"/>
            <a:ext cx="1096560" cy="39024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1</a:t>
            </a:r>
            <a:endParaRPr b="0" lang="en-US" sz="1800" spc="-1" strike="noStrike">
              <a:latin typeface="Arial"/>
            </a:endParaRPr>
          </a:p>
        </p:txBody>
      </p:sp>
      <p:sp>
        <p:nvSpPr>
          <p:cNvPr id="384" name="CustomShape 28"/>
          <p:cNvSpPr/>
          <p:nvPr/>
        </p:nvSpPr>
        <p:spPr>
          <a:xfrm>
            <a:off x="1098000" y="3492000"/>
            <a:ext cx="1096560" cy="3862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m</a:t>
            </a:r>
            <a:endParaRPr b="0" lang="en-US" sz="1800" spc="-1" strike="noStrike">
              <a:latin typeface="Arial"/>
            </a:endParaRPr>
          </a:p>
        </p:txBody>
      </p:sp>
      <p:sp>
        <p:nvSpPr>
          <p:cNvPr id="385" name="CustomShape 29"/>
          <p:cNvSpPr/>
          <p:nvPr/>
        </p:nvSpPr>
        <p:spPr>
          <a:xfrm>
            <a:off x="2195280" y="3493080"/>
            <a:ext cx="1096560" cy="3862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1</a:t>
            </a:r>
            <a:endParaRPr b="0" lang="en-US" sz="1800" spc="-1" strike="noStrike">
              <a:latin typeface="Arial"/>
            </a:endParaRPr>
          </a:p>
        </p:txBody>
      </p:sp>
      <p:sp>
        <p:nvSpPr>
          <p:cNvPr id="386" name="Line 30"/>
          <p:cNvSpPr/>
          <p:nvPr/>
        </p:nvSpPr>
        <p:spPr>
          <a:xfrm>
            <a:off x="5577840" y="413280"/>
            <a:ext cx="0" cy="320040"/>
          </a:xfrm>
          <a:prstGeom prst="line">
            <a:avLst/>
          </a:prstGeom>
          <a:ln>
            <a:solidFill>
              <a:srgbClr val="000000"/>
            </a:solidFill>
            <a:tailEnd len="med" type="triangle" w="med"/>
          </a:ln>
        </p:spPr>
        <p:style>
          <a:lnRef idx="0"/>
          <a:fillRef idx="0"/>
          <a:effectRef idx="0"/>
          <a:fontRef idx="minor"/>
        </p:style>
      </p:sp>
      <p:sp>
        <p:nvSpPr>
          <p:cNvPr id="387" name="CustomShape 31"/>
          <p:cNvSpPr/>
          <p:nvPr/>
        </p:nvSpPr>
        <p:spPr>
          <a:xfrm>
            <a:off x="184680" y="4610880"/>
            <a:ext cx="9690840" cy="7840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If </a:t>
            </a:r>
            <a:r>
              <a:rPr b="0" lang="en-US" sz="1800" spc="-1" strike="noStrike">
                <a:solidFill>
                  <a:srgbClr val="000000"/>
                </a:solidFill>
                <a:latin typeface="Arial"/>
                <a:ea typeface="DejaVu Sans"/>
              </a:rPr>
              <a:t>t[i] not in freq: return false</a:t>
            </a:r>
            <a:endParaRPr b="0" lang="en-US" sz="1800" spc="-1" strike="noStrike">
              <a:latin typeface="Arial"/>
            </a:endParaRPr>
          </a:p>
          <a:p>
            <a:pPr>
              <a:lnSpc>
                <a:spcPct val="100000"/>
              </a:lnSpc>
            </a:pPr>
            <a:r>
              <a:rPr b="0" lang="en-US" sz="1800" spc="-1" strike="noStrike">
                <a:solidFill>
                  <a:srgbClr val="000000"/>
                </a:solidFill>
                <a:latin typeface="Arial"/>
                <a:ea typeface="DejaVu Sans"/>
              </a:rPr>
              <a:t>freq[t[i]] -= 1 = freq[‘n’] = 0 -&gt; freq.remove(‘n’)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CustomShape 1"/>
          <p:cNvSpPr/>
          <p:nvPr/>
        </p:nvSpPr>
        <p:spPr>
          <a:xfrm>
            <a:off x="73152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389" name="CustomShape 2"/>
          <p:cNvSpPr/>
          <p:nvPr/>
        </p:nvSpPr>
        <p:spPr>
          <a:xfrm>
            <a:off x="18288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390" name="CustomShape 3"/>
          <p:cNvSpPr/>
          <p:nvPr/>
        </p:nvSpPr>
        <p:spPr>
          <a:xfrm>
            <a:off x="128016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n</a:t>
            </a:r>
            <a:endParaRPr b="0" lang="en-US" sz="1600" spc="-1" strike="noStrike">
              <a:latin typeface="Arial"/>
            </a:endParaRPr>
          </a:p>
        </p:txBody>
      </p:sp>
      <p:sp>
        <p:nvSpPr>
          <p:cNvPr id="391" name="CustomShape 4"/>
          <p:cNvSpPr/>
          <p:nvPr/>
        </p:nvSpPr>
        <p:spPr>
          <a:xfrm>
            <a:off x="237744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g</a:t>
            </a:r>
            <a:endParaRPr b="0" lang="en-US" sz="1600" spc="-1" strike="noStrike">
              <a:latin typeface="Arial"/>
            </a:endParaRPr>
          </a:p>
        </p:txBody>
      </p:sp>
      <p:sp>
        <p:nvSpPr>
          <p:cNvPr id="392" name="CustomShape 5"/>
          <p:cNvSpPr/>
          <p:nvPr/>
        </p:nvSpPr>
        <p:spPr>
          <a:xfrm>
            <a:off x="365760" y="822960"/>
            <a:ext cx="1188000" cy="36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a:t>
            </a:r>
            <a:endParaRPr b="0" lang="en-US" sz="1800" spc="-1" strike="noStrike">
              <a:latin typeface="Arial"/>
            </a:endParaRPr>
          </a:p>
        </p:txBody>
      </p:sp>
      <p:sp>
        <p:nvSpPr>
          <p:cNvPr id="393" name="CustomShape 6"/>
          <p:cNvSpPr/>
          <p:nvPr/>
        </p:nvSpPr>
        <p:spPr>
          <a:xfrm>
            <a:off x="29250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r</a:t>
            </a:r>
            <a:endParaRPr b="0" lang="en-US" sz="1600" spc="-1" strike="noStrike">
              <a:latin typeface="Arial"/>
            </a:endParaRPr>
          </a:p>
        </p:txBody>
      </p:sp>
      <p:sp>
        <p:nvSpPr>
          <p:cNvPr id="394" name="CustomShape 7"/>
          <p:cNvSpPr/>
          <p:nvPr/>
        </p:nvSpPr>
        <p:spPr>
          <a:xfrm>
            <a:off x="365760" y="1554480"/>
            <a:ext cx="1188000" cy="36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freq</a:t>
            </a:r>
            <a:endParaRPr b="0" lang="en-US" sz="1800" spc="-1" strike="noStrike">
              <a:latin typeface="Arial"/>
            </a:endParaRPr>
          </a:p>
        </p:txBody>
      </p:sp>
      <p:sp>
        <p:nvSpPr>
          <p:cNvPr id="395" name="CustomShape 8"/>
          <p:cNvSpPr/>
          <p:nvPr/>
        </p:nvSpPr>
        <p:spPr>
          <a:xfrm>
            <a:off x="1098000" y="1554480"/>
            <a:ext cx="1096560" cy="3862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key</a:t>
            </a:r>
            <a:endParaRPr b="0" lang="en-US" sz="1600" spc="-1" strike="noStrike">
              <a:latin typeface="Arial"/>
            </a:endParaRPr>
          </a:p>
        </p:txBody>
      </p:sp>
      <p:sp>
        <p:nvSpPr>
          <p:cNvPr id="396" name="CustomShape 9"/>
          <p:cNvSpPr/>
          <p:nvPr/>
        </p:nvSpPr>
        <p:spPr>
          <a:xfrm>
            <a:off x="2195280" y="1555560"/>
            <a:ext cx="1096560" cy="3862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value</a:t>
            </a:r>
            <a:endParaRPr b="0" lang="en-US" sz="1600" spc="-1" strike="noStrike">
              <a:latin typeface="Arial"/>
            </a:endParaRPr>
          </a:p>
        </p:txBody>
      </p:sp>
      <p:sp>
        <p:nvSpPr>
          <p:cNvPr id="397" name="CustomShape 10"/>
          <p:cNvSpPr/>
          <p:nvPr/>
        </p:nvSpPr>
        <p:spPr>
          <a:xfrm>
            <a:off x="1098000" y="1941840"/>
            <a:ext cx="1096560" cy="3898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a</a:t>
            </a:r>
            <a:endParaRPr b="0" lang="en-US" sz="1800" spc="-1" strike="noStrike">
              <a:latin typeface="Arial"/>
            </a:endParaRPr>
          </a:p>
        </p:txBody>
      </p:sp>
      <p:sp>
        <p:nvSpPr>
          <p:cNvPr id="398" name="CustomShape 11"/>
          <p:cNvSpPr/>
          <p:nvPr/>
        </p:nvSpPr>
        <p:spPr>
          <a:xfrm>
            <a:off x="2195280" y="1942200"/>
            <a:ext cx="1096560" cy="38952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2</a:t>
            </a:r>
            <a:endParaRPr b="0" lang="en-US" sz="1800" spc="-1" strike="noStrike">
              <a:latin typeface="Arial"/>
            </a:endParaRPr>
          </a:p>
        </p:txBody>
      </p:sp>
      <p:sp>
        <p:nvSpPr>
          <p:cNvPr id="399" name="CustomShape 12"/>
          <p:cNvSpPr/>
          <p:nvPr/>
        </p:nvSpPr>
        <p:spPr>
          <a:xfrm>
            <a:off x="1098000" y="2331720"/>
            <a:ext cx="1096560" cy="389880"/>
          </a:xfrm>
          <a:prstGeom prst="rect">
            <a:avLst/>
          </a:prstGeom>
          <a:solidFill>
            <a:srgbClr val="ffffff"/>
          </a:solidFill>
          <a:ln>
            <a:solidFill>
              <a:srgbClr val="000000"/>
            </a:solidFill>
          </a:ln>
        </p:spPr>
        <p:style>
          <a:lnRef idx="0"/>
          <a:fillRef idx="0"/>
          <a:effectRef idx="0"/>
          <a:fontRef idx="minor"/>
        </p:style>
      </p:sp>
      <p:sp>
        <p:nvSpPr>
          <p:cNvPr id="400" name="CustomShape 13"/>
          <p:cNvSpPr/>
          <p:nvPr/>
        </p:nvSpPr>
        <p:spPr>
          <a:xfrm>
            <a:off x="2195280" y="2331720"/>
            <a:ext cx="1096560" cy="390240"/>
          </a:xfrm>
          <a:prstGeom prst="rect">
            <a:avLst/>
          </a:prstGeom>
          <a:solidFill>
            <a:srgbClr val="ffffff"/>
          </a:solidFill>
          <a:ln>
            <a:solidFill>
              <a:srgbClr val="000000"/>
            </a:solidFill>
          </a:ln>
        </p:spPr>
        <p:style>
          <a:lnRef idx="0"/>
          <a:fillRef idx="0"/>
          <a:effectRef idx="0"/>
          <a:fontRef idx="minor"/>
        </p:style>
      </p:sp>
      <p:sp>
        <p:nvSpPr>
          <p:cNvPr id="401" name="CustomShape 14"/>
          <p:cNvSpPr/>
          <p:nvPr/>
        </p:nvSpPr>
        <p:spPr>
          <a:xfrm>
            <a:off x="1098000" y="2721600"/>
            <a:ext cx="1096560" cy="3862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g</a:t>
            </a:r>
            <a:endParaRPr b="0" lang="en-US" sz="1800" spc="-1" strike="noStrike">
              <a:latin typeface="Arial"/>
            </a:endParaRPr>
          </a:p>
        </p:txBody>
      </p:sp>
      <p:sp>
        <p:nvSpPr>
          <p:cNvPr id="402" name="CustomShape 15"/>
          <p:cNvSpPr/>
          <p:nvPr/>
        </p:nvSpPr>
        <p:spPr>
          <a:xfrm>
            <a:off x="2195280" y="2722680"/>
            <a:ext cx="1096560" cy="3862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1</a:t>
            </a:r>
            <a:endParaRPr b="0" lang="en-US" sz="1800" spc="-1" strike="noStrike">
              <a:latin typeface="Arial"/>
            </a:endParaRPr>
          </a:p>
        </p:txBody>
      </p:sp>
      <p:sp>
        <p:nvSpPr>
          <p:cNvPr id="403" name="CustomShape 16"/>
          <p:cNvSpPr/>
          <p:nvPr/>
        </p:nvSpPr>
        <p:spPr>
          <a:xfrm>
            <a:off x="347184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404" name="CustomShape 17"/>
          <p:cNvSpPr/>
          <p:nvPr/>
        </p:nvSpPr>
        <p:spPr>
          <a:xfrm>
            <a:off x="402516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m</a:t>
            </a:r>
            <a:endParaRPr b="0" lang="en-US" sz="1600" spc="-1" strike="noStrike">
              <a:latin typeface="Arial"/>
            </a:endParaRPr>
          </a:p>
        </p:txBody>
      </p:sp>
      <p:sp>
        <p:nvSpPr>
          <p:cNvPr id="405" name="CustomShape 18"/>
          <p:cNvSpPr/>
          <p:nvPr/>
        </p:nvSpPr>
        <p:spPr>
          <a:xfrm>
            <a:off x="530352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n</a:t>
            </a:r>
            <a:endParaRPr b="0" lang="en-US" sz="1600" spc="-1" strike="noStrike">
              <a:latin typeface="Arial"/>
            </a:endParaRPr>
          </a:p>
        </p:txBody>
      </p:sp>
      <p:sp>
        <p:nvSpPr>
          <p:cNvPr id="406" name="CustomShape 19"/>
          <p:cNvSpPr/>
          <p:nvPr/>
        </p:nvSpPr>
        <p:spPr>
          <a:xfrm>
            <a:off x="64008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g</a:t>
            </a:r>
            <a:endParaRPr b="0" lang="en-US" sz="1600" spc="-1" strike="noStrike">
              <a:latin typeface="Arial"/>
            </a:endParaRPr>
          </a:p>
        </p:txBody>
      </p:sp>
      <p:sp>
        <p:nvSpPr>
          <p:cNvPr id="407" name="CustomShape 20"/>
          <p:cNvSpPr/>
          <p:nvPr/>
        </p:nvSpPr>
        <p:spPr>
          <a:xfrm>
            <a:off x="585216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408" name="CustomShape 21"/>
          <p:cNvSpPr/>
          <p:nvPr/>
        </p:nvSpPr>
        <p:spPr>
          <a:xfrm>
            <a:off x="694944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409" name="CustomShape 22"/>
          <p:cNvSpPr/>
          <p:nvPr/>
        </p:nvSpPr>
        <p:spPr>
          <a:xfrm>
            <a:off x="4937760" y="822960"/>
            <a:ext cx="1188000" cy="36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t</a:t>
            </a:r>
            <a:endParaRPr b="0" lang="en-US" sz="1800" spc="-1" strike="noStrike">
              <a:latin typeface="Arial"/>
            </a:endParaRPr>
          </a:p>
        </p:txBody>
      </p:sp>
      <p:sp>
        <p:nvSpPr>
          <p:cNvPr id="410" name="CustomShape 23"/>
          <p:cNvSpPr/>
          <p:nvPr/>
        </p:nvSpPr>
        <p:spPr>
          <a:xfrm>
            <a:off x="74970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r</a:t>
            </a:r>
            <a:endParaRPr b="0" lang="en-US" sz="1600" spc="-1" strike="noStrike">
              <a:latin typeface="Arial"/>
            </a:endParaRPr>
          </a:p>
        </p:txBody>
      </p:sp>
      <p:sp>
        <p:nvSpPr>
          <p:cNvPr id="411" name="CustomShape 24"/>
          <p:cNvSpPr/>
          <p:nvPr/>
        </p:nvSpPr>
        <p:spPr>
          <a:xfrm>
            <a:off x="804384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412" name="CustomShape 25"/>
          <p:cNvSpPr/>
          <p:nvPr/>
        </p:nvSpPr>
        <p:spPr>
          <a:xfrm>
            <a:off x="859716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m</a:t>
            </a:r>
            <a:endParaRPr b="0" lang="en-US" sz="1600" spc="-1" strike="noStrike">
              <a:latin typeface="Arial"/>
            </a:endParaRPr>
          </a:p>
        </p:txBody>
      </p:sp>
      <p:sp>
        <p:nvSpPr>
          <p:cNvPr id="413" name="CustomShape 26"/>
          <p:cNvSpPr/>
          <p:nvPr/>
        </p:nvSpPr>
        <p:spPr>
          <a:xfrm>
            <a:off x="1098000" y="3102120"/>
            <a:ext cx="1096560" cy="3898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r</a:t>
            </a:r>
            <a:endParaRPr b="0" lang="en-US" sz="1800" spc="-1" strike="noStrike">
              <a:latin typeface="Arial"/>
            </a:endParaRPr>
          </a:p>
        </p:txBody>
      </p:sp>
      <p:sp>
        <p:nvSpPr>
          <p:cNvPr id="414" name="CustomShape 27"/>
          <p:cNvSpPr/>
          <p:nvPr/>
        </p:nvSpPr>
        <p:spPr>
          <a:xfrm>
            <a:off x="2195280" y="3102120"/>
            <a:ext cx="1096560" cy="39024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1</a:t>
            </a:r>
            <a:endParaRPr b="0" lang="en-US" sz="1800" spc="-1" strike="noStrike">
              <a:latin typeface="Arial"/>
            </a:endParaRPr>
          </a:p>
        </p:txBody>
      </p:sp>
      <p:sp>
        <p:nvSpPr>
          <p:cNvPr id="415" name="CustomShape 28"/>
          <p:cNvSpPr/>
          <p:nvPr/>
        </p:nvSpPr>
        <p:spPr>
          <a:xfrm>
            <a:off x="1098000" y="3492000"/>
            <a:ext cx="1096560" cy="3862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m</a:t>
            </a:r>
            <a:endParaRPr b="0" lang="en-US" sz="1800" spc="-1" strike="noStrike">
              <a:latin typeface="Arial"/>
            </a:endParaRPr>
          </a:p>
        </p:txBody>
      </p:sp>
      <p:sp>
        <p:nvSpPr>
          <p:cNvPr id="416" name="CustomShape 29"/>
          <p:cNvSpPr/>
          <p:nvPr/>
        </p:nvSpPr>
        <p:spPr>
          <a:xfrm>
            <a:off x="2195280" y="3493080"/>
            <a:ext cx="1096560" cy="3862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1</a:t>
            </a:r>
            <a:endParaRPr b="0" lang="en-US" sz="1800" spc="-1" strike="noStrike">
              <a:latin typeface="Arial"/>
            </a:endParaRPr>
          </a:p>
        </p:txBody>
      </p:sp>
      <p:sp>
        <p:nvSpPr>
          <p:cNvPr id="417" name="Line 30"/>
          <p:cNvSpPr/>
          <p:nvPr/>
        </p:nvSpPr>
        <p:spPr>
          <a:xfrm>
            <a:off x="6126480" y="413280"/>
            <a:ext cx="0" cy="320040"/>
          </a:xfrm>
          <a:prstGeom prst="line">
            <a:avLst/>
          </a:prstGeom>
          <a:ln>
            <a:solidFill>
              <a:srgbClr val="000000"/>
            </a:solidFill>
            <a:tailEnd len="med" type="triangle" w="med"/>
          </a:ln>
        </p:spPr>
        <p:style>
          <a:lnRef idx="0"/>
          <a:fillRef idx="0"/>
          <a:effectRef idx="0"/>
          <a:fontRef idx="minor"/>
        </p:style>
      </p:sp>
      <p:sp>
        <p:nvSpPr>
          <p:cNvPr id="418" name="CustomShape 31"/>
          <p:cNvSpPr/>
          <p:nvPr/>
        </p:nvSpPr>
        <p:spPr>
          <a:xfrm>
            <a:off x="184680" y="4610880"/>
            <a:ext cx="9690840" cy="7840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If </a:t>
            </a:r>
            <a:r>
              <a:rPr b="0" lang="en-US" sz="1800" spc="-1" strike="noStrike">
                <a:solidFill>
                  <a:srgbClr val="000000"/>
                </a:solidFill>
                <a:latin typeface="Arial"/>
                <a:ea typeface="DejaVu Sans"/>
              </a:rPr>
              <a:t>t[i] not in freq: return false</a:t>
            </a:r>
            <a:endParaRPr b="0" lang="en-US" sz="1800" spc="-1" strike="noStrike">
              <a:latin typeface="Arial"/>
            </a:endParaRPr>
          </a:p>
          <a:p>
            <a:pPr>
              <a:lnSpc>
                <a:spcPct val="100000"/>
              </a:lnSpc>
            </a:pPr>
            <a:r>
              <a:rPr b="0" lang="en-US" sz="1800" spc="-1" strike="noStrike">
                <a:solidFill>
                  <a:srgbClr val="000000"/>
                </a:solidFill>
                <a:latin typeface="Arial"/>
                <a:ea typeface="DejaVu Sans"/>
              </a:rPr>
              <a:t>freq[t[i]] -= 1 = freq[‘a’] = 2</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CustomShape 1"/>
          <p:cNvSpPr/>
          <p:nvPr/>
        </p:nvSpPr>
        <p:spPr>
          <a:xfrm>
            <a:off x="73152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420" name="CustomShape 2"/>
          <p:cNvSpPr/>
          <p:nvPr/>
        </p:nvSpPr>
        <p:spPr>
          <a:xfrm>
            <a:off x="18288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421" name="CustomShape 3"/>
          <p:cNvSpPr/>
          <p:nvPr/>
        </p:nvSpPr>
        <p:spPr>
          <a:xfrm>
            <a:off x="128016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n</a:t>
            </a:r>
            <a:endParaRPr b="0" lang="en-US" sz="1600" spc="-1" strike="noStrike">
              <a:latin typeface="Arial"/>
            </a:endParaRPr>
          </a:p>
        </p:txBody>
      </p:sp>
      <p:sp>
        <p:nvSpPr>
          <p:cNvPr id="422" name="CustomShape 4"/>
          <p:cNvSpPr/>
          <p:nvPr/>
        </p:nvSpPr>
        <p:spPr>
          <a:xfrm>
            <a:off x="237744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g</a:t>
            </a:r>
            <a:endParaRPr b="0" lang="en-US" sz="1600" spc="-1" strike="noStrike">
              <a:latin typeface="Arial"/>
            </a:endParaRPr>
          </a:p>
        </p:txBody>
      </p:sp>
      <p:sp>
        <p:nvSpPr>
          <p:cNvPr id="423" name="CustomShape 5"/>
          <p:cNvSpPr/>
          <p:nvPr/>
        </p:nvSpPr>
        <p:spPr>
          <a:xfrm>
            <a:off x="365760" y="822960"/>
            <a:ext cx="1188000" cy="36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a:t>
            </a:r>
            <a:endParaRPr b="0" lang="en-US" sz="1800" spc="-1" strike="noStrike">
              <a:latin typeface="Arial"/>
            </a:endParaRPr>
          </a:p>
        </p:txBody>
      </p:sp>
      <p:sp>
        <p:nvSpPr>
          <p:cNvPr id="424" name="CustomShape 6"/>
          <p:cNvSpPr/>
          <p:nvPr/>
        </p:nvSpPr>
        <p:spPr>
          <a:xfrm>
            <a:off x="29250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r</a:t>
            </a:r>
            <a:endParaRPr b="0" lang="en-US" sz="1600" spc="-1" strike="noStrike">
              <a:latin typeface="Arial"/>
            </a:endParaRPr>
          </a:p>
        </p:txBody>
      </p:sp>
      <p:sp>
        <p:nvSpPr>
          <p:cNvPr id="425" name="CustomShape 7"/>
          <p:cNvSpPr/>
          <p:nvPr/>
        </p:nvSpPr>
        <p:spPr>
          <a:xfrm>
            <a:off x="365760" y="1554480"/>
            <a:ext cx="1188000" cy="36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freq</a:t>
            </a:r>
            <a:endParaRPr b="0" lang="en-US" sz="1800" spc="-1" strike="noStrike">
              <a:latin typeface="Arial"/>
            </a:endParaRPr>
          </a:p>
        </p:txBody>
      </p:sp>
      <p:sp>
        <p:nvSpPr>
          <p:cNvPr id="426" name="CustomShape 8"/>
          <p:cNvSpPr/>
          <p:nvPr/>
        </p:nvSpPr>
        <p:spPr>
          <a:xfrm>
            <a:off x="1098000" y="1554480"/>
            <a:ext cx="1096560" cy="3862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key</a:t>
            </a:r>
            <a:endParaRPr b="0" lang="en-US" sz="1600" spc="-1" strike="noStrike">
              <a:latin typeface="Arial"/>
            </a:endParaRPr>
          </a:p>
        </p:txBody>
      </p:sp>
      <p:sp>
        <p:nvSpPr>
          <p:cNvPr id="427" name="CustomShape 9"/>
          <p:cNvSpPr/>
          <p:nvPr/>
        </p:nvSpPr>
        <p:spPr>
          <a:xfrm>
            <a:off x="2195280" y="1555560"/>
            <a:ext cx="1096560" cy="3862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value</a:t>
            </a:r>
            <a:endParaRPr b="0" lang="en-US" sz="1600" spc="-1" strike="noStrike">
              <a:latin typeface="Arial"/>
            </a:endParaRPr>
          </a:p>
        </p:txBody>
      </p:sp>
      <p:sp>
        <p:nvSpPr>
          <p:cNvPr id="428" name="CustomShape 10"/>
          <p:cNvSpPr/>
          <p:nvPr/>
        </p:nvSpPr>
        <p:spPr>
          <a:xfrm>
            <a:off x="1098000" y="1941840"/>
            <a:ext cx="1096560" cy="3898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a</a:t>
            </a:r>
            <a:endParaRPr b="0" lang="en-US" sz="1800" spc="-1" strike="noStrike">
              <a:latin typeface="Arial"/>
            </a:endParaRPr>
          </a:p>
        </p:txBody>
      </p:sp>
      <p:sp>
        <p:nvSpPr>
          <p:cNvPr id="429" name="CustomShape 11"/>
          <p:cNvSpPr/>
          <p:nvPr/>
        </p:nvSpPr>
        <p:spPr>
          <a:xfrm>
            <a:off x="2195280" y="1942200"/>
            <a:ext cx="1096560" cy="38952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2</a:t>
            </a:r>
            <a:endParaRPr b="0" lang="en-US" sz="1800" spc="-1" strike="noStrike">
              <a:latin typeface="Arial"/>
            </a:endParaRPr>
          </a:p>
        </p:txBody>
      </p:sp>
      <p:sp>
        <p:nvSpPr>
          <p:cNvPr id="430" name="CustomShape 12"/>
          <p:cNvSpPr/>
          <p:nvPr/>
        </p:nvSpPr>
        <p:spPr>
          <a:xfrm>
            <a:off x="1098000" y="2331720"/>
            <a:ext cx="1096560" cy="389880"/>
          </a:xfrm>
          <a:prstGeom prst="rect">
            <a:avLst/>
          </a:prstGeom>
          <a:solidFill>
            <a:srgbClr val="ffffff"/>
          </a:solidFill>
          <a:ln>
            <a:solidFill>
              <a:srgbClr val="000000"/>
            </a:solidFill>
          </a:ln>
        </p:spPr>
        <p:style>
          <a:lnRef idx="0"/>
          <a:fillRef idx="0"/>
          <a:effectRef idx="0"/>
          <a:fontRef idx="minor"/>
        </p:style>
      </p:sp>
      <p:sp>
        <p:nvSpPr>
          <p:cNvPr id="431" name="CustomShape 13"/>
          <p:cNvSpPr/>
          <p:nvPr/>
        </p:nvSpPr>
        <p:spPr>
          <a:xfrm>
            <a:off x="2195280" y="2331720"/>
            <a:ext cx="1096560" cy="390240"/>
          </a:xfrm>
          <a:prstGeom prst="rect">
            <a:avLst/>
          </a:prstGeom>
          <a:solidFill>
            <a:srgbClr val="ffffff"/>
          </a:solidFill>
          <a:ln>
            <a:solidFill>
              <a:srgbClr val="000000"/>
            </a:solidFill>
          </a:ln>
        </p:spPr>
        <p:style>
          <a:lnRef idx="0"/>
          <a:fillRef idx="0"/>
          <a:effectRef idx="0"/>
          <a:fontRef idx="minor"/>
        </p:style>
      </p:sp>
      <p:sp>
        <p:nvSpPr>
          <p:cNvPr id="432" name="CustomShape 14"/>
          <p:cNvSpPr/>
          <p:nvPr/>
        </p:nvSpPr>
        <p:spPr>
          <a:xfrm>
            <a:off x="1098000" y="2721600"/>
            <a:ext cx="1096560" cy="386280"/>
          </a:xfrm>
          <a:prstGeom prst="rect">
            <a:avLst/>
          </a:prstGeom>
          <a:solidFill>
            <a:srgbClr val="ffffff"/>
          </a:solidFill>
          <a:ln>
            <a:solidFill>
              <a:srgbClr val="000000"/>
            </a:solidFill>
          </a:ln>
        </p:spPr>
        <p:style>
          <a:lnRef idx="0"/>
          <a:fillRef idx="0"/>
          <a:effectRef idx="0"/>
          <a:fontRef idx="minor"/>
        </p:style>
      </p:sp>
      <p:sp>
        <p:nvSpPr>
          <p:cNvPr id="433" name="CustomShape 15"/>
          <p:cNvSpPr/>
          <p:nvPr/>
        </p:nvSpPr>
        <p:spPr>
          <a:xfrm>
            <a:off x="2195280" y="2722680"/>
            <a:ext cx="1096560" cy="386280"/>
          </a:xfrm>
          <a:prstGeom prst="rect">
            <a:avLst/>
          </a:prstGeom>
          <a:solidFill>
            <a:srgbClr val="ffffff"/>
          </a:solidFill>
          <a:ln>
            <a:solidFill>
              <a:srgbClr val="000000"/>
            </a:solidFill>
          </a:ln>
        </p:spPr>
        <p:style>
          <a:lnRef idx="0"/>
          <a:fillRef idx="0"/>
          <a:effectRef idx="0"/>
          <a:fontRef idx="minor"/>
        </p:style>
      </p:sp>
      <p:sp>
        <p:nvSpPr>
          <p:cNvPr id="434" name="CustomShape 16"/>
          <p:cNvSpPr/>
          <p:nvPr/>
        </p:nvSpPr>
        <p:spPr>
          <a:xfrm>
            <a:off x="347184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435" name="CustomShape 17"/>
          <p:cNvSpPr/>
          <p:nvPr/>
        </p:nvSpPr>
        <p:spPr>
          <a:xfrm>
            <a:off x="402516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m</a:t>
            </a:r>
            <a:endParaRPr b="0" lang="en-US" sz="1600" spc="-1" strike="noStrike">
              <a:latin typeface="Arial"/>
            </a:endParaRPr>
          </a:p>
        </p:txBody>
      </p:sp>
      <p:sp>
        <p:nvSpPr>
          <p:cNvPr id="436" name="CustomShape 18"/>
          <p:cNvSpPr/>
          <p:nvPr/>
        </p:nvSpPr>
        <p:spPr>
          <a:xfrm>
            <a:off x="530352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n</a:t>
            </a:r>
            <a:endParaRPr b="0" lang="en-US" sz="1600" spc="-1" strike="noStrike">
              <a:latin typeface="Arial"/>
            </a:endParaRPr>
          </a:p>
        </p:txBody>
      </p:sp>
      <p:sp>
        <p:nvSpPr>
          <p:cNvPr id="437" name="CustomShape 19"/>
          <p:cNvSpPr/>
          <p:nvPr/>
        </p:nvSpPr>
        <p:spPr>
          <a:xfrm>
            <a:off x="64008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g</a:t>
            </a:r>
            <a:endParaRPr b="0" lang="en-US" sz="1600" spc="-1" strike="noStrike">
              <a:latin typeface="Arial"/>
            </a:endParaRPr>
          </a:p>
        </p:txBody>
      </p:sp>
      <p:sp>
        <p:nvSpPr>
          <p:cNvPr id="438" name="CustomShape 20"/>
          <p:cNvSpPr/>
          <p:nvPr/>
        </p:nvSpPr>
        <p:spPr>
          <a:xfrm>
            <a:off x="585216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439" name="CustomShape 21"/>
          <p:cNvSpPr/>
          <p:nvPr/>
        </p:nvSpPr>
        <p:spPr>
          <a:xfrm>
            <a:off x="694944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440" name="CustomShape 22"/>
          <p:cNvSpPr/>
          <p:nvPr/>
        </p:nvSpPr>
        <p:spPr>
          <a:xfrm>
            <a:off x="4937760" y="822960"/>
            <a:ext cx="1188000" cy="36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t</a:t>
            </a:r>
            <a:endParaRPr b="0" lang="en-US" sz="1800" spc="-1" strike="noStrike">
              <a:latin typeface="Arial"/>
            </a:endParaRPr>
          </a:p>
        </p:txBody>
      </p:sp>
      <p:sp>
        <p:nvSpPr>
          <p:cNvPr id="441" name="CustomShape 23"/>
          <p:cNvSpPr/>
          <p:nvPr/>
        </p:nvSpPr>
        <p:spPr>
          <a:xfrm>
            <a:off x="74970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r</a:t>
            </a:r>
            <a:endParaRPr b="0" lang="en-US" sz="1600" spc="-1" strike="noStrike">
              <a:latin typeface="Arial"/>
            </a:endParaRPr>
          </a:p>
        </p:txBody>
      </p:sp>
      <p:sp>
        <p:nvSpPr>
          <p:cNvPr id="442" name="CustomShape 24"/>
          <p:cNvSpPr/>
          <p:nvPr/>
        </p:nvSpPr>
        <p:spPr>
          <a:xfrm>
            <a:off x="804384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443" name="CustomShape 25"/>
          <p:cNvSpPr/>
          <p:nvPr/>
        </p:nvSpPr>
        <p:spPr>
          <a:xfrm>
            <a:off x="859716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m</a:t>
            </a:r>
            <a:endParaRPr b="0" lang="en-US" sz="1600" spc="-1" strike="noStrike">
              <a:latin typeface="Arial"/>
            </a:endParaRPr>
          </a:p>
        </p:txBody>
      </p:sp>
      <p:sp>
        <p:nvSpPr>
          <p:cNvPr id="444" name="CustomShape 26"/>
          <p:cNvSpPr/>
          <p:nvPr/>
        </p:nvSpPr>
        <p:spPr>
          <a:xfrm>
            <a:off x="1098000" y="3102120"/>
            <a:ext cx="1096560" cy="3898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r</a:t>
            </a:r>
            <a:endParaRPr b="0" lang="en-US" sz="1800" spc="-1" strike="noStrike">
              <a:latin typeface="Arial"/>
            </a:endParaRPr>
          </a:p>
        </p:txBody>
      </p:sp>
      <p:sp>
        <p:nvSpPr>
          <p:cNvPr id="445" name="CustomShape 27"/>
          <p:cNvSpPr/>
          <p:nvPr/>
        </p:nvSpPr>
        <p:spPr>
          <a:xfrm>
            <a:off x="2195280" y="3102120"/>
            <a:ext cx="1096560" cy="39024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1</a:t>
            </a:r>
            <a:endParaRPr b="0" lang="en-US" sz="1800" spc="-1" strike="noStrike">
              <a:latin typeface="Arial"/>
            </a:endParaRPr>
          </a:p>
        </p:txBody>
      </p:sp>
      <p:sp>
        <p:nvSpPr>
          <p:cNvPr id="446" name="CustomShape 28"/>
          <p:cNvSpPr/>
          <p:nvPr/>
        </p:nvSpPr>
        <p:spPr>
          <a:xfrm>
            <a:off x="1098000" y="3492000"/>
            <a:ext cx="1096560" cy="3862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m</a:t>
            </a:r>
            <a:endParaRPr b="0" lang="en-US" sz="1800" spc="-1" strike="noStrike">
              <a:latin typeface="Arial"/>
            </a:endParaRPr>
          </a:p>
        </p:txBody>
      </p:sp>
      <p:sp>
        <p:nvSpPr>
          <p:cNvPr id="447" name="CustomShape 29"/>
          <p:cNvSpPr/>
          <p:nvPr/>
        </p:nvSpPr>
        <p:spPr>
          <a:xfrm>
            <a:off x="2195280" y="3493080"/>
            <a:ext cx="1096560" cy="3862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1</a:t>
            </a:r>
            <a:endParaRPr b="0" lang="en-US" sz="1800" spc="-1" strike="noStrike">
              <a:latin typeface="Arial"/>
            </a:endParaRPr>
          </a:p>
        </p:txBody>
      </p:sp>
      <p:sp>
        <p:nvSpPr>
          <p:cNvPr id="448" name="Line 30"/>
          <p:cNvSpPr/>
          <p:nvPr/>
        </p:nvSpPr>
        <p:spPr>
          <a:xfrm>
            <a:off x="6675120" y="413280"/>
            <a:ext cx="0" cy="320040"/>
          </a:xfrm>
          <a:prstGeom prst="line">
            <a:avLst/>
          </a:prstGeom>
          <a:ln>
            <a:solidFill>
              <a:srgbClr val="000000"/>
            </a:solidFill>
            <a:tailEnd len="med" type="triangle" w="med"/>
          </a:ln>
        </p:spPr>
        <p:style>
          <a:lnRef idx="0"/>
          <a:fillRef idx="0"/>
          <a:effectRef idx="0"/>
          <a:fontRef idx="minor"/>
        </p:style>
      </p:sp>
      <p:sp>
        <p:nvSpPr>
          <p:cNvPr id="449" name="CustomShape 31"/>
          <p:cNvSpPr/>
          <p:nvPr/>
        </p:nvSpPr>
        <p:spPr>
          <a:xfrm>
            <a:off x="184680" y="4610880"/>
            <a:ext cx="9690840" cy="7840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If </a:t>
            </a:r>
            <a:r>
              <a:rPr b="0" lang="en-US" sz="1800" spc="-1" strike="noStrike">
                <a:solidFill>
                  <a:srgbClr val="000000"/>
                </a:solidFill>
                <a:latin typeface="Arial"/>
                <a:ea typeface="DejaVu Sans"/>
              </a:rPr>
              <a:t>t[i] </a:t>
            </a:r>
            <a:r>
              <a:rPr b="0" lang="en-US" sz="1800" spc="-1" strike="noStrike">
                <a:solidFill>
                  <a:srgbClr val="000000"/>
                </a:solidFill>
                <a:latin typeface="Arial"/>
                <a:ea typeface="DejaVu Sans"/>
              </a:rPr>
              <a:t>not </a:t>
            </a:r>
            <a:r>
              <a:rPr b="0" lang="en-US" sz="1800" spc="-1" strike="noStrike">
                <a:solidFill>
                  <a:srgbClr val="000000"/>
                </a:solidFill>
                <a:latin typeface="Arial"/>
                <a:ea typeface="DejaVu Sans"/>
              </a:rPr>
              <a:t>in </a:t>
            </a:r>
            <a:r>
              <a:rPr b="0" lang="en-US" sz="1800" spc="-1" strike="noStrike">
                <a:solidFill>
                  <a:srgbClr val="000000"/>
                </a:solidFill>
                <a:latin typeface="Arial"/>
                <a:ea typeface="DejaVu Sans"/>
              </a:rPr>
              <a:t>fre</a:t>
            </a:r>
            <a:r>
              <a:rPr b="0" lang="en-US" sz="1800" spc="-1" strike="noStrike">
                <a:solidFill>
                  <a:srgbClr val="000000"/>
                </a:solidFill>
                <a:latin typeface="Arial"/>
                <a:ea typeface="DejaVu Sans"/>
              </a:rPr>
              <a:t>q: </a:t>
            </a:r>
            <a:r>
              <a:rPr b="0" lang="en-US" sz="1800" spc="-1" strike="noStrike">
                <a:solidFill>
                  <a:srgbClr val="000000"/>
                </a:solidFill>
                <a:latin typeface="Arial"/>
                <a:ea typeface="DejaVu Sans"/>
              </a:rPr>
              <a:t>ret</a:t>
            </a:r>
            <a:r>
              <a:rPr b="0" lang="en-US" sz="1800" spc="-1" strike="noStrike">
                <a:solidFill>
                  <a:srgbClr val="000000"/>
                </a:solidFill>
                <a:latin typeface="Arial"/>
                <a:ea typeface="DejaVu Sans"/>
              </a:rPr>
              <a:t>urn </a:t>
            </a:r>
            <a:r>
              <a:rPr b="0" lang="en-US" sz="1800" spc="-1" strike="noStrike">
                <a:solidFill>
                  <a:srgbClr val="000000"/>
                </a:solidFill>
                <a:latin typeface="Arial"/>
                <a:ea typeface="DejaVu Sans"/>
              </a:rPr>
              <a:t>fals</a:t>
            </a:r>
            <a:r>
              <a:rPr b="0" lang="en-US" sz="1800" spc="-1" strike="noStrike">
                <a:solidFill>
                  <a:srgbClr val="000000"/>
                </a:solidFill>
                <a:latin typeface="Arial"/>
                <a:ea typeface="DejaVu Sans"/>
              </a:rPr>
              <a:t>e</a:t>
            </a:r>
            <a:endParaRPr b="0" lang="en-US" sz="1800" spc="-1" strike="noStrike">
              <a:latin typeface="Arial"/>
            </a:endParaRPr>
          </a:p>
          <a:p>
            <a:pPr>
              <a:lnSpc>
                <a:spcPct val="100000"/>
              </a:lnSpc>
            </a:pPr>
            <a:r>
              <a:rPr b="0" lang="en-US" sz="1800" spc="-1" strike="noStrike">
                <a:solidFill>
                  <a:srgbClr val="000000"/>
                </a:solidFill>
                <a:latin typeface="Arial"/>
                <a:ea typeface="DejaVu Sans"/>
              </a:rPr>
              <a:t>fre</a:t>
            </a:r>
            <a:r>
              <a:rPr b="0" lang="en-US" sz="1800" spc="-1" strike="noStrike">
                <a:solidFill>
                  <a:srgbClr val="000000"/>
                </a:solidFill>
                <a:latin typeface="Arial"/>
                <a:ea typeface="DejaVu Sans"/>
              </a:rPr>
              <a:t>q[t[</a:t>
            </a:r>
            <a:r>
              <a:rPr b="0" lang="en-US" sz="1800" spc="-1" strike="noStrike">
                <a:solidFill>
                  <a:srgbClr val="000000"/>
                </a:solidFill>
                <a:latin typeface="Arial"/>
                <a:ea typeface="DejaVu Sans"/>
              </a:rPr>
              <a:t>i]] -</a:t>
            </a:r>
            <a:r>
              <a:rPr b="0" lang="en-US" sz="1800" spc="-1" strike="noStrike">
                <a:solidFill>
                  <a:srgbClr val="000000"/>
                </a:solidFill>
                <a:latin typeface="Arial"/>
                <a:ea typeface="DejaVu Sans"/>
              </a:rPr>
              <a:t>= 1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fre</a:t>
            </a:r>
            <a:r>
              <a:rPr b="0" lang="en-US" sz="1800" spc="-1" strike="noStrike">
                <a:solidFill>
                  <a:srgbClr val="000000"/>
                </a:solidFill>
                <a:latin typeface="Arial"/>
                <a:ea typeface="DejaVu Sans"/>
              </a:rPr>
              <a:t>q[‘g</a:t>
            </a:r>
            <a:r>
              <a:rPr b="0" lang="en-US" sz="1800" spc="-1" strike="noStrike">
                <a:solidFill>
                  <a:srgbClr val="000000"/>
                </a:solidFill>
                <a:latin typeface="Arial"/>
                <a:ea typeface="DejaVu Sans"/>
              </a:rPr>
              <a:t>’] = </a:t>
            </a:r>
            <a:r>
              <a:rPr b="0" lang="en-US" sz="1800" spc="-1" strike="noStrike">
                <a:solidFill>
                  <a:srgbClr val="000000"/>
                </a:solidFill>
                <a:latin typeface="Arial"/>
                <a:ea typeface="DejaVu Sans"/>
              </a:rPr>
              <a:t>0 -</a:t>
            </a:r>
            <a:r>
              <a:rPr b="0" lang="en-US" sz="1800" spc="-1" strike="noStrike">
                <a:solidFill>
                  <a:srgbClr val="000000"/>
                </a:solidFill>
                <a:latin typeface="Arial"/>
                <a:ea typeface="DejaVu Sans"/>
              </a:rPr>
              <a:t>&gt; </a:t>
            </a:r>
            <a:r>
              <a:rPr b="0" lang="en-US" sz="1800" spc="-1" strike="noStrike">
                <a:solidFill>
                  <a:srgbClr val="000000"/>
                </a:solidFill>
                <a:latin typeface="Arial"/>
                <a:ea typeface="DejaVu Sans"/>
              </a:rPr>
              <a:t>fre</a:t>
            </a:r>
            <a:r>
              <a:rPr b="0" lang="en-US" sz="1800" spc="-1" strike="noStrike">
                <a:solidFill>
                  <a:srgbClr val="000000"/>
                </a:solidFill>
                <a:latin typeface="Arial"/>
                <a:ea typeface="DejaVu Sans"/>
              </a:rPr>
              <a:t>q.r</a:t>
            </a:r>
            <a:r>
              <a:rPr b="0" lang="en-US" sz="1800" spc="-1" strike="noStrike">
                <a:solidFill>
                  <a:srgbClr val="000000"/>
                </a:solidFill>
                <a:latin typeface="Arial"/>
                <a:ea typeface="DejaVu Sans"/>
              </a:rPr>
              <a:t>em</a:t>
            </a:r>
            <a:r>
              <a:rPr b="0" lang="en-US" sz="1800" spc="-1" strike="noStrike">
                <a:solidFill>
                  <a:srgbClr val="000000"/>
                </a:solidFill>
                <a:latin typeface="Arial"/>
                <a:ea typeface="DejaVu Sans"/>
              </a:rPr>
              <a:t>ove</a:t>
            </a:r>
            <a:r>
              <a:rPr b="0" lang="en-US" sz="1800" spc="-1" strike="noStrike">
                <a:solidFill>
                  <a:srgbClr val="000000"/>
                </a:solidFill>
                <a:latin typeface="Arial"/>
                <a:ea typeface="DejaVu Sans"/>
              </a:rPr>
              <a:t>(‘g’</a:t>
            </a:r>
            <a:r>
              <a:rPr b="0" lang="en-US" sz="1800" spc="-1" strike="noStrike">
                <a:solidFill>
                  <a:srgbClr val="000000"/>
                </a:solidFill>
                <a:latin typeface="Arial"/>
                <a:ea typeface="DejaVu Sans"/>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0" name="CustomShape 1"/>
          <p:cNvSpPr/>
          <p:nvPr/>
        </p:nvSpPr>
        <p:spPr>
          <a:xfrm>
            <a:off x="73152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451" name="CustomShape 2"/>
          <p:cNvSpPr/>
          <p:nvPr/>
        </p:nvSpPr>
        <p:spPr>
          <a:xfrm>
            <a:off x="18288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452" name="CustomShape 3"/>
          <p:cNvSpPr/>
          <p:nvPr/>
        </p:nvSpPr>
        <p:spPr>
          <a:xfrm>
            <a:off x="128016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n</a:t>
            </a:r>
            <a:endParaRPr b="0" lang="en-US" sz="1600" spc="-1" strike="noStrike">
              <a:latin typeface="Arial"/>
            </a:endParaRPr>
          </a:p>
        </p:txBody>
      </p:sp>
      <p:sp>
        <p:nvSpPr>
          <p:cNvPr id="453" name="CustomShape 4"/>
          <p:cNvSpPr/>
          <p:nvPr/>
        </p:nvSpPr>
        <p:spPr>
          <a:xfrm>
            <a:off x="237744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g</a:t>
            </a:r>
            <a:endParaRPr b="0" lang="en-US" sz="1600" spc="-1" strike="noStrike">
              <a:latin typeface="Arial"/>
            </a:endParaRPr>
          </a:p>
        </p:txBody>
      </p:sp>
      <p:sp>
        <p:nvSpPr>
          <p:cNvPr id="454" name="CustomShape 5"/>
          <p:cNvSpPr/>
          <p:nvPr/>
        </p:nvSpPr>
        <p:spPr>
          <a:xfrm>
            <a:off x="365760" y="822960"/>
            <a:ext cx="1188000" cy="36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a:t>
            </a:r>
            <a:endParaRPr b="0" lang="en-US" sz="1800" spc="-1" strike="noStrike">
              <a:latin typeface="Arial"/>
            </a:endParaRPr>
          </a:p>
        </p:txBody>
      </p:sp>
      <p:sp>
        <p:nvSpPr>
          <p:cNvPr id="455" name="CustomShape 6"/>
          <p:cNvSpPr/>
          <p:nvPr/>
        </p:nvSpPr>
        <p:spPr>
          <a:xfrm>
            <a:off x="29250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r</a:t>
            </a:r>
            <a:endParaRPr b="0" lang="en-US" sz="1600" spc="-1" strike="noStrike">
              <a:latin typeface="Arial"/>
            </a:endParaRPr>
          </a:p>
        </p:txBody>
      </p:sp>
      <p:sp>
        <p:nvSpPr>
          <p:cNvPr id="456" name="CustomShape 7"/>
          <p:cNvSpPr/>
          <p:nvPr/>
        </p:nvSpPr>
        <p:spPr>
          <a:xfrm>
            <a:off x="365760" y="1554480"/>
            <a:ext cx="1188000" cy="36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freq</a:t>
            </a:r>
            <a:endParaRPr b="0" lang="en-US" sz="1800" spc="-1" strike="noStrike">
              <a:latin typeface="Arial"/>
            </a:endParaRPr>
          </a:p>
        </p:txBody>
      </p:sp>
      <p:sp>
        <p:nvSpPr>
          <p:cNvPr id="457" name="CustomShape 8"/>
          <p:cNvSpPr/>
          <p:nvPr/>
        </p:nvSpPr>
        <p:spPr>
          <a:xfrm>
            <a:off x="1098000" y="1554480"/>
            <a:ext cx="1096560" cy="3862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key</a:t>
            </a:r>
            <a:endParaRPr b="0" lang="en-US" sz="1600" spc="-1" strike="noStrike">
              <a:latin typeface="Arial"/>
            </a:endParaRPr>
          </a:p>
        </p:txBody>
      </p:sp>
      <p:sp>
        <p:nvSpPr>
          <p:cNvPr id="458" name="CustomShape 9"/>
          <p:cNvSpPr/>
          <p:nvPr/>
        </p:nvSpPr>
        <p:spPr>
          <a:xfrm>
            <a:off x="2195280" y="1555560"/>
            <a:ext cx="1096560" cy="3862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value</a:t>
            </a:r>
            <a:endParaRPr b="0" lang="en-US" sz="1600" spc="-1" strike="noStrike">
              <a:latin typeface="Arial"/>
            </a:endParaRPr>
          </a:p>
        </p:txBody>
      </p:sp>
      <p:sp>
        <p:nvSpPr>
          <p:cNvPr id="459" name="CustomShape 10"/>
          <p:cNvSpPr/>
          <p:nvPr/>
        </p:nvSpPr>
        <p:spPr>
          <a:xfrm>
            <a:off x="1098000" y="1941840"/>
            <a:ext cx="1096560" cy="3898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a</a:t>
            </a:r>
            <a:endParaRPr b="0" lang="en-US" sz="1800" spc="-1" strike="noStrike">
              <a:latin typeface="Arial"/>
            </a:endParaRPr>
          </a:p>
        </p:txBody>
      </p:sp>
      <p:sp>
        <p:nvSpPr>
          <p:cNvPr id="460" name="CustomShape 11"/>
          <p:cNvSpPr/>
          <p:nvPr/>
        </p:nvSpPr>
        <p:spPr>
          <a:xfrm>
            <a:off x="2195280" y="1942200"/>
            <a:ext cx="1096560" cy="38952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1</a:t>
            </a:r>
            <a:endParaRPr b="0" lang="en-US" sz="1800" spc="-1" strike="noStrike">
              <a:latin typeface="Arial"/>
            </a:endParaRPr>
          </a:p>
        </p:txBody>
      </p:sp>
      <p:sp>
        <p:nvSpPr>
          <p:cNvPr id="461" name="CustomShape 12"/>
          <p:cNvSpPr/>
          <p:nvPr/>
        </p:nvSpPr>
        <p:spPr>
          <a:xfrm>
            <a:off x="1098000" y="2331720"/>
            <a:ext cx="1096560" cy="389880"/>
          </a:xfrm>
          <a:prstGeom prst="rect">
            <a:avLst/>
          </a:prstGeom>
          <a:solidFill>
            <a:srgbClr val="ffffff"/>
          </a:solidFill>
          <a:ln>
            <a:solidFill>
              <a:srgbClr val="000000"/>
            </a:solidFill>
          </a:ln>
        </p:spPr>
        <p:style>
          <a:lnRef idx="0"/>
          <a:fillRef idx="0"/>
          <a:effectRef idx="0"/>
          <a:fontRef idx="minor"/>
        </p:style>
      </p:sp>
      <p:sp>
        <p:nvSpPr>
          <p:cNvPr id="462" name="CustomShape 13"/>
          <p:cNvSpPr/>
          <p:nvPr/>
        </p:nvSpPr>
        <p:spPr>
          <a:xfrm>
            <a:off x="2195280" y="2331720"/>
            <a:ext cx="1096560" cy="390240"/>
          </a:xfrm>
          <a:prstGeom prst="rect">
            <a:avLst/>
          </a:prstGeom>
          <a:solidFill>
            <a:srgbClr val="ffffff"/>
          </a:solidFill>
          <a:ln>
            <a:solidFill>
              <a:srgbClr val="000000"/>
            </a:solidFill>
          </a:ln>
        </p:spPr>
        <p:style>
          <a:lnRef idx="0"/>
          <a:fillRef idx="0"/>
          <a:effectRef idx="0"/>
          <a:fontRef idx="minor"/>
        </p:style>
      </p:sp>
      <p:sp>
        <p:nvSpPr>
          <p:cNvPr id="463" name="CustomShape 14"/>
          <p:cNvSpPr/>
          <p:nvPr/>
        </p:nvSpPr>
        <p:spPr>
          <a:xfrm>
            <a:off x="1098000" y="2721600"/>
            <a:ext cx="1096560" cy="386280"/>
          </a:xfrm>
          <a:prstGeom prst="rect">
            <a:avLst/>
          </a:prstGeom>
          <a:solidFill>
            <a:srgbClr val="ffffff"/>
          </a:solidFill>
          <a:ln>
            <a:solidFill>
              <a:srgbClr val="000000"/>
            </a:solidFill>
          </a:ln>
        </p:spPr>
        <p:style>
          <a:lnRef idx="0"/>
          <a:fillRef idx="0"/>
          <a:effectRef idx="0"/>
          <a:fontRef idx="minor"/>
        </p:style>
      </p:sp>
      <p:sp>
        <p:nvSpPr>
          <p:cNvPr id="464" name="CustomShape 15"/>
          <p:cNvSpPr/>
          <p:nvPr/>
        </p:nvSpPr>
        <p:spPr>
          <a:xfrm>
            <a:off x="2195280" y="2722680"/>
            <a:ext cx="1096560" cy="386280"/>
          </a:xfrm>
          <a:prstGeom prst="rect">
            <a:avLst/>
          </a:prstGeom>
          <a:solidFill>
            <a:srgbClr val="ffffff"/>
          </a:solidFill>
          <a:ln>
            <a:solidFill>
              <a:srgbClr val="000000"/>
            </a:solidFill>
          </a:ln>
        </p:spPr>
        <p:style>
          <a:lnRef idx="0"/>
          <a:fillRef idx="0"/>
          <a:effectRef idx="0"/>
          <a:fontRef idx="minor"/>
        </p:style>
      </p:sp>
      <p:sp>
        <p:nvSpPr>
          <p:cNvPr id="465" name="CustomShape 16"/>
          <p:cNvSpPr/>
          <p:nvPr/>
        </p:nvSpPr>
        <p:spPr>
          <a:xfrm>
            <a:off x="347184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466" name="CustomShape 17"/>
          <p:cNvSpPr/>
          <p:nvPr/>
        </p:nvSpPr>
        <p:spPr>
          <a:xfrm>
            <a:off x="402516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m</a:t>
            </a:r>
            <a:endParaRPr b="0" lang="en-US" sz="1600" spc="-1" strike="noStrike">
              <a:latin typeface="Arial"/>
            </a:endParaRPr>
          </a:p>
        </p:txBody>
      </p:sp>
      <p:sp>
        <p:nvSpPr>
          <p:cNvPr id="467" name="CustomShape 18"/>
          <p:cNvSpPr/>
          <p:nvPr/>
        </p:nvSpPr>
        <p:spPr>
          <a:xfrm>
            <a:off x="530352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n</a:t>
            </a:r>
            <a:endParaRPr b="0" lang="en-US" sz="1600" spc="-1" strike="noStrike">
              <a:latin typeface="Arial"/>
            </a:endParaRPr>
          </a:p>
        </p:txBody>
      </p:sp>
      <p:sp>
        <p:nvSpPr>
          <p:cNvPr id="468" name="CustomShape 19"/>
          <p:cNvSpPr/>
          <p:nvPr/>
        </p:nvSpPr>
        <p:spPr>
          <a:xfrm>
            <a:off x="64008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g</a:t>
            </a:r>
            <a:endParaRPr b="0" lang="en-US" sz="1600" spc="-1" strike="noStrike">
              <a:latin typeface="Arial"/>
            </a:endParaRPr>
          </a:p>
        </p:txBody>
      </p:sp>
      <p:sp>
        <p:nvSpPr>
          <p:cNvPr id="469" name="CustomShape 20"/>
          <p:cNvSpPr/>
          <p:nvPr/>
        </p:nvSpPr>
        <p:spPr>
          <a:xfrm>
            <a:off x="585216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470" name="CustomShape 21"/>
          <p:cNvSpPr/>
          <p:nvPr/>
        </p:nvSpPr>
        <p:spPr>
          <a:xfrm>
            <a:off x="694944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471" name="CustomShape 22"/>
          <p:cNvSpPr/>
          <p:nvPr/>
        </p:nvSpPr>
        <p:spPr>
          <a:xfrm>
            <a:off x="4937760" y="822960"/>
            <a:ext cx="1188000" cy="36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t</a:t>
            </a:r>
            <a:endParaRPr b="0" lang="en-US" sz="1800" spc="-1" strike="noStrike">
              <a:latin typeface="Arial"/>
            </a:endParaRPr>
          </a:p>
        </p:txBody>
      </p:sp>
      <p:sp>
        <p:nvSpPr>
          <p:cNvPr id="472" name="CustomShape 23"/>
          <p:cNvSpPr/>
          <p:nvPr/>
        </p:nvSpPr>
        <p:spPr>
          <a:xfrm>
            <a:off x="74970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r</a:t>
            </a:r>
            <a:endParaRPr b="0" lang="en-US" sz="1600" spc="-1" strike="noStrike">
              <a:latin typeface="Arial"/>
            </a:endParaRPr>
          </a:p>
        </p:txBody>
      </p:sp>
      <p:sp>
        <p:nvSpPr>
          <p:cNvPr id="473" name="CustomShape 24"/>
          <p:cNvSpPr/>
          <p:nvPr/>
        </p:nvSpPr>
        <p:spPr>
          <a:xfrm>
            <a:off x="804384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474" name="CustomShape 25"/>
          <p:cNvSpPr/>
          <p:nvPr/>
        </p:nvSpPr>
        <p:spPr>
          <a:xfrm>
            <a:off x="859716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m</a:t>
            </a:r>
            <a:endParaRPr b="0" lang="en-US" sz="1600" spc="-1" strike="noStrike">
              <a:latin typeface="Arial"/>
            </a:endParaRPr>
          </a:p>
        </p:txBody>
      </p:sp>
      <p:sp>
        <p:nvSpPr>
          <p:cNvPr id="475" name="CustomShape 26"/>
          <p:cNvSpPr/>
          <p:nvPr/>
        </p:nvSpPr>
        <p:spPr>
          <a:xfrm>
            <a:off x="1098000" y="3102120"/>
            <a:ext cx="1096560" cy="3898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r</a:t>
            </a:r>
            <a:endParaRPr b="0" lang="en-US" sz="1800" spc="-1" strike="noStrike">
              <a:latin typeface="Arial"/>
            </a:endParaRPr>
          </a:p>
        </p:txBody>
      </p:sp>
      <p:sp>
        <p:nvSpPr>
          <p:cNvPr id="476" name="CustomShape 27"/>
          <p:cNvSpPr/>
          <p:nvPr/>
        </p:nvSpPr>
        <p:spPr>
          <a:xfrm>
            <a:off x="2195280" y="3102120"/>
            <a:ext cx="1096560" cy="39024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1</a:t>
            </a:r>
            <a:endParaRPr b="0" lang="en-US" sz="1800" spc="-1" strike="noStrike">
              <a:latin typeface="Arial"/>
            </a:endParaRPr>
          </a:p>
        </p:txBody>
      </p:sp>
      <p:sp>
        <p:nvSpPr>
          <p:cNvPr id="477" name="CustomShape 28"/>
          <p:cNvSpPr/>
          <p:nvPr/>
        </p:nvSpPr>
        <p:spPr>
          <a:xfrm>
            <a:off x="1098000" y="3492000"/>
            <a:ext cx="1096560" cy="3862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m</a:t>
            </a:r>
            <a:endParaRPr b="0" lang="en-US" sz="1800" spc="-1" strike="noStrike">
              <a:latin typeface="Arial"/>
            </a:endParaRPr>
          </a:p>
        </p:txBody>
      </p:sp>
      <p:sp>
        <p:nvSpPr>
          <p:cNvPr id="478" name="CustomShape 29"/>
          <p:cNvSpPr/>
          <p:nvPr/>
        </p:nvSpPr>
        <p:spPr>
          <a:xfrm>
            <a:off x="2195280" y="3493080"/>
            <a:ext cx="1096560" cy="3862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1</a:t>
            </a:r>
            <a:endParaRPr b="0" lang="en-US" sz="1800" spc="-1" strike="noStrike">
              <a:latin typeface="Arial"/>
            </a:endParaRPr>
          </a:p>
        </p:txBody>
      </p:sp>
      <p:sp>
        <p:nvSpPr>
          <p:cNvPr id="479" name="Line 30"/>
          <p:cNvSpPr/>
          <p:nvPr/>
        </p:nvSpPr>
        <p:spPr>
          <a:xfrm>
            <a:off x="7223760" y="413280"/>
            <a:ext cx="0" cy="320040"/>
          </a:xfrm>
          <a:prstGeom prst="line">
            <a:avLst/>
          </a:prstGeom>
          <a:ln>
            <a:solidFill>
              <a:srgbClr val="000000"/>
            </a:solidFill>
            <a:tailEnd len="med" type="triangle" w="med"/>
          </a:ln>
        </p:spPr>
        <p:style>
          <a:lnRef idx="0"/>
          <a:fillRef idx="0"/>
          <a:effectRef idx="0"/>
          <a:fontRef idx="minor"/>
        </p:style>
      </p:sp>
      <p:sp>
        <p:nvSpPr>
          <p:cNvPr id="480" name="CustomShape 31"/>
          <p:cNvSpPr/>
          <p:nvPr/>
        </p:nvSpPr>
        <p:spPr>
          <a:xfrm>
            <a:off x="184680" y="4610880"/>
            <a:ext cx="9690840" cy="7840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If </a:t>
            </a:r>
            <a:r>
              <a:rPr b="0" lang="en-US" sz="1800" spc="-1" strike="noStrike">
                <a:solidFill>
                  <a:srgbClr val="000000"/>
                </a:solidFill>
                <a:latin typeface="Arial"/>
                <a:ea typeface="DejaVu Sans"/>
              </a:rPr>
              <a:t>t[i] not in freq: return false</a:t>
            </a:r>
            <a:endParaRPr b="0" lang="en-US" sz="1800" spc="-1" strike="noStrike">
              <a:latin typeface="Arial"/>
            </a:endParaRPr>
          </a:p>
          <a:p>
            <a:pPr>
              <a:lnSpc>
                <a:spcPct val="100000"/>
              </a:lnSpc>
            </a:pPr>
            <a:r>
              <a:rPr b="0" lang="en-US" sz="1800" spc="-1" strike="noStrike">
                <a:solidFill>
                  <a:srgbClr val="000000"/>
                </a:solidFill>
                <a:latin typeface="Arial"/>
                <a:ea typeface="DejaVu Sans"/>
              </a:rPr>
              <a:t>freq[t[i]] -= 1 = freq[‘a’] = 1</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CustomShape 1"/>
          <p:cNvSpPr/>
          <p:nvPr/>
        </p:nvSpPr>
        <p:spPr>
          <a:xfrm>
            <a:off x="73152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482" name="CustomShape 2"/>
          <p:cNvSpPr/>
          <p:nvPr/>
        </p:nvSpPr>
        <p:spPr>
          <a:xfrm>
            <a:off x="18288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483" name="CustomShape 3"/>
          <p:cNvSpPr/>
          <p:nvPr/>
        </p:nvSpPr>
        <p:spPr>
          <a:xfrm>
            <a:off x="128016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n</a:t>
            </a:r>
            <a:endParaRPr b="0" lang="en-US" sz="1600" spc="-1" strike="noStrike">
              <a:latin typeface="Arial"/>
            </a:endParaRPr>
          </a:p>
        </p:txBody>
      </p:sp>
      <p:sp>
        <p:nvSpPr>
          <p:cNvPr id="484" name="CustomShape 4"/>
          <p:cNvSpPr/>
          <p:nvPr/>
        </p:nvSpPr>
        <p:spPr>
          <a:xfrm>
            <a:off x="237744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g</a:t>
            </a:r>
            <a:endParaRPr b="0" lang="en-US" sz="1600" spc="-1" strike="noStrike">
              <a:latin typeface="Arial"/>
            </a:endParaRPr>
          </a:p>
        </p:txBody>
      </p:sp>
      <p:sp>
        <p:nvSpPr>
          <p:cNvPr id="485" name="CustomShape 5"/>
          <p:cNvSpPr/>
          <p:nvPr/>
        </p:nvSpPr>
        <p:spPr>
          <a:xfrm>
            <a:off x="365760" y="822960"/>
            <a:ext cx="1188000" cy="36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a:t>
            </a:r>
            <a:endParaRPr b="0" lang="en-US" sz="1800" spc="-1" strike="noStrike">
              <a:latin typeface="Arial"/>
            </a:endParaRPr>
          </a:p>
        </p:txBody>
      </p:sp>
      <p:sp>
        <p:nvSpPr>
          <p:cNvPr id="486" name="CustomShape 6"/>
          <p:cNvSpPr/>
          <p:nvPr/>
        </p:nvSpPr>
        <p:spPr>
          <a:xfrm>
            <a:off x="29250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r</a:t>
            </a:r>
            <a:endParaRPr b="0" lang="en-US" sz="1600" spc="-1" strike="noStrike">
              <a:latin typeface="Arial"/>
            </a:endParaRPr>
          </a:p>
        </p:txBody>
      </p:sp>
      <p:sp>
        <p:nvSpPr>
          <p:cNvPr id="487" name="CustomShape 7"/>
          <p:cNvSpPr/>
          <p:nvPr/>
        </p:nvSpPr>
        <p:spPr>
          <a:xfrm>
            <a:off x="365760" y="1554480"/>
            <a:ext cx="1188000" cy="36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freq</a:t>
            </a:r>
            <a:endParaRPr b="0" lang="en-US" sz="1800" spc="-1" strike="noStrike">
              <a:latin typeface="Arial"/>
            </a:endParaRPr>
          </a:p>
        </p:txBody>
      </p:sp>
      <p:sp>
        <p:nvSpPr>
          <p:cNvPr id="488" name="CustomShape 8"/>
          <p:cNvSpPr/>
          <p:nvPr/>
        </p:nvSpPr>
        <p:spPr>
          <a:xfrm>
            <a:off x="1098000" y="1554480"/>
            <a:ext cx="1096560" cy="3862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key</a:t>
            </a:r>
            <a:endParaRPr b="0" lang="en-US" sz="1600" spc="-1" strike="noStrike">
              <a:latin typeface="Arial"/>
            </a:endParaRPr>
          </a:p>
        </p:txBody>
      </p:sp>
      <p:sp>
        <p:nvSpPr>
          <p:cNvPr id="489" name="CustomShape 9"/>
          <p:cNvSpPr/>
          <p:nvPr/>
        </p:nvSpPr>
        <p:spPr>
          <a:xfrm>
            <a:off x="2195280" y="1555560"/>
            <a:ext cx="1096560" cy="3862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value</a:t>
            </a:r>
            <a:endParaRPr b="0" lang="en-US" sz="1600" spc="-1" strike="noStrike">
              <a:latin typeface="Arial"/>
            </a:endParaRPr>
          </a:p>
        </p:txBody>
      </p:sp>
      <p:sp>
        <p:nvSpPr>
          <p:cNvPr id="490" name="CustomShape 10"/>
          <p:cNvSpPr/>
          <p:nvPr/>
        </p:nvSpPr>
        <p:spPr>
          <a:xfrm>
            <a:off x="1098000" y="1941840"/>
            <a:ext cx="1096560" cy="3898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a</a:t>
            </a:r>
            <a:endParaRPr b="0" lang="en-US" sz="1800" spc="-1" strike="noStrike">
              <a:latin typeface="Arial"/>
            </a:endParaRPr>
          </a:p>
        </p:txBody>
      </p:sp>
      <p:sp>
        <p:nvSpPr>
          <p:cNvPr id="491" name="CustomShape 11"/>
          <p:cNvSpPr/>
          <p:nvPr/>
        </p:nvSpPr>
        <p:spPr>
          <a:xfrm>
            <a:off x="2195280" y="1942200"/>
            <a:ext cx="1096560" cy="38952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1</a:t>
            </a:r>
            <a:endParaRPr b="0" lang="en-US" sz="1800" spc="-1" strike="noStrike">
              <a:latin typeface="Arial"/>
            </a:endParaRPr>
          </a:p>
        </p:txBody>
      </p:sp>
      <p:sp>
        <p:nvSpPr>
          <p:cNvPr id="492" name="CustomShape 12"/>
          <p:cNvSpPr/>
          <p:nvPr/>
        </p:nvSpPr>
        <p:spPr>
          <a:xfrm>
            <a:off x="1098000" y="2331720"/>
            <a:ext cx="1096560" cy="389880"/>
          </a:xfrm>
          <a:prstGeom prst="rect">
            <a:avLst/>
          </a:prstGeom>
          <a:solidFill>
            <a:srgbClr val="ffffff"/>
          </a:solidFill>
          <a:ln>
            <a:solidFill>
              <a:srgbClr val="000000"/>
            </a:solidFill>
          </a:ln>
        </p:spPr>
        <p:style>
          <a:lnRef idx="0"/>
          <a:fillRef idx="0"/>
          <a:effectRef idx="0"/>
          <a:fontRef idx="minor"/>
        </p:style>
      </p:sp>
      <p:sp>
        <p:nvSpPr>
          <p:cNvPr id="493" name="CustomShape 13"/>
          <p:cNvSpPr/>
          <p:nvPr/>
        </p:nvSpPr>
        <p:spPr>
          <a:xfrm>
            <a:off x="2195280" y="2331720"/>
            <a:ext cx="1096560" cy="390240"/>
          </a:xfrm>
          <a:prstGeom prst="rect">
            <a:avLst/>
          </a:prstGeom>
          <a:solidFill>
            <a:srgbClr val="ffffff"/>
          </a:solidFill>
          <a:ln>
            <a:solidFill>
              <a:srgbClr val="000000"/>
            </a:solidFill>
          </a:ln>
        </p:spPr>
        <p:style>
          <a:lnRef idx="0"/>
          <a:fillRef idx="0"/>
          <a:effectRef idx="0"/>
          <a:fontRef idx="minor"/>
        </p:style>
      </p:sp>
      <p:sp>
        <p:nvSpPr>
          <p:cNvPr id="494" name="CustomShape 14"/>
          <p:cNvSpPr/>
          <p:nvPr/>
        </p:nvSpPr>
        <p:spPr>
          <a:xfrm>
            <a:off x="1098000" y="2721600"/>
            <a:ext cx="1096560" cy="386280"/>
          </a:xfrm>
          <a:prstGeom prst="rect">
            <a:avLst/>
          </a:prstGeom>
          <a:solidFill>
            <a:srgbClr val="ffffff"/>
          </a:solidFill>
          <a:ln>
            <a:solidFill>
              <a:srgbClr val="000000"/>
            </a:solidFill>
          </a:ln>
        </p:spPr>
        <p:style>
          <a:lnRef idx="0"/>
          <a:fillRef idx="0"/>
          <a:effectRef idx="0"/>
          <a:fontRef idx="minor"/>
        </p:style>
      </p:sp>
      <p:sp>
        <p:nvSpPr>
          <p:cNvPr id="495" name="CustomShape 15"/>
          <p:cNvSpPr/>
          <p:nvPr/>
        </p:nvSpPr>
        <p:spPr>
          <a:xfrm>
            <a:off x="2195280" y="2722680"/>
            <a:ext cx="1096560" cy="386280"/>
          </a:xfrm>
          <a:prstGeom prst="rect">
            <a:avLst/>
          </a:prstGeom>
          <a:solidFill>
            <a:srgbClr val="ffffff"/>
          </a:solidFill>
          <a:ln>
            <a:solidFill>
              <a:srgbClr val="000000"/>
            </a:solidFill>
          </a:ln>
        </p:spPr>
        <p:style>
          <a:lnRef idx="0"/>
          <a:fillRef idx="0"/>
          <a:effectRef idx="0"/>
          <a:fontRef idx="minor"/>
        </p:style>
      </p:sp>
      <p:sp>
        <p:nvSpPr>
          <p:cNvPr id="496" name="CustomShape 16"/>
          <p:cNvSpPr/>
          <p:nvPr/>
        </p:nvSpPr>
        <p:spPr>
          <a:xfrm>
            <a:off x="347184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497" name="CustomShape 17"/>
          <p:cNvSpPr/>
          <p:nvPr/>
        </p:nvSpPr>
        <p:spPr>
          <a:xfrm>
            <a:off x="402516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m</a:t>
            </a:r>
            <a:endParaRPr b="0" lang="en-US" sz="1600" spc="-1" strike="noStrike">
              <a:latin typeface="Arial"/>
            </a:endParaRPr>
          </a:p>
        </p:txBody>
      </p:sp>
      <p:sp>
        <p:nvSpPr>
          <p:cNvPr id="498" name="CustomShape 18"/>
          <p:cNvSpPr/>
          <p:nvPr/>
        </p:nvSpPr>
        <p:spPr>
          <a:xfrm>
            <a:off x="530352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n</a:t>
            </a:r>
            <a:endParaRPr b="0" lang="en-US" sz="1600" spc="-1" strike="noStrike">
              <a:latin typeface="Arial"/>
            </a:endParaRPr>
          </a:p>
        </p:txBody>
      </p:sp>
      <p:sp>
        <p:nvSpPr>
          <p:cNvPr id="499" name="CustomShape 19"/>
          <p:cNvSpPr/>
          <p:nvPr/>
        </p:nvSpPr>
        <p:spPr>
          <a:xfrm>
            <a:off x="64008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g</a:t>
            </a:r>
            <a:endParaRPr b="0" lang="en-US" sz="1600" spc="-1" strike="noStrike">
              <a:latin typeface="Arial"/>
            </a:endParaRPr>
          </a:p>
        </p:txBody>
      </p:sp>
      <p:sp>
        <p:nvSpPr>
          <p:cNvPr id="500" name="CustomShape 20"/>
          <p:cNvSpPr/>
          <p:nvPr/>
        </p:nvSpPr>
        <p:spPr>
          <a:xfrm>
            <a:off x="585216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501" name="CustomShape 21"/>
          <p:cNvSpPr/>
          <p:nvPr/>
        </p:nvSpPr>
        <p:spPr>
          <a:xfrm>
            <a:off x="694944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502" name="CustomShape 22"/>
          <p:cNvSpPr/>
          <p:nvPr/>
        </p:nvSpPr>
        <p:spPr>
          <a:xfrm>
            <a:off x="4937760" y="822960"/>
            <a:ext cx="1188000" cy="36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t</a:t>
            </a:r>
            <a:endParaRPr b="0" lang="en-US" sz="1800" spc="-1" strike="noStrike">
              <a:latin typeface="Arial"/>
            </a:endParaRPr>
          </a:p>
        </p:txBody>
      </p:sp>
      <p:sp>
        <p:nvSpPr>
          <p:cNvPr id="503" name="CustomShape 23"/>
          <p:cNvSpPr/>
          <p:nvPr/>
        </p:nvSpPr>
        <p:spPr>
          <a:xfrm>
            <a:off x="74970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r</a:t>
            </a:r>
            <a:endParaRPr b="0" lang="en-US" sz="1600" spc="-1" strike="noStrike">
              <a:latin typeface="Arial"/>
            </a:endParaRPr>
          </a:p>
        </p:txBody>
      </p:sp>
      <p:sp>
        <p:nvSpPr>
          <p:cNvPr id="504" name="CustomShape 24"/>
          <p:cNvSpPr/>
          <p:nvPr/>
        </p:nvSpPr>
        <p:spPr>
          <a:xfrm>
            <a:off x="804384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505" name="CustomShape 25"/>
          <p:cNvSpPr/>
          <p:nvPr/>
        </p:nvSpPr>
        <p:spPr>
          <a:xfrm>
            <a:off x="859716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m</a:t>
            </a:r>
            <a:endParaRPr b="0" lang="en-US" sz="1600" spc="-1" strike="noStrike">
              <a:latin typeface="Arial"/>
            </a:endParaRPr>
          </a:p>
        </p:txBody>
      </p:sp>
      <p:sp>
        <p:nvSpPr>
          <p:cNvPr id="506" name="CustomShape 26"/>
          <p:cNvSpPr/>
          <p:nvPr/>
        </p:nvSpPr>
        <p:spPr>
          <a:xfrm>
            <a:off x="1098000" y="3102120"/>
            <a:ext cx="1096560" cy="389880"/>
          </a:xfrm>
          <a:prstGeom prst="rect">
            <a:avLst/>
          </a:prstGeom>
          <a:solidFill>
            <a:srgbClr val="ffffff"/>
          </a:solidFill>
          <a:ln>
            <a:solidFill>
              <a:srgbClr val="000000"/>
            </a:solidFill>
          </a:ln>
        </p:spPr>
        <p:style>
          <a:lnRef idx="0"/>
          <a:fillRef idx="0"/>
          <a:effectRef idx="0"/>
          <a:fontRef idx="minor"/>
        </p:style>
      </p:sp>
      <p:sp>
        <p:nvSpPr>
          <p:cNvPr id="507" name="CustomShape 27"/>
          <p:cNvSpPr/>
          <p:nvPr/>
        </p:nvSpPr>
        <p:spPr>
          <a:xfrm>
            <a:off x="2195280" y="3102120"/>
            <a:ext cx="1096560" cy="390240"/>
          </a:xfrm>
          <a:prstGeom prst="rect">
            <a:avLst/>
          </a:prstGeom>
          <a:solidFill>
            <a:srgbClr val="ffffff"/>
          </a:solidFill>
          <a:ln>
            <a:solidFill>
              <a:srgbClr val="000000"/>
            </a:solidFill>
          </a:ln>
        </p:spPr>
        <p:style>
          <a:lnRef idx="0"/>
          <a:fillRef idx="0"/>
          <a:effectRef idx="0"/>
          <a:fontRef idx="minor"/>
        </p:style>
      </p:sp>
      <p:sp>
        <p:nvSpPr>
          <p:cNvPr id="508" name="CustomShape 28"/>
          <p:cNvSpPr/>
          <p:nvPr/>
        </p:nvSpPr>
        <p:spPr>
          <a:xfrm>
            <a:off x="1098000" y="3492000"/>
            <a:ext cx="1096560" cy="3862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m</a:t>
            </a:r>
            <a:endParaRPr b="0" lang="en-US" sz="1800" spc="-1" strike="noStrike">
              <a:latin typeface="Arial"/>
            </a:endParaRPr>
          </a:p>
        </p:txBody>
      </p:sp>
      <p:sp>
        <p:nvSpPr>
          <p:cNvPr id="509" name="CustomShape 29"/>
          <p:cNvSpPr/>
          <p:nvPr/>
        </p:nvSpPr>
        <p:spPr>
          <a:xfrm>
            <a:off x="2195280" y="3493080"/>
            <a:ext cx="1096560" cy="3862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1</a:t>
            </a:r>
            <a:endParaRPr b="0" lang="en-US" sz="1800" spc="-1" strike="noStrike">
              <a:latin typeface="Arial"/>
            </a:endParaRPr>
          </a:p>
        </p:txBody>
      </p:sp>
      <p:sp>
        <p:nvSpPr>
          <p:cNvPr id="510" name="Line 30"/>
          <p:cNvSpPr/>
          <p:nvPr/>
        </p:nvSpPr>
        <p:spPr>
          <a:xfrm>
            <a:off x="7772400" y="413280"/>
            <a:ext cx="0" cy="320040"/>
          </a:xfrm>
          <a:prstGeom prst="line">
            <a:avLst/>
          </a:prstGeom>
          <a:ln>
            <a:solidFill>
              <a:srgbClr val="000000"/>
            </a:solidFill>
            <a:tailEnd len="med" type="triangle" w="med"/>
          </a:ln>
        </p:spPr>
        <p:style>
          <a:lnRef idx="0"/>
          <a:fillRef idx="0"/>
          <a:effectRef idx="0"/>
          <a:fontRef idx="minor"/>
        </p:style>
      </p:sp>
      <p:sp>
        <p:nvSpPr>
          <p:cNvPr id="511" name="CustomShape 31"/>
          <p:cNvSpPr/>
          <p:nvPr/>
        </p:nvSpPr>
        <p:spPr>
          <a:xfrm>
            <a:off x="184680" y="4610880"/>
            <a:ext cx="9690840" cy="7840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If </a:t>
            </a:r>
            <a:r>
              <a:rPr b="0" lang="en-US" sz="1800" spc="-1" strike="noStrike">
                <a:solidFill>
                  <a:srgbClr val="000000"/>
                </a:solidFill>
                <a:latin typeface="Arial"/>
                <a:ea typeface="DejaVu Sans"/>
              </a:rPr>
              <a:t>t[i] </a:t>
            </a:r>
            <a:r>
              <a:rPr b="0" lang="en-US" sz="1800" spc="-1" strike="noStrike">
                <a:solidFill>
                  <a:srgbClr val="000000"/>
                </a:solidFill>
                <a:latin typeface="Arial"/>
                <a:ea typeface="DejaVu Sans"/>
              </a:rPr>
              <a:t>not </a:t>
            </a:r>
            <a:r>
              <a:rPr b="0" lang="en-US" sz="1800" spc="-1" strike="noStrike">
                <a:solidFill>
                  <a:srgbClr val="000000"/>
                </a:solidFill>
                <a:latin typeface="Arial"/>
                <a:ea typeface="DejaVu Sans"/>
              </a:rPr>
              <a:t>in </a:t>
            </a:r>
            <a:r>
              <a:rPr b="0" lang="en-US" sz="1800" spc="-1" strike="noStrike">
                <a:solidFill>
                  <a:srgbClr val="000000"/>
                </a:solidFill>
                <a:latin typeface="Arial"/>
                <a:ea typeface="DejaVu Sans"/>
              </a:rPr>
              <a:t>fre</a:t>
            </a:r>
            <a:r>
              <a:rPr b="0" lang="en-US" sz="1800" spc="-1" strike="noStrike">
                <a:solidFill>
                  <a:srgbClr val="000000"/>
                </a:solidFill>
                <a:latin typeface="Arial"/>
                <a:ea typeface="DejaVu Sans"/>
              </a:rPr>
              <a:t>q: </a:t>
            </a:r>
            <a:r>
              <a:rPr b="0" lang="en-US" sz="1800" spc="-1" strike="noStrike">
                <a:solidFill>
                  <a:srgbClr val="000000"/>
                </a:solidFill>
                <a:latin typeface="Arial"/>
                <a:ea typeface="DejaVu Sans"/>
              </a:rPr>
              <a:t>ret</a:t>
            </a:r>
            <a:r>
              <a:rPr b="0" lang="en-US" sz="1800" spc="-1" strike="noStrike">
                <a:solidFill>
                  <a:srgbClr val="000000"/>
                </a:solidFill>
                <a:latin typeface="Arial"/>
                <a:ea typeface="DejaVu Sans"/>
              </a:rPr>
              <a:t>urn </a:t>
            </a:r>
            <a:r>
              <a:rPr b="0" lang="en-US" sz="1800" spc="-1" strike="noStrike">
                <a:solidFill>
                  <a:srgbClr val="000000"/>
                </a:solidFill>
                <a:latin typeface="Arial"/>
                <a:ea typeface="DejaVu Sans"/>
              </a:rPr>
              <a:t>fals</a:t>
            </a:r>
            <a:r>
              <a:rPr b="0" lang="en-US" sz="1800" spc="-1" strike="noStrike">
                <a:solidFill>
                  <a:srgbClr val="000000"/>
                </a:solidFill>
                <a:latin typeface="Arial"/>
                <a:ea typeface="DejaVu Sans"/>
              </a:rPr>
              <a:t>e</a:t>
            </a:r>
            <a:endParaRPr b="0" lang="en-US" sz="1800" spc="-1" strike="noStrike">
              <a:latin typeface="Arial"/>
            </a:endParaRPr>
          </a:p>
          <a:p>
            <a:pPr>
              <a:lnSpc>
                <a:spcPct val="100000"/>
              </a:lnSpc>
            </a:pPr>
            <a:r>
              <a:rPr b="0" lang="en-US" sz="1800" spc="-1" strike="noStrike">
                <a:solidFill>
                  <a:srgbClr val="000000"/>
                </a:solidFill>
                <a:latin typeface="Arial"/>
                <a:ea typeface="DejaVu Sans"/>
              </a:rPr>
              <a:t>fre</a:t>
            </a:r>
            <a:r>
              <a:rPr b="0" lang="en-US" sz="1800" spc="-1" strike="noStrike">
                <a:solidFill>
                  <a:srgbClr val="000000"/>
                </a:solidFill>
                <a:latin typeface="Arial"/>
                <a:ea typeface="DejaVu Sans"/>
              </a:rPr>
              <a:t>q[t[</a:t>
            </a:r>
            <a:r>
              <a:rPr b="0" lang="en-US" sz="1800" spc="-1" strike="noStrike">
                <a:solidFill>
                  <a:srgbClr val="000000"/>
                </a:solidFill>
                <a:latin typeface="Arial"/>
                <a:ea typeface="DejaVu Sans"/>
              </a:rPr>
              <a:t>i]] -</a:t>
            </a:r>
            <a:r>
              <a:rPr b="0" lang="en-US" sz="1800" spc="-1" strike="noStrike">
                <a:solidFill>
                  <a:srgbClr val="000000"/>
                </a:solidFill>
                <a:latin typeface="Arial"/>
                <a:ea typeface="DejaVu Sans"/>
              </a:rPr>
              <a:t>= 1 </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fre</a:t>
            </a:r>
            <a:r>
              <a:rPr b="0" lang="en-US" sz="1800" spc="-1" strike="noStrike">
                <a:solidFill>
                  <a:srgbClr val="000000"/>
                </a:solidFill>
                <a:latin typeface="Arial"/>
                <a:ea typeface="DejaVu Sans"/>
              </a:rPr>
              <a:t>q[‘r</a:t>
            </a:r>
            <a:r>
              <a:rPr b="0" lang="en-US" sz="1800" spc="-1" strike="noStrike">
                <a:solidFill>
                  <a:srgbClr val="000000"/>
                </a:solidFill>
                <a:latin typeface="Arial"/>
                <a:ea typeface="DejaVu Sans"/>
              </a:rPr>
              <a:t>’] = </a:t>
            </a:r>
            <a:r>
              <a:rPr b="0" lang="en-US" sz="1800" spc="-1" strike="noStrike">
                <a:solidFill>
                  <a:srgbClr val="000000"/>
                </a:solidFill>
                <a:latin typeface="Arial"/>
                <a:ea typeface="DejaVu Sans"/>
              </a:rPr>
              <a:t>0 </a:t>
            </a: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&gt; </a:t>
            </a:r>
            <a:r>
              <a:rPr b="0" lang="en-US" sz="1800" spc="-1" strike="noStrike">
                <a:solidFill>
                  <a:srgbClr val="000000"/>
                </a:solidFill>
                <a:latin typeface="Arial"/>
                <a:ea typeface="DejaVu Sans"/>
              </a:rPr>
              <a:t>fre</a:t>
            </a:r>
            <a:r>
              <a:rPr b="0" lang="en-US" sz="1800" spc="-1" strike="noStrike">
                <a:solidFill>
                  <a:srgbClr val="000000"/>
                </a:solidFill>
                <a:latin typeface="Arial"/>
                <a:ea typeface="DejaVu Sans"/>
              </a:rPr>
              <a:t>q.r</a:t>
            </a:r>
            <a:r>
              <a:rPr b="0" lang="en-US" sz="1800" spc="-1" strike="noStrike">
                <a:solidFill>
                  <a:srgbClr val="000000"/>
                </a:solidFill>
                <a:latin typeface="Arial"/>
                <a:ea typeface="DejaVu Sans"/>
              </a:rPr>
              <a:t>em</a:t>
            </a:r>
            <a:r>
              <a:rPr b="0" lang="en-US" sz="1800" spc="-1" strike="noStrike">
                <a:solidFill>
                  <a:srgbClr val="000000"/>
                </a:solidFill>
                <a:latin typeface="Arial"/>
                <a:ea typeface="DejaVu Sans"/>
              </a:rPr>
              <a:t>ove</a:t>
            </a:r>
            <a:r>
              <a:rPr b="0" lang="en-US" sz="1800" spc="-1" strike="noStrike">
                <a:solidFill>
                  <a:srgbClr val="000000"/>
                </a:solidFill>
                <a:latin typeface="Arial"/>
                <a:ea typeface="DejaVu Sans"/>
              </a:rPr>
              <a:t>(‘r’)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2" name="CustomShape 1"/>
          <p:cNvSpPr/>
          <p:nvPr/>
        </p:nvSpPr>
        <p:spPr>
          <a:xfrm>
            <a:off x="73152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513" name="CustomShape 2"/>
          <p:cNvSpPr/>
          <p:nvPr/>
        </p:nvSpPr>
        <p:spPr>
          <a:xfrm>
            <a:off x="18288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514" name="CustomShape 3"/>
          <p:cNvSpPr/>
          <p:nvPr/>
        </p:nvSpPr>
        <p:spPr>
          <a:xfrm>
            <a:off x="128016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n</a:t>
            </a:r>
            <a:endParaRPr b="0" lang="en-US" sz="1600" spc="-1" strike="noStrike">
              <a:latin typeface="Arial"/>
            </a:endParaRPr>
          </a:p>
        </p:txBody>
      </p:sp>
      <p:sp>
        <p:nvSpPr>
          <p:cNvPr id="515" name="CustomShape 4"/>
          <p:cNvSpPr/>
          <p:nvPr/>
        </p:nvSpPr>
        <p:spPr>
          <a:xfrm>
            <a:off x="237744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g</a:t>
            </a:r>
            <a:endParaRPr b="0" lang="en-US" sz="1600" spc="-1" strike="noStrike">
              <a:latin typeface="Arial"/>
            </a:endParaRPr>
          </a:p>
        </p:txBody>
      </p:sp>
      <p:sp>
        <p:nvSpPr>
          <p:cNvPr id="516" name="CustomShape 5"/>
          <p:cNvSpPr/>
          <p:nvPr/>
        </p:nvSpPr>
        <p:spPr>
          <a:xfrm>
            <a:off x="365760" y="822960"/>
            <a:ext cx="1188000" cy="36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a:t>
            </a:r>
            <a:endParaRPr b="0" lang="en-US" sz="1800" spc="-1" strike="noStrike">
              <a:latin typeface="Arial"/>
            </a:endParaRPr>
          </a:p>
        </p:txBody>
      </p:sp>
      <p:sp>
        <p:nvSpPr>
          <p:cNvPr id="517" name="CustomShape 6"/>
          <p:cNvSpPr/>
          <p:nvPr/>
        </p:nvSpPr>
        <p:spPr>
          <a:xfrm>
            <a:off x="29250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r</a:t>
            </a:r>
            <a:endParaRPr b="0" lang="en-US" sz="1600" spc="-1" strike="noStrike">
              <a:latin typeface="Arial"/>
            </a:endParaRPr>
          </a:p>
        </p:txBody>
      </p:sp>
      <p:sp>
        <p:nvSpPr>
          <p:cNvPr id="518" name="CustomShape 7"/>
          <p:cNvSpPr/>
          <p:nvPr/>
        </p:nvSpPr>
        <p:spPr>
          <a:xfrm>
            <a:off x="365760" y="1554480"/>
            <a:ext cx="1188000" cy="36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freq</a:t>
            </a:r>
            <a:endParaRPr b="0" lang="en-US" sz="1800" spc="-1" strike="noStrike">
              <a:latin typeface="Arial"/>
            </a:endParaRPr>
          </a:p>
        </p:txBody>
      </p:sp>
      <p:sp>
        <p:nvSpPr>
          <p:cNvPr id="519" name="CustomShape 8"/>
          <p:cNvSpPr/>
          <p:nvPr/>
        </p:nvSpPr>
        <p:spPr>
          <a:xfrm>
            <a:off x="1098000" y="1554480"/>
            <a:ext cx="1096560" cy="3862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key</a:t>
            </a:r>
            <a:endParaRPr b="0" lang="en-US" sz="1600" spc="-1" strike="noStrike">
              <a:latin typeface="Arial"/>
            </a:endParaRPr>
          </a:p>
        </p:txBody>
      </p:sp>
      <p:sp>
        <p:nvSpPr>
          <p:cNvPr id="520" name="CustomShape 9"/>
          <p:cNvSpPr/>
          <p:nvPr/>
        </p:nvSpPr>
        <p:spPr>
          <a:xfrm>
            <a:off x="2195280" y="1555560"/>
            <a:ext cx="1096560" cy="3862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value</a:t>
            </a:r>
            <a:endParaRPr b="0" lang="en-US" sz="1600" spc="-1" strike="noStrike">
              <a:latin typeface="Arial"/>
            </a:endParaRPr>
          </a:p>
        </p:txBody>
      </p:sp>
      <p:sp>
        <p:nvSpPr>
          <p:cNvPr id="521" name="CustomShape 10"/>
          <p:cNvSpPr/>
          <p:nvPr/>
        </p:nvSpPr>
        <p:spPr>
          <a:xfrm>
            <a:off x="1098000" y="1941840"/>
            <a:ext cx="1096560" cy="389880"/>
          </a:xfrm>
          <a:prstGeom prst="rect">
            <a:avLst/>
          </a:prstGeom>
          <a:solidFill>
            <a:srgbClr val="ffffff"/>
          </a:solidFill>
          <a:ln>
            <a:solidFill>
              <a:srgbClr val="000000"/>
            </a:solidFill>
          </a:ln>
        </p:spPr>
        <p:style>
          <a:lnRef idx="0"/>
          <a:fillRef idx="0"/>
          <a:effectRef idx="0"/>
          <a:fontRef idx="minor"/>
        </p:style>
      </p:sp>
      <p:sp>
        <p:nvSpPr>
          <p:cNvPr id="522" name="CustomShape 11"/>
          <p:cNvSpPr/>
          <p:nvPr/>
        </p:nvSpPr>
        <p:spPr>
          <a:xfrm>
            <a:off x="2195280" y="1942200"/>
            <a:ext cx="1096560" cy="389520"/>
          </a:xfrm>
          <a:prstGeom prst="rect">
            <a:avLst/>
          </a:prstGeom>
          <a:solidFill>
            <a:srgbClr val="ffffff"/>
          </a:solidFill>
          <a:ln>
            <a:solidFill>
              <a:srgbClr val="000000"/>
            </a:solidFill>
          </a:ln>
        </p:spPr>
        <p:style>
          <a:lnRef idx="0"/>
          <a:fillRef idx="0"/>
          <a:effectRef idx="0"/>
          <a:fontRef idx="minor"/>
        </p:style>
      </p:sp>
      <p:sp>
        <p:nvSpPr>
          <p:cNvPr id="523" name="CustomShape 12"/>
          <p:cNvSpPr/>
          <p:nvPr/>
        </p:nvSpPr>
        <p:spPr>
          <a:xfrm>
            <a:off x="1098000" y="2331720"/>
            <a:ext cx="1096560" cy="389880"/>
          </a:xfrm>
          <a:prstGeom prst="rect">
            <a:avLst/>
          </a:prstGeom>
          <a:solidFill>
            <a:srgbClr val="ffffff"/>
          </a:solidFill>
          <a:ln>
            <a:solidFill>
              <a:srgbClr val="000000"/>
            </a:solidFill>
          </a:ln>
        </p:spPr>
        <p:style>
          <a:lnRef idx="0"/>
          <a:fillRef idx="0"/>
          <a:effectRef idx="0"/>
          <a:fontRef idx="minor"/>
        </p:style>
      </p:sp>
      <p:sp>
        <p:nvSpPr>
          <p:cNvPr id="524" name="CustomShape 13"/>
          <p:cNvSpPr/>
          <p:nvPr/>
        </p:nvSpPr>
        <p:spPr>
          <a:xfrm>
            <a:off x="2195280" y="2331720"/>
            <a:ext cx="1096560" cy="390240"/>
          </a:xfrm>
          <a:prstGeom prst="rect">
            <a:avLst/>
          </a:prstGeom>
          <a:solidFill>
            <a:srgbClr val="ffffff"/>
          </a:solidFill>
          <a:ln>
            <a:solidFill>
              <a:srgbClr val="000000"/>
            </a:solidFill>
          </a:ln>
        </p:spPr>
        <p:style>
          <a:lnRef idx="0"/>
          <a:fillRef idx="0"/>
          <a:effectRef idx="0"/>
          <a:fontRef idx="minor"/>
        </p:style>
      </p:sp>
      <p:sp>
        <p:nvSpPr>
          <p:cNvPr id="525" name="CustomShape 14"/>
          <p:cNvSpPr/>
          <p:nvPr/>
        </p:nvSpPr>
        <p:spPr>
          <a:xfrm>
            <a:off x="1098000" y="2721600"/>
            <a:ext cx="1096560" cy="386280"/>
          </a:xfrm>
          <a:prstGeom prst="rect">
            <a:avLst/>
          </a:prstGeom>
          <a:solidFill>
            <a:srgbClr val="ffffff"/>
          </a:solidFill>
          <a:ln>
            <a:solidFill>
              <a:srgbClr val="000000"/>
            </a:solidFill>
          </a:ln>
        </p:spPr>
        <p:style>
          <a:lnRef idx="0"/>
          <a:fillRef idx="0"/>
          <a:effectRef idx="0"/>
          <a:fontRef idx="minor"/>
        </p:style>
      </p:sp>
      <p:sp>
        <p:nvSpPr>
          <p:cNvPr id="526" name="CustomShape 15"/>
          <p:cNvSpPr/>
          <p:nvPr/>
        </p:nvSpPr>
        <p:spPr>
          <a:xfrm>
            <a:off x="2195280" y="2722680"/>
            <a:ext cx="1096560" cy="386280"/>
          </a:xfrm>
          <a:prstGeom prst="rect">
            <a:avLst/>
          </a:prstGeom>
          <a:solidFill>
            <a:srgbClr val="ffffff"/>
          </a:solidFill>
          <a:ln>
            <a:solidFill>
              <a:srgbClr val="000000"/>
            </a:solidFill>
          </a:ln>
        </p:spPr>
        <p:style>
          <a:lnRef idx="0"/>
          <a:fillRef idx="0"/>
          <a:effectRef idx="0"/>
          <a:fontRef idx="minor"/>
        </p:style>
      </p:sp>
      <p:sp>
        <p:nvSpPr>
          <p:cNvPr id="527" name="CustomShape 16"/>
          <p:cNvSpPr/>
          <p:nvPr/>
        </p:nvSpPr>
        <p:spPr>
          <a:xfrm>
            <a:off x="347184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528" name="CustomShape 17"/>
          <p:cNvSpPr/>
          <p:nvPr/>
        </p:nvSpPr>
        <p:spPr>
          <a:xfrm>
            <a:off x="402516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m</a:t>
            </a:r>
            <a:endParaRPr b="0" lang="en-US" sz="1600" spc="-1" strike="noStrike">
              <a:latin typeface="Arial"/>
            </a:endParaRPr>
          </a:p>
        </p:txBody>
      </p:sp>
      <p:sp>
        <p:nvSpPr>
          <p:cNvPr id="529" name="CustomShape 18"/>
          <p:cNvSpPr/>
          <p:nvPr/>
        </p:nvSpPr>
        <p:spPr>
          <a:xfrm>
            <a:off x="530352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n</a:t>
            </a:r>
            <a:endParaRPr b="0" lang="en-US" sz="1600" spc="-1" strike="noStrike">
              <a:latin typeface="Arial"/>
            </a:endParaRPr>
          </a:p>
        </p:txBody>
      </p:sp>
      <p:sp>
        <p:nvSpPr>
          <p:cNvPr id="530" name="CustomShape 19"/>
          <p:cNvSpPr/>
          <p:nvPr/>
        </p:nvSpPr>
        <p:spPr>
          <a:xfrm>
            <a:off x="64008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g</a:t>
            </a:r>
            <a:endParaRPr b="0" lang="en-US" sz="1600" spc="-1" strike="noStrike">
              <a:latin typeface="Arial"/>
            </a:endParaRPr>
          </a:p>
        </p:txBody>
      </p:sp>
      <p:sp>
        <p:nvSpPr>
          <p:cNvPr id="531" name="CustomShape 20"/>
          <p:cNvSpPr/>
          <p:nvPr/>
        </p:nvSpPr>
        <p:spPr>
          <a:xfrm>
            <a:off x="585216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532" name="CustomShape 21"/>
          <p:cNvSpPr/>
          <p:nvPr/>
        </p:nvSpPr>
        <p:spPr>
          <a:xfrm>
            <a:off x="694944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533" name="CustomShape 22"/>
          <p:cNvSpPr/>
          <p:nvPr/>
        </p:nvSpPr>
        <p:spPr>
          <a:xfrm>
            <a:off x="4937760" y="822960"/>
            <a:ext cx="1188000" cy="36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t</a:t>
            </a:r>
            <a:endParaRPr b="0" lang="en-US" sz="1800" spc="-1" strike="noStrike">
              <a:latin typeface="Arial"/>
            </a:endParaRPr>
          </a:p>
        </p:txBody>
      </p:sp>
      <p:sp>
        <p:nvSpPr>
          <p:cNvPr id="534" name="CustomShape 23"/>
          <p:cNvSpPr/>
          <p:nvPr/>
        </p:nvSpPr>
        <p:spPr>
          <a:xfrm>
            <a:off x="74970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r</a:t>
            </a:r>
            <a:endParaRPr b="0" lang="en-US" sz="1600" spc="-1" strike="noStrike">
              <a:latin typeface="Arial"/>
            </a:endParaRPr>
          </a:p>
        </p:txBody>
      </p:sp>
      <p:sp>
        <p:nvSpPr>
          <p:cNvPr id="535" name="CustomShape 24"/>
          <p:cNvSpPr/>
          <p:nvPr/>
        </p:nvSpPr>
        <p:spPr>
          <a:xfrm>
            <a:off x="804384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536" name="CustomShape 25"/>
          <p:cNvSpPr/>
          <p:nvPr/>
        </p:nvSpPr>
        <p:spPr>
          <a:xfrm>
            <a:off x="859716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m</a:t>
            </a:r>
            <a:endParaRPr b="0" lang="en-US" sz="1600" spc="-1" strike="noStrike">
              <a:latin typeface="Arial"/>
            </a:endParaRPr>
          </a:p>
        </p:txBody>
      </p:sp>
      <p:sp>
        <p:nvSpPr>
          <p:cNvPr id="537" name="CustomShape 26"/>
          <p:cNvSpPr/>
          <p:nvPr/>
        </p:nvSpPr>
        <p:spPr>
          <a:xfrm>
            <a:off x="1098000" y="3102120"/>
            <a:ext cx="1096560" cy="389880"/>
          </a:xfrm>
          <a:prstGeom prst="rect">
            <a:avLst/>
          </a:prstGeom>
          <a:solidFill>
            <a:srgbClr val="ffffff"/>
          </a:solidFill>
          <a:ln>
            <a:solidFill>
              <a:srgbClr val="000000"/>
            </a:solidFill>
          </a:ln>
        </p:spPr>
        <p:style>
          <a:lnRef idx="0"/>
          <a:fillRef idx="0"/>
          <a:effectRef idx="0"/>
          <a:fontRef idx="minor"/>
        </p:style>
      </p:sp>
      <p:sp>
        <p:nvSpPr>
          <p:cNvPr id="538" name="CustomShape 27"/>
          <p:cNvSpPr/>
          <p:nvPr/>
        </p:nvSpPr>
        <p:spPr>
          <a:xfrm>
            <a:off x="2195280" y="3102120"/>
            <a:ext cx="1096560" cy="390240"/>
          </a:xfrm>
          <a:prstGeom prst="rect">
            <a:avLst/>
          </a:prstGeom>
          <a:solidFill>
            <a:srgbClr val="ffffff"/>
          </a:solidFill>
          <a:ln>
            <a:solidFill>
              <a:srgbClr val="000000"/>
            </a:solidFill>
          </a:ln>
        </p:spPr>
        <p:style>
          <a:lnRef idx="0"/>
          <a:fillRef idx="0"/>
          <a:effectRef idx="0"/>
          <a:fontRef idx="minor"/>
        </p:style>
      </p:sp>
      <p:sp>
        <p:nvSpPr>
          <p:cNvPr id="539" name="CustomShape 28"/>
          <p:cNvSpPr/>
          <p:nvPr/>
        </p:nvSpPr>
        <p:spPr>
          <a:xfrm>
            <a:off x="1098000" y="3492000"/>
            <a:ext cx="1096560" cy="3862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m</a:t>
            </a:r>
            <a:endParaRPr b="0" lang="en-US" sz="1800" spc="-1" strike="noStrike">
              <a:latin typeface="Arial"/>
            </a:endParaRPr>
          </a:p>
        </p:txBody>
      </p:sp>
      <p:sp>
        <p:nvSpPr>
          <p:cNvPr id="540" name="CustomShape 29"/>
          <p:cNvSpPr/>
          <p:nvPr/>
        </p:nvSpPr>
        <p:spPr>
          <a:xfrm>
            <a:off x="2195280" y="3493080"/>
            <a:ext cx="1096560" cy="3862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1</a:t>
            </a:r>
            <a:endParaRPr b="0" lang="en-US" sz="1800" spc="-1" strike="noStrike">
              <a:latin typeface="Arial"/>
            </a:endParaRPr>
          </a:p>
        </p:txBody>
      </p:sp>
      <p:sp>
        <p:nvSpPr>
          <p:cNvPr id="541" name="Line 30"/>
          <p:cNvSpPr/>
          <p:nvPr/>
        </p:nvSpPr>
        <p:spPr>
          <a:xfrm>
            <a:off x="8321040" y="411480"/>
            <a:ext cx="0" cy="320040"/>
          </a:xfrm>
          <a:prstGeom prst="line">
            <a:avLst/>
          </a:prstGeom>
          <a:ln>
            <a:solidFill>
              <a:srgbClr val="000000"/>
            </a:solidFill>
            <a:tailEnd len="med" type="triangle" w="med"/>
          </a:ln>
        </p:spPr>
        <p:style>
          <a:lnRef idx="0"/>
          <a:fillRef idx="0"/>
          <a:effectRef idx="0"/>
          <a:fontRef idx="minor"/>
        </p:style>
      </p:sp>
      <p:sp>
        <p:nvSpPr>
          <p:cNvPr id="542" name="CustomShape 31"/>
          <p:cNvSpPr/>
          <p:nvPr/>
        </p:nvSpPr>
        <p:spPr>
          <a:xfrm>
            <a:off x="184680" y="4610880"/>
            <a:ext cx="9690840" cy="7840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If </a:t>
            </a:r>
            <a:r>
              <a:rPr b="0" lang="en-US" sz="1800" spc="-1" strike="noStrike">
                <a:solidFill>
                  <a:srgbClr val="000000"/>
                </a:solidFill>
                <a:latin typeface="Arial"/>
                <a:ea typeface="DejaVu Sans"/>
              </a:rPr>
              <a:t>t[i] not in freq: return false</a:t>
            </a:r>
            <a:endParaRPr b="0" lang="en-US" sz="1800" spc="-1" strike="noStrike">
              <a:latin typeface="Arial"/>
            </a:endParaRPr>
          </a:p>
          <a:p>
            <a:pPr>
              <a:lnSpc>
                <a:spcPct val="100000"/>
              </a:lnSpc>
            </a:pPr>
            <a:r>
              <a:rPr b="0" lang="en-US" sz="1800" spc="-1" strike="noStrike">
                <a:solidFill>
                  <a:srgbClr val="000000"/>
                </a:solidFill>
                <a:latin typeface="Arial"/>
                <a:ea typeface="DejaVu Sans"/>
              </a:rPr>
              <a:t>freq[t[i]] -= 1 = freq[‘a’] = 0 </a:t>
            </a:r>
            <a:r>
              <a:rPr b="0" lang="en-US" sz="1800" spc="-1" strike="noStrike">
                <a:solidFill>
                  <a:srgbClr val="000000"/>
                </a:solidFill>
                <a:latin typeface="Arial"/>
                <a:ea typeface="DejaVu Sans"/>
              </a:rPr>
              <a:t>-&gt; freq.remove(‘a’)</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3" name="CustomShape 1"/>
          <p:cNvSpPr/>
          <p:nvPr/>
        </p:nvSpPr>
        <p:spPr>
          <a:xfrm>
            <a:off x="73152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544" name="CustomShape 2"/>
          <p:cNvSpPr/>
          <p:nvPr/>
        </p:nvSpPr>
        <p:spPr>
          <a:xfrm>
            <a:off x="18288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545" name="CustomShape 3"/>
          <p:cNvSpPr/>
          <p:nvPr/>
        </p:nvSpPr>
        <p:spPr>
          <a:xfrm>
            <a:off x="128016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n</a:t>
            </a:r>
            <a:endParaRPr b="0" lang="en-US" sz="1600" spc="-1" strike="noStrike">
              <a:latin typeface="Arial"/>
            </a:endParaRPr>
          </a:p>
        </p:txBody>
      </p:sp>
      <p:sp>
        <p:nvSpPr>
          <p:cNvPr id="546" name="CustomShape 4"/>
          <p:cNvSpPr/>
          <p:nvPr/>
        </p:nvSpPr>
        <p:spPr>
          <a:xfrm>
            <a:off x="237744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g</a:t>
            </a:r>
            <a:endParaRPr b="0" lang="en-US" sz="1600" spc="-1" strike="noStrike">
              <a:latin typeface="Arial"/>
            </a:endParaRPr>
          </a:p>
        </p:txBody>
      </p:sp>
      <p:sp>
        <p:nvSpPr>
          <p:cNvPr id="547" name="CustomShape 5"/>
          <p:cNvSpPr/>
          <p:nvPr/>
        </p:nvSpPr>
        <p:spPr>
          <a:xfrm>
            <a:off x="365760" y="822960"/>
            <a:ext cx="1188000" cy="36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a:t>
            </a:r>
            <a:endParaRPr b="0" lang="en-US" sz="1800" spc="-1" strike="noStrike">
              <a:latin typeface="Arial"/>
            </a:endParaRPr>
          </a:p>
        </p:txBody>
      </p:sp>
      <p:sp>
        <p:nvSpPr>
          <p:cNvPr id="548" name="CustomShape 6"/>
          <p:cNvSpPr/>
          <p:nvPr/>
        </p:nvSpPr>
        <p:spPr>
          <a:xfrm>
            <a:off x="29250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r</a:t>
            </a:r>
            <a:endParaRPr b="0" lang="en-US" sz="1600" spc="-1" strike="noStrike">
              <a:latin typeface="Arial"/>
            </a:endParaRPr>
          </a:p>
        </p:txBody>
      </p:sp>
      <p:sp>
        <p:nvSpPr>
          <p:cNvPr id="549" name="CustomShape 7"/>
          <p:cNvSpPr/>
          <p:nvPr/>
        </p:nvSpPr>
        <p:spPr>
          <a:xfrm>
            <a:off x="365760" y="1554480"/>
            <a:ext cx="1188000" cy="36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freq</a:t>
            </a:r>
            <a:endParaRPr b="0" lang="en-US" sz="1800" spc="-1" strike="noStrike">
              <a:latin typeface="Arial"/>
            </a:endParaRPr>
          </a:p>
        </p:txBody>
      </p:sp>
      <p:sp>
        <p:nvSpPr>
          <p:cNvPr id="550" name="CustomShape 8"/>
          <p:cNvSpPr/>
          <p:nvPr/>
        </p:nvSpPr>
        <p:spPr>
          <a:xfrm>
            <a:off x="1098000" y="1554480"/>
            <a:ext cx="1096560" cy="3862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key</a:t>
            </a:r>
            <a:endParaRPr b="0" lang="en-US" sz="1600" spc="-1" strike="noStrike">
              <a:latin typeface="Arial"/>
            </a:endParaRPr>
          </a:p>
        </p:txBody>
      </p:sp>
      <p:sp>
        <p:nvSpPr>
          <p:cNvPr id="551" name="CustomShape 9"/>
          <p:cNvSpPr/>
          <p:nvPr/>
        </p:nvSpPr>
        <p:spPr>
          <a:xfrm>
            <a:off x="2195280" y="1555560"/>
            <a:ext cx="1096560" cy="3862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value</a:t>
            </a:r>
            <a:endParaRPr b="0" lang="en-US" sz="1600" spc="-1" strike="noStrike">
              <a:latin typeface="Arial"/>
            </a:endParaRPr>
          </a:p>
        </p:txBody>
      </p:sp>
      <p:sp>
        <p:nvSpPr>
          <p:cNvPr id="552" name="CustomShape 10"/>
          <p:cNvSpPr/>
          <p:nvPr/>
        </p:nvSpPr>
        <p:spPr>
          <a:xfrm>
            <a:off x="1098000" y="1941840"/>
            <a:ext cx="1096560" cy="389880"/>
          </a:xfrm>
          <a:prstGeom prst="rect">
            <a:avLst/>
          </a:prstGeom>
          <a:solidFill>
            <a:srgbClr val="ffffff"/>
          </a:solidFill>
          <a:ln>
            <a:solidFill>
              <a:srgbClr val="000000"/>
            </a:solidFill>
          </a:ln>
        </p:spPr>
        <p:style>
          <a:lnRef idx="0"/>
          <a:fillRef idx="0"/>
          <a:effectRef idx="0"/>
          <a:fontRef idx="minor"/>
        </p:style>
      </p:sp>
      <p:sp>
        <p:nvSpPr>
          <p:cNvPr id="553" name="CustomShape 11"/>
          <p:cNvSpPr/>
          <p:nvPr/>
        </p:nvSpPr>
        <p:spPr>
          <a:xfrm>
            <a:off x="2195280" y="1942200"/>
            <a:ext cx="1096560" cy="389520"/>
          </a:xfrm>
          <a:prstGeom prst="rect">
            <a:avLst/>
          </a:prstGeom>
          <a:solidFill>
            <a:srgbClr val="ffffff"/>
          </a:solidFill>
          <a:ln>
            <a:solidFill>
              <a:srgbClr val="000000"/>
            </a:solidFill>
          </a:ln>
        </p:spPr>
        <p:style>
          <a:lnRef idx="0"/>
          <a:fillRef idx="0"/>
          <a:effectRef idx="0"/>
          <a:fontRef idx="minor"/>
        </p:style>
      </p:sp>
      <p:sp>
        <p:nvSpPr>
          <p:cNvPr id="554" name="CustomShape 12"/>
          <p:cNvSpPr/>
          <p:nvPr/>
        </p:nvSpPr>
        <p:spPr>
          <a:xfrm>
            <a:off x="1098000" y="2331720"/>
            <a:ext cx="1096560" cy="389880"/>
          </a:xfrm>
          <a:prstGeom prst="rect">
            <a:avLst/>
          </a:prstGeom>
          <a:solidFill>
            <a:srgbClr val="ffffff"/>
          </a:solidFill>
          <a:ln>
            <a:solidFill>
              <a:srgbClr val="000000"/>
            </a:solidFill>
          </a:ln>
        </p:spPr>
        <p:style>
          <a:lnRef idx="0"/>
          <a:fillRef idx="0"/>
          <a:effectRef idx="0"/>
          <a:fontRef idx="minor"/>
        </p:style>
      </p:sp>
      <p:sp>
        <p:nvSpPr>
          <p:cNvPr id="555" name="CustomShape 13"/>
          <p:cNvSpPr/>
          <p:nvPr/>
        </p:nvSpPr>
        <p:spPr>
          <a:xfrm>
            <a:off x="2195280" y="2331720"/>
            <a:ext cx="1096560" cy="390240"/>
          </a:xfrm>
          <a:prstGeom prst="rect">
            <a:avLst/>
          </a:prstGeom>
          <a:solidFill>
            <a:srgbClr val="ffffff"/>
          </a:solidFill>
          <a:ln>
            <a:solidFill>
              <a:srgbClr val="000000"/>
            </a:solidFill>
          </a:ln>
        </p:spPr>
        <p:style>
          <a:lnRef idx="0"/>
          <a:fillRef idx="0"/>
          <a:effectRef idx="0"/>
          <a:fontRef idx="minor"/>
        </p:style>
      </p:sp>
      <p:sp>
        <p:nvSpPr>
          <p:cNvPr id="556" name="CustomShape 14"/>
          <p:cNvSpPr/>
          <p:nvPr/>
        </p:nvSpPr>
        <p:spPr>
          <a:xfrm>
            <a:off x="1098000" y="2721600"/>
            <a:ext cx="1096560" cy="386280"/>
          </a:xfrm>
          <a:prstGeom prst="rect">
            <a:avLst/>
          </a:prstGeom>
          <a:solidFill>
            <a:srgbClr val="ffffff"/>
          </a:solidFill>
          <a:ln>
            <a:solidFill>
              <a:srgbClr val="000000"/>
            </a:solidFill>
          </a:ln>
        </p:spPr>
        <p:style>
          <a:lnRef idx="0"/>
          <a:fillRef idx="0"/>
          <a:effectRef idx="0"/>
          <a:fontRef idx="minor"/>
        </p:style>
      </p:sp>
      <p:sp>
        <p:nvSpPr>
          <p:cNvPr id="557" name="CustomShape 15"/>
          <p:cNvSpPr/>
          <p:nvPr/>
        </p:nvSpPr>
        <p:spPr>
          <a:xfrm>
            <a:off x="2195280" y="2722680"/>
            <a:ext cx="1096560" cy="386280"/>
          </a:xfrm>
          <a:prstGeom prst="rect">
            <a:avLst/>
          </a:prstGeom>
          <a:solidFill>
            <a:srgbClr val="ffffff"/>
          </a:solidFill>
          <a:ln>
            <a:solidFill>
              <a:srgbClr val="000000"/>
            </a:solidFill>
          </a:ln>
        </p:spPr>
        <p:style>
          <a:lnRef idx="0"/>
          <a:fillRef idx="0"/>
          <a:effectRef idx="0"/>
          <a:fontRef idx="minor"/>
        </p:style>
      </p:sp>
      <p:sp>
        <p:nvSpPr>
          <p:cNvPr id="558" name="CustomShape 16"/>
          <p:cNvSpPr/>
          <p:nvPr/>
        </p:nvSpPr>
        <p:spPr>
          <a:xfrm>
            <a:off x="347184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559" name="CustomShape 17"/>
          <p:cNvSpPr/>
          <p:nvPr/>
        </p:nvSpPr>
        <p:spPr>
          <a:xfrm>
            <a:off x="402516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m</a:t>
            </a:r>
            <a:endParaRPr b="0" lang="en-US" sz="1600" spc="-1" strike="noStrike">
              <a:latin typeface="Arial"/>
            </a:endParaRPr>
          </a:p>
        </p:txBody>
      </p:sp>
      <p:sp>
        <p:nvSpPr>
          <p:cNvPr id="560" name="CustomShape 18"/>
          <p:cNvSpPr/>
          <p:nvPr/>
        </p:nvSpPr>
        <p:spPr>
          <a:xfrm>
            <a:off x="530352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n</a:t>
            </a:r>
            <a:endParaRPr b="0" lang="en-US" sz="1600" spc="-1" strike="noStrike">
              <a:latin typeface="Arial"/>
            </a:endParaRPr>
          </a:p>
        </p:txBody>
      </p:sp>
      <p:sp>
        <p:nvSpPr>
          <p:cNvPr id="561" name="CustomShape 19"/>
          <p:cNvSpPr/>
          <p:nvPr/>
        </p:nvSpPr>
        <p:spPr>
          <a:xfrm>
            <a:off x="64008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g</a:t>
            </a:r>
            <a:endParaRPr b="0" lang="en-US" sz="1600" spc="-1" strike="noStrike">
              <a:latin typeface="Arial"/>
            </a:endParaRPr>
          </a:p>
        </p:txBody>
      </p:sp>
      <p:sp>
        <p:nvSpPr>
          <p:cNvPr id="562" name="CustomShape 20"/>
          <p:cNvSpPr/>
          <p:nvPr/>
        </p:nvSpPr>
        <p:spPr>
          <a:xfrm>
            <a:off x="585216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563" name="CustomShape 21"/>
          <p:cNvSpPr/>
          <p:nvPr/>
        </p:nvSpPr>
        <p:spPr>
          <a:xfrm>
            <a:off x="694944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564" name="CustomShape 22"/>
          <p:cNvSpPr/>
          <p:nvPr/>
        </p:nvSpPr>
        <p:spPr>
          <a:xfrm>
            <a:off x="4937760" y="822960"/>
            <a:ext cx="1188000" cy="36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t</a:t>
            </a:r>
            <a:endParaRPr b="0" lang="en-US" sz="1800" spc="-1" strike="noStrike">
              <a:latin typeface="Arial"/>
            </a:endParaRPr>
          </a:p>
        </p:txBody>
      </p:sp>
      <p:sp>
        <p:nvSpPr>
          <p:cNvPr id="565" name="CustomShape 23"/>
          <p:cNvSpPr/>
          <p:nvPr/>
        </p:nvSpPr>
        <p:spPr>
          <a:xfrm>
            <a:off x="74970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r</a:t>
            </a:r>
            <a:endParaRPr b="0" lang="en-US" sz="1600" spc="-1" strike="noStrike">
              <a:latin typeface="Arial"/>
            </a:endParaRPr>
          </a:p>
        </p:txBody>
      </p:sp>
      <p:sp>
        <p:nvSpPr>
          <p:cNvPr id="566" name="CustomShape 24"/>
          <p:cNvSpPr/>
          <p:nvPr/>
        </p:nvSpPr>
        <p:spPr>
          <a:xfrm>
            <a:off x="804384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567" name="CustomShape 25"/>
          <p:cNvSpPr/>
          <p:nvPr/>
        </p:nvSpPr>
        <p:spPr>
          <a:xfrm>
            <a:off x="859716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m</a:t>
            </a:r>
            <a:endParaRPr b="0" lang="en-US" sz="1600" spc="-1" strike="noStrike">
              <a:latin typeface="Arial"/>
            </a:endParaRPr>
          </a:p>
        </p:txBody>
      </p:sp>
      <p:sp>
        <p:nvSpPr>
          <p:cNvPr id="568" name="CustomShape 26"/>
          <p:cNvSpPr/>
          <p:nvPr/>
        </p:nvSpPr>
        <p:spPr>
          <a:xfrm>
            <a:off x="1098000" y="3102120"/>
            <a:ext cx="1096560" cy="389880"/>
          </a:xfrm>
          <a:prstGeom prst="rect">
            <a:avLst/>
          </a:prstGeom>
          <a:solidFill>
            <a:srgbClr val="ffffff"/>
          </a:solidFill>
          <a:ln>
            <a:solidFill>
              <a:srgbClr val="000000"/>
            </a:solidFill>
          </a:ln>
        </p:spPr>
        <p:style>
          <a:lnRef idx="0"/>
          <a:fillRef idx="0"/>
          <a:effectRef idx="0"/>
          <a:fontRef idx="minor"/>
        </p:style>
      </p:sp>
      <p:sp>
        <p:nvSpPr>
          <p:cNvPr id="569" name="CustomShape 27"/>
          <p:cNvSpPr/>
          <p:nvPr/>
        </p:nvSpPr>
        <p:spPr>
          <a:xfrm>
            <a:off x="2195280" y="3102120"/>
            <a:ext cx="1096560" cy="390240"/>
          </a:xfrm>
          <a:prstGeom prst="rect">
            <a:avLst/>
          </a:prstGeom>
          <a:solidFill>
            <a:srgbClr val="ffffff"/>
          </a:solidFill>
          <a:ln>
            <a:solidFill>
              <a:srgbClr val="000000"/>
            </a:solidFill>
          </a:ln>
        </p:spPr>
        <p:style>
          <a:lnRef idx="0"/>
          <a:fillRef idx="0"/>
          <a:effectRef idx="0"/>
          <a:fontRef idx="minor"/>
        </p:style>
      </p:sp>
      <p:sp>
        <p:nvSpPr>
          <p:cNvPr id="570" name="CustomShape 28"/>
          <p:cNvSpPr/>
          <p:nvPr/>
        </p:nvSpPr>
        <p:spPr>
          <a:xfrm>
            <a:off x="1098000" y="3492000"/>
            <a:ext cx="1096560" cy="386280"/>
          </a:xfrm>
          <a:prstGeom prst="rect">
            <a:avLst/>
          </a:prstGeom>
          <a:solidFill>
            <a:srgbClr val="ffffff"/>
          </a:solidFill>
          <a:ln>
            <a:solidFill>
              <a:srgbClr val="000000"/>
            </a:solidFill>
          </a:ln>
        </p:spPr>
        <p:style>
          <a:lnRef idx="0"/>
          <a:fillRef idx="0"/>
          <a:effectRef idx="0"/>
          <a:fontRef idx="minor"/>
        </p:style>
      </p:sp>
      <p:sp>
        <p:nvSpPr>
          <p:cNvPr id="571" name="CustomShape 29"/>
          <p:cNvSpPr/>
          <p:nvPr/>
        </p:nvSpPr>
        <p:spPr>
          <a:xfrm>
            <a:off x="2195280" y="3493080"/>
            <a:ext cx="1096560" cy="386280"/>
          </a:xfrm>
          <a:prstGeom prst="rect">
            <a:avLst/>
          </a:prstGeom>
          <a:solidFill>
            <a:srgbClr val="ffffff"/>
          </a:solidFill>
          <a:ln>
            <a:solidFill>
              <a:srgbClr val="000000"/>
            </a:solidFill>
          </a:ln>
        </p:spPr>
        <p:style>
          <a:lnRef idx="0"/>
          <a:fillRef idx="0"/>
          <a:effectRef idx="0"/>
          <a:fontRef idx="minor"/>
        </p:style>
      </p:sp>
      <p:sp>
        <p:nvSpPr>
          <p:cNvPr id="572" name="Line 30"/>
          <p:cNvSpPr/>
          <p:nvPr/>
        </p:nvSpPr>
        <p:spPr>
          <a:xfrm>
            <a:off x="8869680" y="411480"/>
            <a:ext cx="0" cy="320040"/>
          </a:xfrm>
          <a:prstGeom prst="line">
            <a:avLst/>
          </a:prstGeom>
          <a:ln>
            <a:solidFill>
              <a:srgbClr val="000000"/>
            </a:solidFill>
            <a:tailEnd len="med" type="triangle" w="med"/>
          </a:ln>
        </p:spPr>
        <p:style>
          <a:lnRef idx="0"/>
          <a:fillRef idx="0"/>
          <a:effectRef idx="0"/>
          <a:fontRef idx="minor"/>
        </p:style>
      </p:sp>
      <p:sp>
        <p:nvSpPr>
          <p:cNvPr id="573" name="CustomShape 31"/>
          <p:cNvSpPr/>
          <p:nvPr/>
        </p:nvSpPr>
        <p:spPr>
          <a:xfrm>
            <a:off x="184680" y="4610880"/>
            <a:ext cx="9690840" cy="7840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If </a:t>
            </a:r>
            <a:r>
              <a:rPr b="0" lang="en-US" sz="1800" spc="-1" strike="noStrike">
                <a:solidFill>
                  <a:srgbClr val="000000"/>
                </a:solidFill>
                <a:latin typeface="Arial"/>
                <a:ea typeface="DejaVu Sans"/>
              </a:rPr>
              <a:t>t[i] not in freq: return false</a:t>
            </a:r>
            <a:endParaRPr b="0" lang="en-US" sz="1800" spc="-1" strike="noStrike">
              <a:latin typeface="Arial"/>
            </a:endParaRPr>
          </a:p>
          <a:p>
            <a:pPr>
              <a:lnSpc>
                <a:spcPct val="100000"/>
              </a:lnSpc>
            </a:pPr>
            <a:r>
              <a:rPr b="0" lang="en-US" sz="1800" spc="-1" strike="noStrike">
                <a:solidFill>
                  <a:srgbClr val="000000"/>
                </a:solidFill>
                <a:latin typeface="Arial"/>
                <a:ea typeface="DejaVu Sans"/>
              </a:rPr>
              <a:t>freq[t[i]] -= 1 = freq[‘m’] = 0 </a:t>
            </a:r>
            <a:r>
              <a:rPr b="0" lang="en-US" sz="1800" spc="-1" strike="noStrike">
                <a:solidFill>
                  <a:srgbClr val="000000"/>
                </a:solidFill>
                <a:latin typeface="Arial"/>
                <a:ea typeface="DejaVu Sans"/>
              </a:rPr>
              <a:t>-&gt; freq.remove(‘m’)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4" name="CustomShape 1"/>
          <p:cNvSpPr/>
          <p:nvPr/>
        </p:nvSpPr>
        <p:spPr>
          <a:xfrm>
            <a:off x="73152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575" name="CustomShape 2"/>
          <p:cNvSpPr/>
          <p:nvPr/>
        </p:nvSpPr>
        <p:spPr>
          <a:xfrm>
            <a:off x="18288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576" name="CustomShape 3"/>
          <p:cNvSpPr/>
          <p:nvPr/>
        </p:nvSpPr>
        <p:spPr>
          <a:xfrm>
            <a:off x="128016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n</a:t>
            </a:r>
            <a:endParaRPr b="0" lang="en-US" sz="1600" spc="-1" strike="noStrike">
              <a:latin typeface="Arial"/>
            </a:endParaRPr>
          </a:p>
        </p:txBody>
      </p:sp>
      <p:sp>
        <p:nvSpPr>
          <p:cNvPr id="577" name="CustomShape 4"/>
          <p:cNvSpPr/>
          <p:nvPr/>
        </p:nvSpPr>
        <p:spPr>
          <a:xfrm>
            <a:off x="237744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g</a:t>
            </a:r>
            <a:endParaRPr b="0" lang="en-US" sz="1600" spc="-1" strike="noStrike">
              <a:latin typeface="Arial"/>
            </a:endParaRPr>
          </a:p>
        </p:txBody>
      </p:sp>
      <p:sp>
        <p:nvSpPr>
          <p:cNvPr id="578" name="CustomShape 5"/>
          <p:cNvSpPr/>
          <p:nvPr/>
        </p:nvSpPr>
        <p:spPr>
          <a:xfrm>
            <a:off x="365760" y="822960"/>
            <a:ext cx="1188000" cy="36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a:t>
            </a:r>
            <a:endParaRPr b="0" lang="en-US" sz="1800" spc="-1" strike="noStrike">
              <a:latin typeface="Arial"/>
            </a:endParaRPr>
          </a:p>
        </p:txBody>
      </p:sp>
      <p:sp>
        <p:nvSpPr>
          <p:cNvPr id="579" name="CustomShape 6"/>
          <p:cNvSpPr/>
          <p:nvPr/>
        </p:nvSpPr>
        <p:spPr>
          <a:xfrm>
            <a:off x="29250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r</a:t>
            </a:r>
            <a:endParaRPr b="0" lang="en-US" sz="1600" spc="-1" strike="noStrike">
              <a:latin typeface="Arial"/>
            </a:endParaRPr>
          </a:p>
        </p:txBody>
      </p:sp>
      <p:sp>
        <p:nvSpPr>
          <p:cNvPr id="580" name="CustomShape 7"/>
          <p:cNvSpPr/>
          <p:nvPr/>
        </p:nvSpPr>
        <p:spPr>
          <a:xfrm>
            <a:off x="365760" y="1554480"/>
            <a:ext cx="1188000" cy="36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freq</a:t>
            </a:r>
            <a:endParaRPr b="0" lang="en-US" sz="1800" spc="-1" strike="noStrike">
              <a:latin typeface="Arial"/>
            </a:endParaRPr>
          </a:p>
        </p:txBody>
      </p:sp>
      <p:sp>
        <p:nvSpPr>
          <p:cNvPr id="581" name="CustomShape 8"/>
          <p:cNvSpPr/>
          <p:nvPr/>
        </p:nvSpPr>
        <p:spPr>
          <a:xfrm>
            <a:off x="1098000" y="1554480"/>
            <a:ext cx="1096560" cy="3862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key</a:t>
            </a:r>
            <a:endParaRPr b="0" lang="en-US" sz="1600" spc="-1" strike="noStrike">
              <a:latin typeface="Arial"/>
            </a:endParaRPr>
          </a:p>
        </p:txBody>
      </p:sp>
      <p:sp>
        <p:nvSpPr>
          <p:cNvPr id="582" name="CustomShape 9"/>
          <p:cNvSpPr/>
          <p:nvPr/>
        </p:nvSpPr>
        <p:spPr>
          <a:xfrm>
            <a:off x="2195280" y="1555560"/>
            <a:ext cx="1096560" cy="3862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value</a:t>
            </a:r>
            <a:endParaRPr b="0" lang="en-US" sz="1600" spc="-1" strike="noStrike">
              <a:latin typeface="Arial"/>
            </a:endParaRPr>
          </a:p>
        </p:txBody>
      </p:sp>
      <p:sp>
        <p:nvSpPr>
          <p:cNvPr id="583" name="CustomShape 10"/>
          <p:cNvSpPr/>
          <p:nvPr/>
        </p:nvSpPr>
        <p:spPr>
          <a:xfrm>
            <a:off x="1098000" y="1941840"/>
            <a:ext cx="1096560" cy="389880"/>
          </a:xfrm>
          <a:prstGeom prst="rect">
            <a:avLst/>
          </a:prstGeom>
          <a:solidFill>
            <a:srgbClr val="ffffff"/>
          </a:solidFill>
          <a:ln>
            <a:solidFill>
              <a:srgbClr val="000000"/>
            </a:solidFill>
          </a:ln>
        </p:spPr>
        <p:style>
          <a:lnRef idx="0"/>
          <a:fillRef idx="0"/>
          <a:effectRef idx="0"/>
          <a:fontRef idx="minor"/>
        </p:style>
      </p:sp>
      <p:sp>
        <p:nvSpPr>
          <p:cNvPr id="584" name="CustomShape 11"/>
          <p:cNvSpPr/>
          <p:nvPr/>
        </p:nvSpPr>
        <p:spPr>
          <a:xfrm>
            <a:off x="2195280" y="1942200"/>
            <a:ext cx="1096560" cy="389520"/>
          </a:xfrm>
          <a:prstGeom prst="rect">
            <a:avLst/>
          </a:prstGeom>
          <a:solidFill>
            <a:srgbClr val="ffffff"/>
          </a:solidFill>
          <a:ln>
            <a:solidFill>
              <a:srgbClr val="000000"/>
            </a:solidFill>
          </a:ln>
        </p:spPr>
        <p:style>
          <a:lnRef idx="0"/>
          <a:fillRef idx="0"/>
          <a:effectRef idx="0"/>
          <a:fontRef idx="minor"/>
        </p:style>
      </p:sp>
      <p:sp>
        <p:nvSpPr>
          <p:cNvPr id="585" name="CustomShape 12"/>
          <p:cNvSpPr/>
          <p:nvPr/>
        </p:nvSpPr>
        <p:spPr>
          <a:xfrm>
            <a:off x="1098000" y="2331720"/>
            <a:ext cx="1096560" cy="389880"/>
          </a:xfrm>
          <a:prstGeom prst="rect">
            <a:avLst/>
          </a:prstGeom>
          <a:solidFill>
            <a:srgbClr val="ffffff"/>
          </a:solidFill>
          <a:ln>
            <a:solidFill>
              <a:srgbClr val="000000"/>
            </a:solidFill>
          </a:ln>
        </p:spPr>
        <p:style>
          <a:lnRef idx="0"/>
          <a:fillRef idx="0"/>
          <a:effectRef idx="0"/>
          <a:fontRef idx="minor"/>
        </p:style>
      </p:sp>
      <p:sp>
        <p:nvSpPr>
          <p:cNvPr id="586" name="CustomShape 13"/>
          <p:cNvSpPr/>
          <p:nvPr/>
        </p:nvSpPr>
        <p:spPr>
          <a:xfrm>
            <a:off x="2195280" y="2331720"/>
            <a:ext cx="1096560" cy="390240"/>
          </a:xfrm>
          <a:prstGeom prst="rect">
            <a:avLst/>
          </a:prstGeom>
          <a:solidFill>
            <a:srgbClr val="ffffff"/>
          </a:solidFill>
          <a:ln>
            <a:solidFill>
              <a:srgbClr val="000000"/>
            </a:solidFill>
          </a:ln>
        </p:spPr>
        <p:style>
          <a:lnRef idx="0"/>
          <a:fillRef idx="0"/>
          <a:effectRef idx="0"/>
          <a:fontRef idx="minor"/>
        </p:style>
      </p:sp>
      <p:sp>
        <p:nvSpPr>
          <p:cNvPr id="587" name="CustomShape 14"/>
          <p:cNvSpPr/>
          <p:nvPr/>
        </p:nvSpPr>
        <p:spPr>
          <a:xfrm>
            <a:off x="1098000" y="2721600"/>
            <a:ext cx="1096560" cy="386280"/>
          </a:xfrm>
          <a:prstGeom prst="rect">
            <a:avLst/>
          </a:prstGeom>
          <a:solidFill>
            <a:srgbClr val="ffffff"/>
          </a:solidFill>
          <a:ln>
            <a:solidFill>
              <a:srgbClr val="000000"/>
            </a:solidFill>
          </a:ln>
        </p:spPr>
        <p:style>
          <a:lnRef idx="0"/>
          <a:fillRef idx="0"/>
          <a:effectRef idx="0"/>
          <a:fontRef idx="minor"/>
        </p:style>
      </p:sp>
      <p:sp>
        <p:nvSpPr>
          <p:cNvPr id="588" name="CustomShape 15"/>
          <p:cNvSpPr/>
          <p:nvPr/>
        </p:nvSpPr>
        <p:spPr>
          <a:xfrm>
            <a:off x="2195280" y="2722680"/>
            <a:ext cx="1096560" cy="386280"/>
          </a:xfrm>
          <a:prstGeom prst="rect">
            <a:avLst/>
          </a:prstGeom>
          <a:solidFill>
            <a:srgbClr val="ffffff"/>
          </a:solidFill>
          <a:ln>
            <a:solidFill>
              <a:srgbClr val="000000"/>
            </a:solidFill>
          </a:ln>
        </p:spPr>
        <p:style>
          <a:lnRef idx="0"/>
          <a:fillRef idx="0"/>
          <a:effectRef idx="0"/>
          <a:fontRef idx="minor"/>
        </p:style>
      </p:sp>
      <p:sp>
        <p:nvSpPr>
          <p:cNvPr id="589" name="CustomShape 16"/>
          <p:cNvSpPr/>
          <p:nvPr/>
        </p:nvSpPr>
        <p:spPr>
          <a:xfrm>
            <a:off x="347184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590" name="CustomShape 17"/>
          <p:cNvSpPr/>
          <p:nvPr/>
        </p:nvSpPr>
        <p:spPr>
          <a:xfrm>
            <a:off x="402516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m</a:t>
            </a:r>
            <a:endParaRPr b="0" lang="en-US" sz="1600" spc="-1" strike="noStrike">
              <a:latin typeface="Arial"/>
            </a:endParaRPr>
          </a:p>
        </p:txBody>
      </p:sp>
      <p:sp>
        <p:nvSpPr>
          <p:cNvPr id="591" name="CustomShape 18"/>
          <p:cNvSpPr/>
          <p:nvPr/>
        </p:nvSpPr>
        <p:spPr>
          <a:xfrm>
            <a:off x="530352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n</a:t>
            </a:r>
            <a:endParaRPr b="0" lang="en-US" sz="1600" spc="-1" strike="noStrike">
              <a:latin typeface="Arial"/>
            </a:endParaRPr>
          </a:p>
        </p:txBody>
      </p:sp>
      <p:sp>
        <p:nvSpPr>
          <p:cNvPr id="592" name="CustomShape 19"/>
          <p:cNvSpPr/>
          <p:nvPr/>
        </p:nvSpPr>
        <p:spPr>
          <a:xfrm>
            <a:off x="64008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g</a:t>
            </a:r>
            <a:endParaRPr b="0" lang="en-US" sz="1600" spc="-1" strike="noStrike">
              <a:latin typeface="Arial"/>
            </a:endParaRPr>
          </a:p>
        </p:txBody>
      </p:sp>
      <p:sp>
        <p:nvSpPr>
          <p:cNvPr id="593" name="CustomShape 20"/>
          <p:cNvSpPr/>
          <p:nvPr/>
        </p:nvSpPr>
        <p:spPr>
          <a:xfrm>
            <a:off x="585216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594" name="CustomShape 21"/>
          <p:cNvSpPr/>
          <p:nvPr/>
        </p:nvSpPr>
        <p:spPr>
          <a:xfrm>
            <a:off x="694944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595" name="CustomShape 22"/>
          <p:cNvSpPr/>
          <p:nvPr/>
        </p:nvSpPr>
        <p:spPr>
          <a:xfrm>
            <a:off x="4937760" y="822960"/>
            <a:ext cx="1188000" cy="36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t</a:t>
            </a:r>
            <a:endParaRPr b="0" lang="en-US" sz="1800" spc="-1" strike="noStrike">
              <a:latin typeface="Arial"/>
            </a:endParaRPr>
          </a:p>
        </p:txBody>
      </p:sp>
      <p:sp>
        <p:nvSpPr>
          <p:cNvPr id="596" name="CustomShape 23"/>
          <p:cNvSpPr/>
          <p:nvPr/>
        </p:nvSpPr>
        <p:spPr>
          <a:xfrm>
            <a:off x="74970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r</a:t>
            </a:r>
            <a:endParaRPr b="0" lang="en-US" sz="1600" spc="-1" strike="noStrike">
              <a:latin typeface="Arial"/>
            </a:endParaRPr>
          </a:p>
        </p:txBody>
      </p:sp>
      <p:sp>
        <p:nvSpPr>
          <p:cNvPr id="597" name="CustomShape 24"/>
          <p:cNvSpPr/>
          <p:nvPr/>
        </p:nvSpPr>
        <p:spPr>
          <a:xfrm>
            <a:off x="804384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598" name="CustomShape 25"/>
          <p:cNvSpPr/>
          <p:nvPr/>
        </p:nvSpPr>
        <p:spPr>
          <a:xfrm>
            <a:off x="859716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m</a:t>
            </a:r>
            <a:endParaRPr b="0" lang="en-US" sz="1600" spc="-1" strike="noStrike">
              <a:latin typeface="Arial"/>
            </a:endParaRPr>
          </a:p>
        </p:txBody>
      </p:sp>
      <p:sp>
        <p:nvSpPr>
          <p:cNvPr id="599" name="CustomShape 26"/>
          <p:cNvSpPr/>
          <p:nvPr/>
        </p:nvSpPr>
        <p:spPr>
          <a:xfrm>
            <a:off x="1098000" y="3102120"/>
            <a:ext cx="1096560" cy="389880"/>
          </a:xfrm>
          <a:prstGeom prst="rect">
            <a:avLst/>
          </a:prstGeom>
          <a:solidFill>
            <a:srgbClr val="ffffff"/>
          </a:solidFill>
          <a:ln>
            <a:solidFill>
              <a:srgbClr val="000000"/>
            </a:solidFill>
          </a:ln>
        </p:spPr>
        <p:style>
          <a:lnRef idx="0"/>
          <a:fillRef idx="0"/>
          <a:effectRef idx="0"/>
          <a:fontRef idx="minor"/>
        </p:style>
      </p:sp>
      <p:sp>
        <p:nvSpPr>
          <p:cNvPr id="600" name="CustomShape 27"/>
          <p:cNvSpPr/>
          <p:nvPr/>
        </p:nvSpPr>
        <p:spPr>
          <a:xfrm>
            <a:off x="2195280" y="3102120"/>
            <a:ext cx="1096560" cy="390240"/>
          </a:xfrm>
          <a:prstGeom prst="rect">
            <a:avLst/>
          </a:prstGeom>
          <a:solidFill>
            <a:srgbClr val="ffffff"/>
          </a:solidFill>
          <a:ln>
            <a:solidFill>
              <a:srgbClr val="000000"/>
            </a:solidFill>
          </a:ln>
        </p:spPr>
        <p:style>
          <a:lnRef idx="0"/>
          <a:fillRef idx="0"/>
          <a:effectRef idx="0"/>
          <a:fontRef idx="minor"/>
        </p:style>
      </p:sp>
      <p:sp>
        <p:nvSpPr>
          <p:cNvPr id="601" name="CustomShape 28"/>
          <p:cNvSpPr/>
          <p:nvPr/>
        </p:nvSpPr>
        <p:spPr>
          <a:xfrm>
            <a:off x="1098000" y="3492000"/>
            <a:ext cx="1096560" cy="386280"/>
          </a:xfrm>
          <a:prstGeom prst="rect">
            <a:avLst/>
          </a:prstGeom>
          <a:solidFill>
            <a:srgbClr val="ffffff"/>
          </a:solidFill>
          <a:ln>
            <a:solidFill>
              <a:srgbClr val="000000"/>
            </a:solidFill>
          </a:ln>
        </p:spPr>
        <p:style>
          <a:lnRef idx="0"/>
          <a:fillRef idx="0"/>
          <a:effectRef idx="0"/>
          <a:fontRef idx="minor"/>
        </p:style>
      </p:sp>
      <p:sp>
        <p:nvSpPr>
          <p:cNvPr id="602" name="CustomShape 29"/>
          <p:cNvSpPr/>
          <p:nvPr/>
        </p:nvSpPr>
        <p:spPr>
          <a:xfrm>
            <a:off x="2195280" y="3493080"/>
            <a:ext cx="1096560" cy="386280"/>
          </a:xfrm>
          <a:prstGeom prst="rect">
            <a:avLst/>
          </a:prstGeom>
          <a:solidFill>
            <a:srgbClr val="ffffff"/>
          </a:solidFill>
          <a:ln>
            <a:solidFill>
              <a:srgbClr val="000000"/>
            </a:solidFill>
          </a:ln>
        </p:spPr>
        <p:style>
          <a:lnRef idx="0"/>
          <a:fillRef idx="0"/>
          <a:effectRef idx="0"/>
          <a:fontRef idx="minor"/>
        </p:style>
      </p:sp>
      <p:sp>
        <p:nvSpPr>
          <p:cNvPr id="603" name="CustomShape 30"/>
          <p:cNvSpPr/>
          <p:nvPr/>
        </p:nvSpPr>
        <p:spPr>
          <a:xfrm>
            <a:off x="184680" y="4610880"/>
            <a:ext cx="9690840" cy="7840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Th</a:t>
            </a:r>
            <a:r>
              <a:rPr b="0" lang="en-US" sz="1800" spc="-1" strike="noStrike">
                <a:solidFill>
                  <a:srgbClr val="000000"/>
                </a:solidFill>
                <a:latin typeface="Arial"/>
                <a:ea typeface="DejaVu Sans"/>
              </a:rPr>
              <a:t>e </a:t>
            </a:r>
            <a:r>
              <a:rPr b="0" lang="en-US" sz="1800" spc="-1" strike="noStrike">
                <a:solidFill>
                  <a:srgbClr val="000000"/>
                </a:solidFill>
                <a:latin typeface="Arial"/>
                <a:ea typeface="DejaVu Sans"/>
              </a:rPr>
              <a:t>fina</a:t>
            </a:r>
            <a:r>
              <a:rPr b="0" lang="en-US" sz="1800" spc="-1" strike="noStrike">
                <a:solidFill>
                  <a:srgbClr val="000000"/>
                </a:solidFill>
                <a:latin typeface="Arial"/>
                <a:ea typeface="DejaVu Sans"/>
              </a:rPr>
              <a:t>l </a:t>
            </a:r>
            <a:r>
              <a:rPr b="0" lang="en-US" sz="1800" spc="-1" strike="noStrike">
                <a:solidFill>
                  <a:srgbClr val="000000"/>
                </a:solidFill>
                <a:latin typeface="Arial"/>
                <a:ea typeface="DejaVu Sans"/>
              </a:rPr>
              <a:t>ste</a:t>
            </a:r>
            <a:r>
              <a:rPr b="0" lang="en-US" sz="1800" spc="-1" strike="noStrike">
                <a:solidFill>
                  <a:srgbClr val="000000"/>
                </a:solidFill>
                <a:latin typeface="Arial"/>
                <a:ea typeface="DejaVu Sans"/>
              </a:rPr>
              <a:t>p, </a:t>
            </a:r>
            <a:r>
              <a:rPr b="0" lang="en-US" sz="1800" spc="-1" strike="noStrike">
                <a:solidFill>
                  <a:srgbClr val="000000"/>
                </a:solidFill>
                <a:latin typeface="Arial"/>
                <a:ea typeface="DejaVu Sans"/>
              </a:rPr>
              <a:t>we </a:t>
            </a:r>
            <a:r>
              <a:rPr b="0" lang="en-US" sz="1800" spc="-1" strike="noStrike">
                <a:solidFill>
                  <a:srgbClr val="000000"/>
                </a:solidFill>
                <a:latin typeface="Arial"/>
                <a:ea typeface="DejaVu Sans"/>
              </a:rPr>
              <a:t>che</a:t>
            </a:r>
            <a:r>
              <a:rPr b="0" lang="en-US" sz="1800" spc="-1" strike="noStrike">
                <a:solidFill>
                  <a:srgbClr val="000000"/>
                </a:solidFill>
                <a:latin typeface="Arial"/>
                <a:ea typeface="DejaVu Sans"/>
              </a:rPr>
              <a:t>ck </a:t>
            </a:r>
            <a:r>
              <a:rPr b="0" lang="en-US" sz="1800" spc="-1" strike="noStrike">
                <a:solidFill>
                  <a:srgbClr val="000000"/>
                </a:solidFill>
                <a:latin typeface="Arial"/>
                <a:ea typeface="DejaVu Sans"/>
              </a:rPr>
              <a:t>wh</a:t>
            </a:r>
            <a:r>
              <a:rPr b="0" lang="en-US" sz="1800" spc="-1" strike="noStrike">
                <a:solidFill>
                  <a:srgbClr val="000000"/>
                </a:solidFill>
                <a:latin typeface="Arial"/>
                <a:ea typeface="DejaVu Sans"/>
              </a:rPr>
              <a:t>eth</a:t>
            </a:r>
            <a:r>
              <a:rPr b="0" lang="en-US" sz="1800" spc="-1" strike="noStrike">
                <a:solidFill>
                  <a:srgbClr val="000000"/>
                </a:solidFill>
                <a:latin typeface="Arial"/>
                <a:ea typeface="DejaVu Sans"/>
              </a:rPr>
              <a:t>er </a:t>
            </a:r>
            <a:r>
              <a:rPr b="0" lang="en-US" sz="1800" spc="-1" strike="noStrike">
                <a:solidFill>
                  <a:srgbClr val="000000"/>
                </a:solidFill>
                <a:latin typeface="Arial"/>
                <a:ea typeface="DejaVu Sans"/>
              </a:rPr>
              <a:t>fre</a:t>
            </a:r>
            <a:r>
              <a:rPr b="0" lang="en-US" sz="1800" spc="-1" strike="noStrike">
                <a:solidFill>
                  <a:srgbClr val="000000"/>
                </a:solidFill>
                <a:latin typeface="Arial"/>
                <a:ea typeface="DejaVu Sans"/>
              </a:rPr>
              <a:t>q is </a:t>
            </a:r>
            <a:r>
              <a:rPr b="0" lang="en-US" sz="1800" spc="-1" strike="noStrike">
                <a:solidFill>
                  <a:srgbClr val="000000"/>
                </a:solidFill>
                <a:latin typeface="Arial"/>
                <a:ea typeface="DejaVu Sans"/>
              </a:rPr>
              <a:t>em</a:t>
            </a:r>
            <a:r>
              <a:rPr b="0" lang="en-US" sz="1800" spc="-1" strike="noStrike">
                <a:solidFill>
                  <a:srgbClr val="000000"/>
                </a:solidFill>
                <a:latin typeface="Arial"/>
                <a:ea typeface="DejaVu Sans"/>
              </a:rPr>
              <a:t>pty. </a:t>
            </a:r>
            <a:r>
              <a:rPr b="0" lang="en-US" sz="1800" spc="-1" strike="noStrike">
                <a:solidFill>
                  <a:srgbClr val="000000"/>
                </a:solidFill>
                <a:latin typeface="Arial"/>
                <a:ea typeface="DejaVu Sans"/>
              </a:rPr>
              <a:t>If it </a:t>
            </a:r>
            <a:r>
              <a:rPr b="0" lang="en-US" sz="1800" spc="-1" strike="noStrike">
                <a:solidFill>
                  <a:srgbClr val="000000"/>
                </a:solidFill>
                <a:latin typeface="Arial"/>
                <a:ea typeface="DejaVu Sans"/>
              </a:rPr>
              <a:t>is, </a:t>
            </a:r>
            <a:r>
              <a:rPr b="0" lang="en-US" sz="1800" spc="-1" strike="noStrike">
                <a:solidFill>
                  <a:srgbClr val="000000"/>
                </a:solidFill>
                <a:latin typeface="Arial"/>
                <a:ea typeface="DejaVu Sans"/>
              </a:rPr>
              <a:t>we </a:t>
            </a:r>
            <a:r>
              <a:rPr b="0" lang="en-US" sz="1800" spc="-1" strike="noStrike">
                <a:solidFill>
                  <a:srgbClr val="000000"/>
                </a:solidFill>
                <a:latin typeface="Arial"/>
                <a:ea typeface="DejaVu Sans"/>
              </a:rPr>
              <a:t>ret</a:t>
            </a:r>
            <a:r>
              <a:rPr b="0" lang="en-US" sz="1800" spc="-1" strike="noStrike">
                <a:solidFill>
                  <a:srgbClr val="000000"/>
                </a:solidFill>
                <a:latin typeface="Arial"/>
                <a:ea typeface="DejaVu Sans"/>
              </a:rPr>
              <a:t>urn </a:t>
            </a:r>
            <a:r>
              <a:rPr b="0" lang="en-US" sz="1800" spc="-1" strike="noStrike">
                <a:solidFill>
                  <a:srgbClr val="000000"/>
                </a:solidFill>
                <a:latin typeface="Arial"/>
                <a:ea typeface="DejaVu Sans"/>
              </a:rPr>
              <a:t>tru</a:t>
            </a:r>
            <a:r>
              <a:rPr b="0" lang="en-US" sz="1800" spc="-1" strike="noStrike">
                <a:solidFill>
                  <a:srgbClr val="000000"/>
                </a:solidFill>
                <a:latin typeface="Arial"/>
                <a:ea typeface="DejaVu Sans"/>
              </a:rPr>
              <a:t>e, </a:t>
            </a:r>
            <a:r>
              <a:rPr b="0" lang="en-US" sz="1800" spc="-1" strike="noStrike">
                <a:solidFill>
                  <a:srgbClr val="000000"/>
                </a:solidFill>
                <a:latin typeface="Arial"/>
                <a:ea typeface="DejaVu Sans"/>
              </a:rPr>
              <a:t>oth</a:t>
            </a:r>
            <a:r>
              <a:rPr b="0" lang="en-US" sz="1800" spc="-1" strike="noStrike">
                <a:solidFill>
                  <a:srgbClr val="000000"/>
                </a:solidFill>
                <a:latin typeface="Arial"/>
                <a:ea typeface="DejaVu Sans"/>
              </a:rPr>
              <a:t>erw</a:t>
            </a:r>
            <a:r>
              <a:rPr b="0" lang="en-US" sz="1800" spc="-1" strike="noStrike">
                <a:solidFill>
                  <a:srgbClr val="000000"/>
                </a:solidFill>
                <a:latin typeface="Arial"/>
                <a:ea typeface="DejaVu Sans"/>
              </a:rPr>
              <a:t>ise </a:t>
            </a:r>
            <a:r>
              <a:rPr b="0" lang="en-US" sz="1800" spc="-1" strike="noStrike">
                <a:solidFill>
                  <a:srgbClr val="000000"/>
                </a:solidFill>
                <a:latin typeface="Arial"/>
                <a:ea typeface="DejaVu Sans"/>
              </a:rPr>
              <a:t>fals</a:t>
            </a:r>
            <a:r>
              <a:rPr b="0" lang="en-US" sz="1800" spc="-1" strike="noStrike">
                <a:solidFill>
                  <a:srgbClr val="000000"/>
                </a:solidFill>
                <a:latin typeface="Arial"/>
                <a:ea typeface="DejaVu Sans"/>
              </a:rPr>
              <a:t>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29560" y="182880"/>
            <a:ext cx="9069840" cy="944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Hash Table counting</a:t>
            </a:r>
            <a:endParaRPr b="0" lang="en-US" sz="4400" spc="-1" strike="noStrike">
              <a:latin typeface="Arial"/>
            </a:endParaRPr>
          </a:p>
        </p:txBody>
      </p:sp>
      <p:sp>
        <p:nvSpPr>
          <p:cNvPr id="79" name="CustomShape 2"/>
          <p:cNvSpPr/>
          <p:nvPr/>
        </p:nvSpPr>
        <p:spPr>
          <a:xfrm>
            <a:off x="183960" y="1227600"/>
            <a:ext cx="9690840" cy="1057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The main idea for solving this problem is to count letters in both words and check whether the counts are equal. To reduce memory usage (though not asymptotically), we use a single hash table. First, we iterate through one of the strings and count the occurrences of each letters. Then, we iterate through the second string and check whether each character is present in the hash table. If a character is not found, we immediately return false. On each iteration, we decrement the count of the character in the hash table, and if the count reaches zero, we remove the key. After the loop finishes, we return true if the hash table is empty and false otherwise.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73152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81" name="CustomShape 2"/>
          <p:cNvSpPr/>
          <p:nvPr/>
        </p:nvSpPr>
        <p:spPr>
          <a:xfrm>
            <a:off x="18288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82" name="CustomShape 3"/>
          <p:cNvSpPr/>
          <p:nvPr/>
        </p:nvSpPr>
        <p:spPr>
          <a:xfrm>
            <a:off x="128016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n</a:t>
            </a:r>
            <a:endParaRPr b="0" lang="en-US" sz="1600" spc="-1" strike="noStrike">
              <a:latin typeface="Arial"/>
            </a:endParaRPr>
          </a:p>
        </p:txBody>
      </p:sp>
      <p:sp>
        <p:nvSpPr>
          <p:cNvPr id="83" name="CustomShape 4"/>
          <p:cNvSpPr/>
          <p:nvPr/>
        </p:nvSpPr>
        <p:spPr>
          <a:xfrm>
            <a:off x="237744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g</a:t>
            </a:r>
            <a:endParaRPr b="0" lang="en-US" sz="1600" spc="-1" strike="noStrike">
              <a:latin typeface="Arial"/>
            </a:endParaRPr>
          </a:p>
        </p:txBody>
      </p:sp>
      <p:sp>
        <p:nvSpPr>
          <p:cNvPr id="84" name="CustomShape 5"/>
          <p:cNvSpPr/>
          <p:nvPr/>
        </p:nvSpPr>
        <p:spPr>
          <a:xfrm>
            <a:off x="365760" y="822960"/>
            <a:ext cx="1188000" cy="36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a:t>
            </a:r>
            <a:endParaRPr b="0" lang="en-US" sz="1800" spc="-1" strike="noStrike">
              <a:latin typeface="Arial"/>
            </a:endParaRPr>
          </a:p>
        </p:txBody>
      </p:sp>
      <p:sp>
        <p:nvSpPr>
          <p:cNvPr id="85" name="CustomShape 6"/>
          <p:cNvSpPr/>
          <p:nvPr/>
        </p:nvSpPr>
        <p:spPr>
          <a:xfrm>
            <a:off x="29250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r</a:t>
            </a:r>
            <a:endParaRPr b="0" lang="en-US" sz="1600" spc="-1" strike="noStrike">
              <a:latin typeface="Arial"/>
            </a:endParaRPr>
          </a:p>
        </p:txBody>
      </p:sp>
      <p:sp>
        <p:nvSpPr>
          <p:cNvPr id="86" name="CustomShape 7"/>
          <p:cNvSpPr/>
          <p:nvPr/>
        </p:nvSpPr>
        <p:spPr>
          <a:xfrm>
            <a:off x="365760" y="1554480"/>
            <a:ext cx="1188000" cy="36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freq</a:t>
            </a:r>
            <a:endParaRPr b="0" lang="en-US" sz="1800" spc="-1" strike="noStrike">
              <a:latin typeface="Arial"/>
            </a:endParaRPr>
          </a:p>
        </p:txBody>
      </p:sp>
      <p:sp>
        <p:nvSpPr>
          <p:cNvPr id="87" name="CustomShape 8"/>
          <p:cNvSpPr/>
          <p:nvPr/>
        </p:nvSpPr>
        <p:spPr>
          <a:xfrm>
            <a:off x="1098000" y="1554480"/>
            <a:ext cx="1096560" cy="3862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key</a:t>
            </a:r>
            <a:endParaRPr b="0" lang="en-US" sz="1600" spc="-1" strike="noStrike">
              <a:latin typeface="Arial"/>
            </a:endParaRPr>
          </a:p>
        </p:txBody>
      </p:sp>
      <p:sp>
        <p:nvSpPr>
          <p:cNvPr id="88" name="CustomShape 9"/>
          <p:cNvSpPr/>
          <p:nvPr/>
        </p:nvSpPr>
        <p:spPr>
          <a:xfrm>
            <a:off x="2195280" y="1555560"/>
            <a:ext cx="1096560" cy="3862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value</a:t>
            </a:r>
            <a:endParaRPr b="0" lang="en-US" sz="1600" spc="-1" strike="noStrike">
              <a:latin typeface="Arial"/>
            </a:endParaRPr>
          </a:p>
        </p:txBody>
      </p:sp>
      <p:sp>
        <p:nvSpPr>
          <p:cNvPr id="89" name="CustomShape 10"/>
          <p:cNvSpPr/>
          <p:nvPr/>
        </p:nvSpPr>
        <p:spPr>
          <a:xfrm>
            <a:off x="1098000" y="1941840"/>
            <a:ext cx="1096560" cy="389880"/>
          </a:xfrm>
          <a:prstGeom prst="rect">
            <a:avLst/>
          </a:prstGeom>
          <a:solidFill>
            <a:srgbClr val="ffffff"/>
          </a:solidFill>
          <a:ln>
            <a:solidFill>
              <a:srgbClr val="000000"/>
            </a:solidFill>
          </a:ln>
        </p:spPr>
        <p:style>
          <a:lnRef idx="0"/>
          <a:fillRef idx="0"/>
          <a:effectRef idx="0"/>
          <a:fontRef idx="minor"/>
        </p:style>
      </p:sp>
      <p:sp>
        <p:nvSpPr>
          <p:cNvPr id="90" name="CustomShape 11"/>
          <p:cNvSpPr/>
          <p:nvPr/>
        </p:nvSpPr>
        <p:spPr>
          <a:xfrm>
            <a:off x="2195280" y="1942200"/>
            <a:ext cx="1096560" cy="389520"/>
          </a:xfrm>
          <a:prstGeom prst="rect">
            <a:avLst/>
          </a:prstGeom>
          <a:solidFill>
            <a:srgbClr val="ffffff"/>
          </a:solidFill>
          <a:ln>
            <a:solidFill>
              <a:srgbClr val="000000"/>
            </a:solidFill>
          </a:ln>
        </p:spPr>
        <p:style>
          <a:lnRef idx="0"/>
          <a:fillRef idx="0"/>
          <a:effectRef idx="0"/>
          <a:fontRef idx="minor"/>
        </p:style>
      </p:sp>
      <p:sp>
        <p:nvSpPr>
          <p:cNvPr id="91" name="CustomShape 12"/>
          <p:cNvSpPr/>
          <p:nvPr/>
        </p:nvSpPr>
        <p:spPr>
          <a:xfrm>
            <a:off x="1098000" y="2331720"/>
            <a:ext cx="1096560" cy="389880"/>
          </a:xfrm>
          <a:prstGeom prst="rect">
            <a:avLst/>
          </a:prstGeom>
          <a:solidFill>
            <a:srgbClr val="ffffff"/>
          </a:solidFill>
          <a:ln>
            <a:solidFill>
              <a:srgbClr val="000000"/>
            </a:solidFill>
          </a:ln>
        </p:spPr>
        <p:style>
          <a:lnRef idx="0"/>
          <a:fillRef idx="0"/>
          <a:effectRef idx="0"/>
          <a:fontRef idx="minor"/>
        </p:style>
      </p:sp>
      <p:sp>
        <p:nvSpPr>
          <p:cNvPr id="92" name="CustomShape 13"/>
          <p:cNvSpPr/>
          <p:nvPr/>
        </p:nvSpPr>
        <p:spPr>
          <a:xfrm>
            <a:off x="2195280" y="2331720"/>
            <a:ext cx="1096560" cy="390240"/>
          </a:xfrm>
          <a:prstGeom prst="rect">
            <a:avLst/>
          </a:prstGeom>
          <a:solidFill>
            <a:srgbClr val="ffffff"/>
          </a:solidFill>
          <a:ln>
            <a:solidFill>
              <a:srgbClr val="000000"/>
            </a:solidFill>
          </a:ln>
        </p:spPr>
        <p:style>
          <a:lnRef idx="0"/>
          <a:fillRef idx="0"/>
          <a:effectRef idx="0"/>
          <a:fontRef idx="minor"/>
        </p:style>
      </p:sp>
      <p:sp>
        <p:nvSpPr>
          <p:cNvPr id="93" name="CustomShape 14"/>
          <p:cNvSpPr/>
          <p:nvPr/>
        </p:nvSpPr>
        <p:spPr>
          <a:xfrm>
            <a:off x="1098000" y="2721600"/>
            <a:ext cx="1096560" cy="386280"/>
          </a:xfrm>
          <a:prstGeom prst="rect">
            <a:avLst/>
          </a:prstGeom>
          <a:solidFill>
            <a:srgbClr val="ffffff"/>
          </a:solidFill>
          <a:ln>
            <a:solidFill>
              <a:srgbClr val="000000"/>
            </a:solidFill>
          </a:ln>
        </p:spPr>
        <p:style>
          <a:lnRef idx="0"/>
          <a:fillRef idx="0"/>
          <a:effectRef idx="0"/>
          <a:fontRef idx="minor"/>
        </p:style>
      </p:sp>
      <p:sp>
        <p:nvSpPr>
          <p:cNvPr id="94" name="CustomShape 15"/>
          <p:cNvSpPr/>
          <p:nvPr/>
        </p:nvSpPr>
        <p:spPr>
          <a:xfrm>
            <a:off x="2195280" y="2722680"/>
            <a:ext cx="1096560" cy="386280"/>
          </a:xfrm>
          <a:prstGeom prst="rect">
            <a:avLst/>
          </a:prstGeom>
          <a:solidFill>
            <a:srgbClr val="ffffff"/>
          </a:solidFill>
          <a:ln>
            <a:solidFill>
              <a:srgbClr val="000000"/>
            </a:solidFill>
          </a:ln>
        </p:spPr>
        <p:style>
          <a:lnRef idx="0"/>
          <a:fillRef idx="0"/>
          <a:effectRef idx="0"/>
          <a:fontRef idx="minor"/>
        </p:style>
      </p:sp>
      <p:sp>
        <p:nvSpPr>
          <p:cNvPr id="95" name="CustomShape 16"/>
          <p:cNvSpPr/>
          <p:nvPr/>
        </p:nvSpPr>
        <p:spPr>
          <a:xfrm>
            <a:off x="184680" y="4610880"/>
            <a:ext cx="9690840" cy="50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The first step, we iterate through the sting s and count each character.</a:t>
            </a:r>
            <a:endParaRPr b="0" lang="en-US" sz="1800" spc="-1" strike="noStrike">
              <a:latin typeface="Arial"/>
            </a:endParaRPr>
          </a:p>
        </p:txBody>
      </p:sp>
      <p:sp>
        <p:nvSpPr>
          <p:cNvPr id="96" name="CustomShape 17"/>
          <p:cNvSpPr/>
          <p:nvPr/>
        </p:nvSpPr>
        <p:spPr>
          <a:xfrm>
            <a:off x="347184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97" name="CustomShape 18"/>
          <p:cNvSpPr/>
          <p:nvPr/>
        </p:nvSpPr>
        <p:spPr>
          <a:xfrm>
            <a:off x="402516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m</a:t>
            </a:r>
            <a:endParaRPr b="0" lang="en-US" sz="1600" spc="-1" strike="noStrike">
              <a:latin typeface="Arial"/>
            </a:endParaRPr>
          </a:p>
        </p:txBody>
      </p:sp>
      <p:sp>
        <p:nvSpPr>
          <p:cNvPr id="98" name="CustomShape 19"/>
          <p:cNvSpPr/>
          <p:nvPr/>
        </p:nvSpPr>
        <p:spPr>
          <a:xfrm>
            <a:off x="530352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n</a:t>
            </a:r>
            <a:endParaRPr b="0" lang="en-US" sz="1600" spc="-1" strike="noStrike">
              <a:latin typeface="Arial"/>
            </a:endParaRPr>
          </a:p>
        </p:txBody>
      </p:sp>
      <p:sp>
        <p:nvSpPr>
          <p:cNvPr id="99" name="CustomShape 20"/>
          <p:cNvSpPr/>
          <p:nvPr/>
        </p:nvSpPr>
        <p:spPr>
          <a:xfrm>
            <a:off x="64008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g</a:t>
            </a:r>
            <a:endParaRPr b="0" lang="en-US" sz="1600" spc="-1" strike="noStrike">
              <a:latin typeface="Arial"/>
            </a:endParaRPr>
          </a:p>
        </p:txBody>
      </p:sp>
      <p:sp>
        <p:nvSpPr>
          <p:cNvPr id="100" name="CustomShape 21"/>
          <p:cNvSpPr/>
          <p:nvPr/>
        </p:nvSpPr>
        <p:spPr>
          <a:xfrm>
            <a:off x="585216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101" name="CustomShape 22"/>
          <p:cNvSpPr/>
          <p:nvPr/>
        </p:nvSpPr>
        <p:spPr>
          <a:xfrm>
            <a:off x="694944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102" name="CustomShape 23"/>
          <p:cNvSpPr/>
          <p:nvPr/>
        </p:nvSpPr>
        <p:spPr>
          <a:xfrm>
            <a:off x="4937760" y="822960"/>
            <a:ext cx="1188000" cy="36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t</a:t>
            </a:r>
            <a:endParaRPr b="0" lang="en-US" sz="1800" spc="-1" strike="noStrike">
              <a:latin typeface="Arial"/>
            </a:endParaRPr>
          </a:p>
        </p:txBody>
      </p:sp>
      <p:sp>
        <p:nvSpPr>
          <p:cNvPr id="103" name="CustomShape 24"/>
          <p:cNvSpPr/>
          <p:nvPr/>
        </p:nvSpPr>
        <p:spPr>
          <a:xfrm>
            <a:off x="74970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r</a:t>
            </a:r>
            <a:endParaRPr b="0" lang="en-US" sz="1600" spc="-1" strike="noStrike">
              <a:latin typeface="Arial"/>
            </a:endParaRPr>
          </a:p>
        </p:txBody>
      </p:sp>
      <p:sp>
        <p:nvSpPr>
          <p:cNvPr id="104" name="CustomShape 25"/>
          <p:cNvSpPr/>
          <p:nvPr/>
        </p:nvSpPr>
        <p:spPr>
          <a:xfrm>
            <a:off x="804384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105" name="CustomShape 26"/>
          <p:cNvSpPr/>
          <p:nvPr/>
        </p:nvSpPr>
        <p:spPr>
          <a:xfrm>
            <a:off x="859716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m</a:t>
            </a:r>
            <a:endParaRPr b="0" lang="en-US" sz="1600" spc="-1" strike="noStrike">
              <a:latin typeface="Arial"/>
            </a:endParaRPr>
          </a:p>
        </p:txBody>
      </p:sp>
      <p:sp>
        <p:nvSpPr>
          <p:cNvPr id="106" name="CustomShape 27"/>
          <p:cNvSpPr/>
          <p:nvPr/>
        </p:nvSpPr>
        <p:spPr>
          <a:xfrm>
            <a:off x="1098000" y="3102120"/>
            <a:ext cx="1096560" cy="389880"/>
          </a:xfrm>
          <a:prstGeom prst="rect">
            <a:avLst/>
          </a:prstGeom>
          <a:solidFill>
            <a:srgbClr val="ffffff"/>
          </a:solidFill>
          <a:ln>
            <a:solidFill>
              <a:srgbClr val="000000"/>
            </a:solidFill>
          </a:ln>
        </p:spPr>
        <p:style>
          <a:lnRef idx="0"/>
          <a:fillRef idx="0"/>
          <a:effectRef idx="0"/>
          <a:fontRef idx="minor"/>
        </p:style>
      </p:sp>
      <p:sp>
        <p:nvSpPr>
          <p:cNvPr id="107" name="CustomShape 28"/>
          <p:cNvSpPr/>
          <p:nvPr/>
        </p:nvSpPr>
        <p:spPr>
          <a:xfrm>
            <a:off x="2195280" y="3102120"/>
            <a:ext cx="1096560" cy="390240"/>
          </a:xfrm>
          <a:prstGeom prst="rect">
            <a:avLst/>
          </a:prstGeom>
          <a:solidFill>
            <a:srgbClr val="ffffff"/>
          </a:solidFill>
          <a:ln>
            <a:solidFill>
              <a:srgbClr val="000000"/>
            </a:solidFill>
          </a:ln>
        </p:spPr>
        <p:style>
          <a:lnRef idx="0"/>
          <a:fillRef idx="0"/>
          <a:effectRef idx="0"/>
          <a:fontRef idx="minor"/>
        </p:style>
      </p:sp>
      <p:sp>
        <p:nvSpPr>
          <p:cNvPr id="108" name="CustomShape 29"/>
          <p:cNvSpPr/>
          <p:nvPr/>
        </p:nvSpPr>
        <p:spPr>
          <a:xfrm>
            <a:off x="1098000" y="3492000"/>
            <a:ext cx="1096560" cy="386280"/>
          </a:xfrm>
          <a:prstGeom prst="rect">
            <a:avLst/>
          </a:prstGeom>
          <a:solidFill>
            <a:srgbClr val="ffffff"/>
          </a:solidFill>
          <a:ln>
            <a:solidFill>
              <a:srgbClr val="000000"/>
            </a:solidFill>
          </a:ln>
        </p:spPr>
        <p:style>
          <a:lnRef idx="0"/>
          <a:fillRef idx="0"/>
          <a:effectRef idx="0"/>
          <a:fontRef idx="minor"/>
        </p:style>
      </p:sp>
      <p:sp>
        <p:nvSpPr>
          <p:cNvPr id="109" name="CustomShape 30"/>
          <p:cNvSpPr/>
          <p:nvPr/>
        </p:nvSpPr>
        <p:spPr>
          <a:xfrm>
            <a:off x="2195280" y="3493080"/>
            <a:ext cx="1096560" cy="386280"/>
          </a:xfrm>
          <a:prstGeom prst="rect">
            <a:avLst/>
          </a:prstGeom>
          <a:solidFill>
            <a:srgbClr val="ffffff"/>
          </a:solidFill>
          <a:ln>
            <a:solidFill>
              <a:srgbClr val="000000"/>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73152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111" name="CustomShape 2"/>
          <p:cNvSpPr/>
          <p:nvPr/>
        </p:nvSpPr>
        <p:spPr>
          <a:xfrm>
            <a:off x="18288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112" name="CustomShape 3"/>
          <p:cNvSpPr/>
          <p:nvPr/>
        </p:nvSpPr>
        <p:spPr>
          <a:xfrm>
            <a:off x="128016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n</a:t>
            </a:r>
            <a:endParaRPr b="0" lang="en-US" sz="1600" spc="-1" strike="noStrike">
              <a:latin typeface="Arial"/>
            </a:endParaRPr>
          </a:p>
        </p:txBody>
      </p:sp>
      <p:sp>
        <p:nvSpPr>
          <p:cNvPr id="113" name="CustomShape 4"/>
          <p:cNvSpPr/>
          <p:nvPr/>
        </p:nvSpPr>
        <p:spPr>
          <a:xfrm>
            <a:off x="237744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g</a:t>
            </a:r>
            <a:endParaRPr b="0" lang="en-US" sz="1600" spc="-1" strike="noStrike">
              <a:latin typeface="Arial"/>
            </a:endParaRPr>
          </a:p>
        </p:txBody>
      </p:sp>
      <p:sp>
        <p:nvSpPr>
          <p:cNvPr id="114" name="CustomShape 5"/>
          <p:cNvSpPr/>
          <p:nvPr/>
        </p:nvSpPr>
        <p:spPr>
          <a:xfrm>
            <a:off x="365760" y="822960"/>
            <a:ext cx="1188000" cy="36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a:t>
            </a:r>
            <a:endParaRPr b="0" lang="en-US" sz="1800" spc="-1" strike="noStrike">
              <a:latin typeface="Arial"/>
            </a:endParaRPr>
          </a:p>
        </p:txBody>
      </p:sp>
      <p:sp>
        <p:nvSpPr>
          <p:cNvPr id="115" name="Line 6"/>
          <p:cNvSpPr/>
          <p:nvPr/>
        </p:nvSpPr>
        <p:spPr>
          <a:xfrm>
            <a:off x="1024200" y="413280"/>
            <a:ext cx="0" cy="320040"/>
          </a:xfrm>
          <a:prstGeom prst="line">
            <a:avLst/>
          </a:prstGeom>
          <a:ln>
            <a:solidFill>
              <a:srgbClr val="000000"/>
            </a:solidFill>
            <a:tailEnd len="med" type="triangle" w="med"/>
          </a:ln>
        </p:spPr>
        <p:style>
          <a:lnRef idx="0"/>
          <a:fillRef idx="0"/>
          <a:effectRef idx="0"/>
          <a:fontRef idx="minor"/>
        </p:style>
      </p:sp>
      <p:sp>
        <p:nvSpPr>
          <p:cNvPr id="116" name="CustomShape 7"/>
          <p:cNvSpPr/>
          <p:nvPr/>
        </p:nvSpPr>
        <p:spPr>
          <a:xfrm>
            <a:off x="29250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r</a:t>
            </a:r>
            <a:endParaRPr b="0" lang="en-US" sz="1600" spc="-1" strike="noStrike">
              <a:latin typeface="Arial"/>
            </a:endParaRPr>
          </a:p>
        </p:txBody>
      </p:sp>
      <p:sp>
        <p:nvSpPr>
          <p:cNvPr id="117" name="CustomShape 8"/>
          <p:cNvSpPr/>
          <p:nvPr/>
        </p:nvSpPr>
        <p:spPr>
          <a:xfrm>
            <a:off x="365760" y="1554480"/>
            <a:ext cx="1188000" cy="36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freq</a:t>
            </a:r>
            <a:endParaRPr b="0" lang="en-US" sz="1800" spc="-1" strike="noStrike">
              <a:latin typeface="Arial"/>
            </a:endParaRPr>
          </a:p>
        </p:txBody>
      </p:sp>
      <p:sp>
        <p:nvSpPr>
          <p:cNvPr id="118" name="CustomShape 9"/>
          <p:cNvSpPr/>
          <p:nvPr/>
        </p:nvSpPr>
        <p:spPr>
          <a:xfrm>
            <a:off x="1098000" y="1554480"/>
            <a:ext cx="1096560" cy="3862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key</a:t>
            </a:r>
            <a:endParaRPr b="0" lang="en-US" sz="1600" spc="-1" strike="noStrike">
              <a:latin typeface="Arial"/>
            </a:endParaRPr>
          </a:p>
        </p:txBody>
      </p:sp>
      <p:sp>
        <p:nvSpPr>
          <p:cNvPr id="119" name="CustomShape 10"/>
          <p:cNvSpPr/>
          <p:nvPr/>
        </p:nvSpPr>
        <p:spPr>
          <a:xfrm>
            <a:off x="2195280" y="1555560"/>
            <a:ext cx="1096560" cy="3862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value</a:t>
            </a:r>
            <a:endParaRPr b="0" lang="en-US" sz="1600" spc="-1" strike="noStrike">
              <a:latin typeface="Arial"/>
            </a:endParaRPr>
          </a:p>
        </p:txBody>
      </p:sp>
      <p:sp>
        <p:nvSpPr>
          <p:cNvPr id="120" name="CustomShape 11"/>
          <p:cNvSpPr/>
          <p:nvPr/>
        </p:nvSpPr>
        <p:spPr>
          <a:xfrm>
            <a:off x="1098000" y="1941840"/>
            <a:ext cx="1096560" cy="3898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a</a:t>
            </a:r>
            <a:endParaRPr b="0" lang="en-US" sz="1800" spc="-1" strike="noStrike">
              <a:latin typeface="Arial"/>
            </a:endParaRPr>
          </a:p>
        </p:txBody>
      </p:sp>
      <p:sp>
        <p:nvSpPr>
          <p:cNvPr id="121" name="CustomShape 12"/>
          <p:cNvSpPr/>
          <p:nvPr/>
        </p:nvSpPr>
        <p:spPr>
          <a:xfrm>
            <a:off x="2195280" y="1942200"/>
            <a:ext cx="1096560" cy="38952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1</a:t>
            </a:r>
            <a:endParaRPr b="0" lang="en-US" sz="1800" spc="-1" strike="noStrike">
              <a:latin typeface="Arial"/>
            </a:endParaRPr>
          </a:p>
        </p:txBody>
      </p:sp>
      <p:sp>
        <p:nvSpPr>
          <p:cNvPr id="122" name="CustomShape 13"/>
          <p:cNvSpPr/>
          <p:nvPr/>
        </p:nvSpPr>
        <p:spPr>
          <a:xfrm>
            <a:off x="1098000" y="2331720"/>
            <a:ext cx="1096560" cy="389880"/>
          </a:xfrm>
          <a:prstGeom prst="rect">
            <a:avLst/>
          </a:prstGeom>
          <a:solidFill>
            <a:srgbClr val="ffffff"/>
          </a:solidFill>
          <a:ln>
            <a:solidFill>
              <a:srgbClr val="000000"/>
            </a:solidFill>
          </a:ln>
        </p:spPr>
        <p:style>
          <a:lnRef idx="0"/>
          <a:fillRef idx="0"/>
          <a:effectRef idx="0"/>
          <a:fontRef idx="minor"/>
        </p:style>
      </p:sp>
      <p:sp>
        <p:nvSpPr>
          <p:cNvPr id="123" name="CustomShape 14"/>
          <p:cNvSpPr/>
          <p:nvPr/>
        </p:nvSpPr>
        <p:spPr>
          <a:xfrm>
            <a:off x="2195280" y="2331720"/>
            <a:ext cx="1096560" cy="390240"/>
          </a:xfrm>
          <a:prstGeom prst="rect">
            <a:avLst/>
          </a:prstGeom>
          <a:solidFill>
            <a:srgbClr val="ffffff"/>
          </a:solidFill>
          <a:ln>
            <a:solidFill>
              <a:srgbClr val="000000"/>
            </a:solidFill>
          </a:ln>
        </p:spPr>
        <p:style>
          <a:lnRef idx="0"/>
          <a:fillRef idx="0"/>
          <a:effectRef idx="0"/>
          <a:fontRef idx="minor"/>
        </p:style>
      </p:sp>
      <p:sp>
        <p:nvSpPr>
          <p:cNvPr id="124" name="CustomShape 15"/>
          <p:cNvSpPr/>
          <p:nvPr/>
        </p:nvSpPr>
        <p:spPr>
          <a:xfrm>
            <a:off x="1098000" y="2721600"/>
            <a:ext cx="1096560" cy="386280"/>
          </a:xfrm>
          <a:prstGeom prst="rect">
            <a:avLst/>
          </a:prstGeom>
          <a:solidFill>
            <a:srgbClr val="ffffff"/>
          </a:solidFill>
          <a:ln>
            <a:solidFill>
              <a:srgbClr val="000000"/>
            </a:solidFill>
          </a:ln>
        </p:spPr>
        <p:style>
          <a:lnRef idx="0"/>
          <a:fillRef idx="0"/>
          <a:effectRef idx="0"/>
          <a:fontRef idx="minor"/>
        </p:style>
      </p:sp>
      <p:sp>
        <p:nvSpPr>
          <p:cNvPr id="125" name="CustomShape 16"/>
          <p:cNvSpPr/>
          <p:nvPr/>
        </p:nvSpPr>
        <p:spPr>
          <a:xfrm>
            <a:off x="2195280" y="2722680"/>
            <a:ext cx="1096560" cy="386280"/>
          </a:xfrm>
          <a:prstGeom prst="rect">
            <a:avLst/>
          </a:prstGeom>
          <a:solidFill>
            <a:srgbClr val="ffffff"/>
          </a:solidFill>
          <a:ln>
            <a:solidFill>
              <a:srgbClr val="000000"/>
            </a:solidFill>
          </a:ln>
        </p:spPr>
        <p:style>
          <a:lnRef idx="0"/>
          <a:fillRef idx="0"/>
          <a:effectRef idx="0"/>
          <a:fontRef idx="minor"/>
        </p:style>
      </p:sp>
      <p:sp>
        <p:nvSpPr>
          <p:cNvPr id="126" name="CustomShape 17"/>
          <p:cNvSpPr/>
          <p:nvPr/>
        </p:nvSpPr>
        <p:spPr>
          <a:xfrm>
            <a:off x="347184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127" name="CustomShape 18"/>
          <p:cNvSpPr/>
          <p:nvPr/>
        </p:nvSpPr>
        <p:spPr>
          <a:xfrm>
            <a:off x="402516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m</a:t>
            </a:r>
            <a:endParaRPr b="0" lang="en-US" sz="1600" spc="-1" strike="noStrike">
              <a:latin typeface="Arial"/>
            </a:endParaRPr>
          </a:p>
        </p:txBody>
      </p:sp>
      <p:sp>
        <p:nvSpPr>
          <p:cNvPr id="128" name="CustomShape 19"/>
          <p:cNvSpPr/>
          <p:nvPr/>
        </p:nvSpPr>
        <p:spPr>
          <a:xfrm>
            <a:off x="530352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n</a:t>
            </a:r>
            <a:endParaRPr b="0" lang="en-US" sz="1600" spc="-1" strike="noStrike">
              <a:latin typeface="Arial"/>
            </a:endParaRPr>
          </a:p>
        </p:txBody>
      </p:sp>
      <p:sp>
        <p:nvSpPr>
          <p:cNvPr id="129" name="CustomShape 20"/>
          <p:cNvSpPr/>
          <p:nvPr/>
        </p:nvSpPr>
        <p:spPr>
          <a:xfrm>
            <a:off x="64008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g</a:t>
            </a:r>
            <a:endParaRPr b="0" lang="en-US" sz="1600" spc="-1" strike="noStrike">
              <a:latin typeface="Arial"/>
            </a:endParaRPr>
          </a:p>
        </p:txBody>
      </p:sp>
      <p:sp>
        <p:nvSpPr>
          <p:cNvPr id="130" name="CustomShape 21"/>
          <p:cNvSpPr/>
          <p:nvPr/>
        </p:nvSpPr>
        <p:spPr>
          <a:xfrm>
            <a:off x="585216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131" name="CustomShape 22"/>
          <p:cNvSpPr/>
          <p:nvPr/>
        </p:nvSpPr>
        <p:spPr>
          <a:xfrm>
            <a:off x="694944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132" name="CustomShape 23"/>
          <p:cNvSpPr/>
          <p:nvPr/>
        </p:nvSpPr>
        <p:spPr>
          <a:xfrm>
            <a:off x="4937760" y="822960"/>
            <a:ext cx="1188000" cy="36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t</a:t>
            </a:r>
            <a:endParaRPr b="0" lang="en-US" sz="1800" spc="-1" strike="noStrike">
              <a:latin typeface="Arial"/>
            </a:endParaRPr>
          </a:p>
        </p:txBody>
      </p:sp>
      <p:sp>
        <p:nvSpPr>
          <p:cNvPr id="133" name="CustomShape 24"/>
          <p:cNvSpPr/>
          <p:nvPr/>
        </p:nvSpPr>
        <p:spPr>
          <a:xfrm>
            <a:off x="74970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r</a:t>
            </a:r>
            <a:endParaRPr b="0" lang="en-US" sz="1600" spc="-1" strike="noStrike">
              <a:latin typeface="Arial"/>
            </a:endParaRPr>
          </a:p>
        </p:txBody>
      </p:sp>
      <p:sp>
        <p:nvSpPr>
          <p:cNvPr id="134" name="CustomShape 25"/>
          <p:cNvSpPr/>
          <p:nvPr/>
        </p:nvSpPr>
        <p:spPr>
          <a:xfrm>
            <a:off x="804384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135" name="CustomShape 26"/>
          <p:cNvSpPr/>
          <p:nvPr/>
        </p:nvSpPr>
        <p:spPr>
          <a:xfrm>
            <a:off x="859716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m</a:t>
            </a:r>
            <a:endParaRPr b="0" lang="en-US" sz="1600" spc="-1" strike="noStrike">
              <a:latin typeface="Arial"/>
            </a:endParaRPr>
          </a:p>
        </p:txBody>
      </p:sp>
      <p:sp>
        <p:nvSpPr>
          <p:cNvPr id="136" name="CustomShape 27"/>
          <p:cNvSpPr/>
          <p:nvPr/>
        </p:nvSpPr>
        <p:spPr>
          <a:xfrm>
            <a:off x="1098000" y="3102120"/>
            <a:ext cx="1096560" cy="389880"/>
          </a:xfrm>
          <a:prstGeom prst="rect">
            <a:avLst/>
          </a:prstGeom>
          <a:solidFill>
            <a:srgbClr val="ffffff"/>
          </a:solidFill>
          <a:ln>
            <a:solidFill>
              <a:srgbClr val="000000"/>
            </a:solidFill>
          </a:ln>
        </p:spPr>
        <p:style>
          <a:lnRef idx="0"/>
          <a:fillRef idx="0"/>
          <a:effectRef idx="0"/>
          <a:fontRef idx="minor"/>
        </p:style>
      </p:sp>
      <p:sp>
        <p:nvSpPr>
          <p:cNvPr id="137" name="CustomShape 28"/>
          <p:cNvSpPr/>
          <p:nvPr/>
        </p:nvSpPr>
        <p:spPr>
          <a:xfrm>
            <a:off x="2195280" y="3102120"/>
            <a:ext cx="1096560" cy="390240"/>
          </a:xfrm>
          <a:prstGeom prst="rect">
            <a:avLst/>
          </a:prstGeom>
          <a:solidFill>
            <a:srgbClr val="ffffff"/>
          </a:solidFill>
          <a:ln>
            <a:solidFill>
              <a:srgbClr val="000000"/>
            </a:solidFill>
          </a:ln>
        </p:spPr>
        <p:style>
          <a:lnRef idx="0"/>
          <a:fillRef idx="0"/>
          <a:effectRef idx="0"/>
          <a:fontRef idx="minor"/>
        </p:style>
      </p:sp>
      <p:sp>
        <p:nvSpPr>
          <p:cNvPr id="138" name="CustomShape 29"/>
          <p:cNvSpPr/>
          <p:nvPr/>
        </p:nvSpPr>
        <p:spPr>
          <a:xfrm>
            <a:off x="1098000" y="3492000"/>
            <a:ext cx="1096560" cy="386280"/>
          </a:xfrm>
          <a:prstGeom prst="rect">
            <a:avLst/>
          </a:prstGeom>
          <a:solidFill>
            <a:srgbClr val="ffffff"/>
          </a:solidFill>
          <a:ln>
            <a:solidFill>
              <a:srgbClr val="000000"/>
            </a:solidFill>
          </a:ln>
        </p:spPr>
        <p:style>
          <a:lnRef idx="0"/>
          <a:fillRef idx="0"/>
          <a:effectRef idx="0"/>
          <a:fontRef idx="minor"/>
        </p:style>
      </p:sp>
      <p:sp>
        <p:nvSpPr>
          <p:cNvPr id="139" name="CustomShape 30"/>
          <p:cNvSpPr/>
          <p:nvPr/>
        </p:nvSpPr>
        <p:spPr>
          <a:xfrm>
            <a:off x="2195280" y="3493080"/>
            <a:ext cx="1096560" cy="386280"/>
          </a:xfrm>
          <a:prstGeom prst="rect">
            <a:avLst/>
          </a:prstGeom>
          <a:solidFill>
            <a:srgbClr val="ffffff"/>
          </a:solidFill>
          <a:ln>
            <a:solidFill>
              <a:srgbClr val="000000"/>
            </a:solidFill>
          </a:ln>
        </p:spPr>
        <p:style>
          <a:lnRef idx="0"/>
          <a:fillRef idx="0"/>
          <a:effectRef idx="0"/>
          <a:fontRef idx="minor"/>
        </p:style>
      </p:sp>
      <p:sp>
        <p:nvSpPr>
          <p:cNvPr id="140" name="CustomShape 31"/>
          <p:cNvSpPr/>
          <p:nvPr/>
        </p:nvSpPr>
        <p:spPr>
          <a:xfrm>
            <a:off x="184680" y="4610880"/>
            <a:ext cx="9690840" cy="418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freq[s[i]] += 1 = freq[‘a’] = 1</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73152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142" name="CustomShape 2"/>
          <p:cNvSpPr/>
          <p:nvPr/>
        </p:nvSpPr>
        <p:spPr>
          <a:xfrm>
            <a:off x="18288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143" name="CustomShape 3"/>
          <p:cNvSpPr/>
          <p:nvPr/>
        </p:nvSpPr>
        <p:spPr>
          <a:xfrm>
            <a:off x="128016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n</a:t>
            </a:r>
            <a:endParaRPr b="0" lang="en-US" sz="1600" spc="-1" strike="noStrike">
              <a:latin typeface="Arial"/>
            </a:endParaRPr>
          </a:p>
        </p:txBody>
      </p:sp>
      <p:sp>
        <p:nvSpPr>
          <p:cNvPr id="144" name="CustomShape 4"/>
          <p:cNvSpPr/>
          <p:nvPr/>
        </p:nvSpPr>
        <p:spPr>
          <a:xfrm>
            <a:off x="237744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g</a:t>
            </a:r>
            <a:endParaRPr b="0" lang="en-US" sz="1600" spc="-1" strike="noStrike">
              <a:latin typeface="Arial"/>
            </a:endParaRPr>
          </a:p>
        </p:txBody>
      </p:sp>
      <p:sp>
        <p:nvSpPr>
          <p:cNvPr id="145" name="CustomShape 5"/>
          <p:cNvSpPr/>
          <p:nvPr/>
        </p:nvSpPr>
        <p:spPr>
          <a:xfrm>
            <a:off x="365760" y="822960"/>
            <a:ext cx="1188000" cy="36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a:t>
            </a:r>
            <a:endParaRPr b="0" lang="en-US" sz="1800" spc="-1" strike="noStrike">
              <a:latin typeface="Arial"/>
            </a:endParaRPr>
          </a:p>
        </p:txBody>
      </p:sp>
      <p:sp>
        <p:nvSpPr>
          <p:cNvPr id="146" name="Line 6"/>
          <p:cNvSpPr/>
          <p:nvPr/>
        </p:nvSpPr>
        <p:spPr>
          <a:xfrm>
            <a:off x="1554480" y="413280"/>
            <a:ext cx="0" cy="320040"/>
          </a:xfrm>
          <a:prstGeom prst="line">
            <a:avLst/>
          </a:prstGeom>
          <a:ln>
            <a:solidFill>
              <a:srgbClr val="000000"/>
            </a:solidFill>
            <a:tailEnd len="med" type="triangle" w="med"/>
          </a:ln>
        </p:spPr>
        <p:style>
          <a:lnRef idx="0"/>
          <a:fillRef idx="0"/>
          <a:effectRef idx="0"/>
          <a:fontRef idx="minor"/>
        </p:style>
      </p:sp>
      <p:sp>
        <p:nvSpPr>
          <p:cNvPr id="147" name="CustomShape 7"/>
          <p:cNvSpPr/>
          <p:nvPr/>
        </p:nvSpPr>
        <p:spPr>
          <a:xfrm>
            <a:off x="29250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r</a:t>
            </a:r>
            <a:endParaRPr b="0" lang="en-US" sz="1600" spc="-1" strike="noStrike">
              <a:latin typeface="Arial"/>
            </a:endParaRPr>
          </a:p>
        </p:txBody>
      </p:sp>
      <p:sp>
        <p:nvSpPr>
          <p:cNvPr id="148" name="CustomShape 8"/>
          <p:cNvSpPr/>
          <p:nvPr/>
        </p:nvSpPr>
        <p:spPr>
          <a:xfrm>
            <a:off x="365760" y="1554480"/>
            <a:ext cx="1188000" cy="36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freq</a:t>
            </a:r>
            <a:endParaRPr b="0" lang="en-US" sz="1800" spc="-1" strike="noStrike">
              <a:latin typeface="Arial"/>
            </a:endParaRPr>
          </a:p>
        </p:txBody>
      </p:sp>
      <p:sp>
        <p:nvSpPr>
          <p:cNvPr id="149" name="CustomShape 9"/>
          <p:cNvSpPr/>
          <p:nvPr/>
        </p:nvSpPr>
        <p:spPr>
          <a:xfrm>
            <a:off x="1098000" y="1554480"/>
            <a:ext cx="1096560" cy="3862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key</a:t>
            </a:r>
            <a:endParaRPr b="0" lang="en-US" sz="1600" spc="-1" strike="noStrike">
              <a:latin typeface="Arial"/>
            </a:endParaRPr>
          </a:p>
        </p:txBody>
      </p:sp>
      <p:sp>
        <p:nvSpPr>
          <p:cNvPr id="150" name="CustomShape 10"/>
          <p:cNvSpPr/>
          <p:nvPr/>
        </p:nvSpPr>
        <p:spPr>
          <a:xfrm>
            <a:off x="2195280" y="1555560"/>
            <a:ext cx="1096560" cy="3862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value</a:t>
            </a:r>
            <a:endParaRPr b="0" lang="en-US" sz="1600" spc="-1" strike="noStrike">
              <a:latin typeface="Arial"/>
            </a:endParaRPr>
          </a:p>
        </p:txBody>
      </p:sp>
      <p:sp>
        <p:nvSpPr>
          <p:cNvPr id="151" name="CustomShape 11"/>
          <p:cNvSpPr/>
          <p:nvPr/>
        </p:nvSpPr>
        <p:spPr>
          <a:xfrm>
            <a:off x="1098000" y="1941840"/>
            <a:ext cx="1096560" cy="3898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a</a:t>
            </a:r>
            <a:endParaRPr b="0" lang="en-US" sz="1800" spc="-1" strike="noStrike">
              <a:latin typeface="Arial"/>
            </a:endParaRPr>
          </a:p>
        </p:txBody>
      </p:sp>
      <p:sp>
        <p:nvSpPr>
          <p:cNvPr id="152" name="CustomShape 12"/>
          <p:cNvSpPr/>
          <p:nvPr/>
        </p:nvSpPr>
        <p:spPr>
          <a:xfrm>
            <a:off x="2195280" y="1942200"/>
            <a:ext cx="1096560" cy="38952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1</a:t>
            </a:r>
            <a:endParaRPr b="0" lang="en-US" sz="1800" spc="-1" strike="noStrike">
              <a:latin typeface="Arial"/>
            </a:endParaRPr>
          </a:p>
        </p:txBody>
      </p:sp>
      <p:sp>
        <p:nvSpPr>
          <p:cNvPr id="153" name="CustomShape 13"/>
          <p:cNvSpPr/>
          <p:nvPr/>
        </p:nvSpPr>
        <p:spPr>
          <a:xfrm>
            <a:off x="1098000" y="2331720"/>
            <a:ext cx="1096560" cy="3898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n</a:t>
            </a:r>
            <a:endParaRPr b="0" lang="en-US" sz="1800" spc="-1" strike="noStrike">
              <a:latin typeface="Arial"/>
            </a:endParaRPr>
          </a:p>
        </p:txBody>
      </p:sp>
      <p:sp>
        <p:nvSpPr>
          <p:cNvPr id="154" name="CustomShape 14"/>
          <p:cNvSpPr/>
          <p:nvPr/>
        </p:nvSpPr>
        <p:spPr>
          <a:xfrm>
            <a:off x="2195280" y="2331720"/>
            <a:ext cx="1096560" cy="39024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1</a:t>
            </a:r>
            <a:endParaRPr b="0" lang="en-US" sz="1800" spc="-1" strike="noStrike">
              <a:latin typeface="Arial"/>
            </a:endParaRPr>
          </a:p>
        </p:txBody>
      </p:sp>
      <p:sp>
        <p:nvSpPr>
          <p:cNvPr id="155" name="CustomShape 15"/>
          <p:cNvSpPr/>
          <p:nvPr/>
        </p:nvSpPr>
        <p:spPr>
          <a:xfrm>
            <a:off x="1098000" y="2721600"/>
            <a:ext cx="1096560" cy="386280"/>
          </a:xfrm>
          <a:prstGeom prst="rect">
            <a:avLst/>
          </a:prstGeom>
          <a:solidFill>
            <a:srgbClr val="ffffff"/>
          </a:solidFill>
          <a:ln>
            <a:solidFill>
              <a:srgbClr val="000000"/>
            </a:solidFill>
          </a:ln>
        </p:spPr>
        <p:style>
          <a:lnRef idx="0"/>
          <a:fillRef idx="0"/>
          <a:effectRef idx="0"/>
          <a:fontRef idx="minor"/>
        </p:style>
      </p:sp>
      <p:sp>
        <p:nvSpPr>
          <p:cNvPr id="156" name="CustomShape 16"/>
          <p:cNvSpPr/>
          <p:nvPr/>
        </p:nvSpPr>
        <p:spPr>
          <a:xfrm>
            <a:off x="2195280" y="2722680"/>
            <a:ext cx="1096560" cy="386280"/>
          </a:xfrm>
          <a:prstGeom prst="rect">
            <a:avLst/>
          </a:prstGeom>
          <a:solidFill>
            <a:srgbClr val="ffffff"/>
          </a:solidFill>
          <a:ln>
            <a:solidFill>
              <a:srgbClr val="000000"/>
            </a:solidFill>
          </a:ln>
        </p:spPr>
        <p:style>
          <a:lnRef idx="0"/>
          <a:fillRef idx="0"/>
          <a:effectRef idx="0"/>
          <a:fontRef idx="minor"/>
        </p:style>
      </p:sp>
      <p:sp>
        <p:nvSpPr>
          <p:cNvPr id="157" name="CustomShape 17"/>
          <p:cNvSpPr/>
          <p:nvPr/>
        </p:nvSpPr>
        <p:spPr>
          <a:xfrm>
            <a:off x="347184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158" name="CustomShape 18"/>
          <p:cNvSpPr/>
          <p:nvPr/>
        </p:nvSpPr>
        <p:spPr>
          <a:xfrm>
            <a:off x="402516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m</a:t>
            </a:r>
            <a:endParaRPr b="0" lang="en-US" sz="1600" spc="-1" strike="noStrike">
              <a:latin typeface="Arial"/>
            </a:endParaRPr>
          </a:p>
        </p:txBody>
      </p:sp>
      <p:sp>
        <p:nvSpPr>
          <p:cNvPr id="159" name="CustomShape 19"/>
          <p:cNvSpPr/>
          <p:nvPr/>
        </p:nvSpPr>
        <p:spPr>
          <a:xfrm>
            <a:off x="530352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n</a:t>
            </a:r>
            <a:endParaRPr b="0" lang="en-US" sz="1600" spc="-1" strike="noStrike">
              <a:latin typeface="Arial"/>
            </a:endParaRPr>
          </a:p>
        </p:txBody>
      </p:sp>
      <p:sp>
        <p:nvSpPr>
          <p:cNvPr id="160" name="CustomShape 20"/>
          <p:cNvSpPr/>
          <p:nvPr/>
        </p:nvSpPr>
        <p:spPr>
          <a:xfrm>
            <a:off x="64008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g</a:t>
            </a:r>
            <a:endParaRPr b="0" lang="en-US" sz="1600" spc="-1" strike="noStrike">
              <a:latin typeface="Arial"/>
            </a:endParaRPr>
          </a:p>
        </p:txBody>
      </p:sp>
      <p:sp>
        <p:nvSpPr>
          <p:cNvPr id="161" name="CustomShape 21"/>
          <p:cNvSpPr/>
          <p:nvPr/>
        </p:nvSpPr>
        <p:spPr>
          <a:xfrm>
            <a:off x="585216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162" name="CustomShape 22"/>
          <p:cNvSpPr/>
          <p:nvPr/>
        </p:nvSpPr>
        <p:spPr>
          <a:xfrm>
            <a:off x="694944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163" name="CustomShape 23"/>
          <p:cNvSpPr/>
          <p:nvPr/>
        </p:nvSpPr>
        <p:spPr>
          <a:xfrm>
            <a:off x="4937760" y="822960"/>
            <a:ext cx="1188000" cy="36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t</a:t>
            </a:r>
            <a:endParaRPr b="0" lang="en-US" sz="1800" spc="-1" strike="noStrike">
              <a:latin typeface="Arial"/>
            </a:endParaRPr>
          </a:p>
        </p:txBody>
      </p:sp>
      <p:sp>
        <p:nvSpPr>
          <p:cNvPr id="164" name="CustomShape 24"/>
          <p:cNvSpPr/>
          <p:nvPr/>
        </p:nvSpPr>
        <p:spPr>
          <a:xfrm>
            <a:off x="74970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r</a:t>
            </a:r>
            <a:endParaRPr b="0" lang="en-US" sz="1600" spc="-1" strike="noStrike">
              <a:latin typeface="Arial"/>
            </a:endParaRPr>
          </a:p>
        </p:txBody>
      </p:sp>
      <p:sp>
        <p:nvSpPr>
          <p:cNvPr id="165" name="CustomShape 25"/>
          <p:cNvSpPr/>
          <p:nvPr/>
        </p:nvSpPr>
        <p:spPr>
          <a:xfrm>
            <a:off x="804384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166" name="CustomShape 26"/>
          <p:cNvSpPr/>
          <p:nvPr/>
        </p:nvSpPr>
        <p:spPr>
          <a:xfrm>
            <a:off x="859716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m</a:t>
            </a:r>
            <a:endParaRPr b="0" lang="en-US" sz="1600" spc="-1" strike="noStrike">
              <a:latin typeface="Arial"/>
            </a:endParaRPr>
          </a:p>
        </p:txBody>
      </p:sp>
      <p:sp>
        <p:nvSpPr>
          <p:cNvPr id="167" name="CustomShape 27"/>
          <p:cNvSpPr/>
          <p:nvPr/>
        </p:nvSpPr>
        <p:spPr>
          <a:xfrm>
            <a:off x="1098000" y="3102120"/>
            <a:ext cx="1096560" cy="389880"/>
          </a:xfrm>
          <a:prstGeom prst="rect">
            <a:avLst/>
          </a:prstGeom>
          <a:solidFill>
            <a:srgbClr val="ffffff"/>
          </a:solidFill>
          <a:ln>
            <a:solidFill>
              <a:srgbClr val="000000"/>
            </a:solidFill>
          </a:ln>
        </p:spPr>
        <p:style>
          <a:lnRef idx="0"/>
          <a:fillRef idx="0"/>
          <a:effectRef idx="0"/>
          <a:fontRef idx="minor"/>
        </p:style>
      </p:sp>
      <p:sp>
        <p:nvSpPr>
          <p:cNvPr id="168" name="CustomShape 28"/>
          <p:cNvSpPr/>
          <p:nvPr/>
        </p:nvSpPr>
        <p:spPr>
          <a:xfrm>
            <a:off x="2195280" y="3102120"/>
            <a:ext cx="1096560" cy="390240"/>
          </a:xfrm>
          <a:prstGeom prst="rect">
            <a:avLst/>
          </a:prstGeom>
          <a:solidFill>
            <a:srgbClr val="ffffff"/>
          </a:solidFill>
          <a:ln>
            <a:solidFill>
              <a:srgbClr val="000000"/>
            </a:solidFill>
          </a:ln>
        </p:spPr>
        <p:style>
          <a:lnRef idx="0"/>
          <a:fillRef idx="0"/>
          <a:effectRef idx="0"/>
          <a:fontRef idx="minor"/>
        </p:style>
      </p:sp>
      <p:sp>
        <p:nvSpPr>
          <p:cNvPr id="169" name="CustomShape 29"/>
          <p:cNvSpPr/>
          <p:nvPr/>
        </p:nvSpPr>
        <p:spPr>
          <a:xfrm>
            <a:off x="1098000" y="3492000"/>
            <a:ext cx="1096560" cy="386280"/>
          </a:xfrm>
          <a:prstGeom prst="rect">
            <a:avLst/>
          </a:prstGeom>
          <a:solidFill>
            <a:srgbClr val="ffffff"/>
          </a:solidFill>
          <a:ln>
            <a:solidFill>
              <a:srgbClr val="000000"/>
            </a:solidFill>
          </a:ln>
        </p:spPr>
        <p:style>
          <a:lnRef idx="0"/>
          <a:fillRef idx="0"/>
          <a:effectRef idx="0"/>
          <a:fontRef idx="minor"/>
        </p:style>
      </p:sp>
      <p:sp>
        <p:nvSpPr>
          <p:cNvPr id="170" name="CustomShape 30"/>
          <p:cNvSpPr/>
          <p:nvPr/>
        </p:nvSpPr>
        <p:spPr>
          <a:xfrm>
            <a:off x="2195280" y="3493080"/>
            <a:ext cx="1096560" cy="386280"/>
          </a:xfrm>
          <a:prstGeom prst="rect">
            <a:avLst/>
          </a:prstGeom>
          <a:solidFill>
            <a:srgbClr val="ffffff"/>
          </a:solidFill>
          <a:ln>
            <a:solidFill>
              <a:srgbClr val="000000"/>
            </a:solidFill>
          </a:ln>
        </p:spPr>
        <p:style>
          <a:lnRef idx="0"/>
          <a:fillRef idx="0"/>
          <a:effectRef idx="0"/>
          <a:fontRef idx="minor"/>
        </p:style>
      </p:sp>
      <p:sp>
        <p:nvSpPr>
          <p:cNvPr id="171" name="CustomShape 31"/>
          <p:cNvSpPr/>
          <p:nvPr/>
        </p:nvSpPr>
        <p:spPr>
          <a:xfrm>
            <a:off x="184680" y="4610880"/>
            <a:ext cx="9690840" cy="418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freq[s[i]] += 1 = freq[‘n’] = 1</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73152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173" name="CustomShape 2"/>
          <p:cNvSpPr/>
          <p:nvPr/>
        </p:nvSpPr>
        <p:spPr>
          <a:xfrm>
            <a:off x="18288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174" name="CustomShape 3"/>
          <p:cNvSpPr/>
          <p:nvPr/>
        </p:nvSpPr>
        <p:spPr>
          <a:xfrm>
            <a:off x="128016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n</a:t>
            </a:r>
            <a:endParaRPr b="0" lang="en-US" sz="1600" spc="-1" strike="noStrike">
              <a:latin typeface="Arial"/>
            </a:endParaRPr>
          </a:p>
        </p:txBody>
      </p:sp>
      <p:sp>
        <p:nvSpPr>
          <p:cNvPr id="175" name="CustomShape 4"/>
          <p:cNvSpPr/>
          <p:nvPr/>
        </p:nvSpPr>
        <p:spPr>
          <a:xfrm>
            <a:off x="237744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g</a:t>
            </a:r>
            <a:endParaRPr b="0" lang="en-US" sz="1600" spc="-1" strike="noStrike">
              <a:latin typeface="Arial"/>
            </a:endParaRPr>
          </a:p>
        </p:txBody>
      </p:sp>
      <p:sp>
        <p:nvSpPr>
          <p:cNvPr id="176" name="CustomShape 5"/>
          <p:cNvSpPr/>
          <p:nvPr/>
        </p:nvSpPr>
        <p:spPr>
          <a:xfrm>
            <a:off x="365760" y="822960"/>
            <a:ext cx="1188000" cy="36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a:t>
            </a:r>
            <a:endParaRPr b="0" lang="en-US" sz="1800" spc="-1" strike="noStrike">
              <a:latin typeface="Arial"/>
            </a:endParaRPr>
          </a:p>
        </p:txBody>
      </p:sp>
      <p:sp>
        <p:nvSpPr>
          <p:cNvPr id="177" name="Line 6"/>
          <p:cNvSpPr/>
          <p:nvPr/>
        </p:nvSpPr>
        <p:spPr>
          <a:xfrm>
            <a:off x="2103120" y="413280"/>
            <a:ext cx="0" cy="320040"/>
          </a:xfrm>
          <a:prstGeom prst="line">
            <a:avLst/>
          </a:prstGeom>
          <a:ln>
            <a:solidFill>
              <a:srgbClr val="000000"/>
            </a:solidFill>
            <a:tailEnd len="med" type="triangle" w="med"/>
          </a:ln>
        </p:spPr>
        <p:style>
          <a:lnRef idx="0"/>
          <a:fillRef idx="0"/>
          <a:effectRef idx="0"/>
          <a:fontRef idx="minor"/>
        </p:style>
      </p:sp>
      <p:sp>
        <p:nvSpPr>
          <p:cNvPr id="178" name="CustomShape 7"/>
          <p:cNvSpPr/>
          <p:nvPr/>
        </p:nvSpPr>
        <p:spPr>
          <a:xfrm>
            <a:off x="29250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r</a:t>
            </a:r>
            <a:endParaRPr b="0" lang="en-US" sz="1600" spc="-1" strike="noStrike">
              <a:latin typeface="Arial"/>
            </a:endParaRPr>
          </a:p>
        </p:txBody>
      </p:sp>
      <p:sp>
        <p:nvSpPr>
          <p:cNvPr id="179" name="CustomShape 8"/>
          <p:cNvSpPr/>
          <p:nvPr/>
        </p:nvSpPr>
        <p:spPr>
          <a:xfrm>
            <a:off x="365760" y="1554480"/>
            <a:ext cx="1188000" cy="36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freq</a:t>
            </a:r>
            <a:endParaRPr b="0" lang="en-US" sz="1800" spc="-1" strike="noStrike">
              <a:latin typeface="Arial"/>
            </a:endParaRPr>
          </a:p>
        </p:txBody>
      </p:sp>
      <p:sp>
        <p:nvSpPr>
          <p:cNvPr id="180" name="CustomShape 9"/>
          <p:cNvSpPr/>
          <p:nvPr/>
        </p:nvSpPr>
        <p:spPr>
          <a:xfrm>
            <a:off x="1098000" y="1554480"/>
            <a:ext cx="1096560" cy="3862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key</a:t>
            </a:r>
            <a:endParaRPr b="0" lang="en-US" sz="1600" spc="-1" strike="noStrike">
              <a:latin typeface="Arial"/>
            </a:endParaRPr>
          </a:p>
        </p:txBody>
      </p:sp>
      <p:sp>
        <p:nvSpPr>
          <p:cNvPr id="181" name="CustomShape 10"/>
          <p:cNvSpPr/>
          <p:nvPr/>
        </p:nvSpPr>
        <p:spPr>
          <a:xfrm>
            <a:off x="2195280" y="1555560"/>
            <a:ext cx="1096560" cy="3862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value</a:t>
            </a:r>
            <a:endParaRPr b="0" lang="en-US" sz="1600" spc="-1" strike="noStrike">
              <a:latin typeface="Arial"/>
            </a:endParaRPr>
          </a:p>
        </p:txBody>
      </p:sp>
      <p:sp>
        <p:nvSpPr>
          <p:cNvPr id="182" name="CustomShape 11"/>
          <p:cNvSpPr/>
          <p:nvPr/>
        </p:nvSpPr>
        <p:spPr>
          <a:xfrm>
            <a:off x="1098000" y="1941840"/>
            <a:ext cx="1096560" cy="3898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a</a:t>
            </a:r>
            <a:endParaRPr b="0" lang="en-US" sz="1800" spc="-1" strike="noStrike">
              <a:latin typeface="Arial"/>
            </a:endParaRPr>
          </a:p>
        </p:txBody>
      </p:sp>
      <p:sp>
        <p:nvSpPr>
          <p:cNvPr id="183" name="CustomShape 12"/>
          <p:cNvSpPr/>
          <p:nvPr/>
        </p:nvSpPr>
        <p:spPr>
          <a:xfrm>
            <a:off x="2195280" y="1942200"/>
            <a:ext cx="1096560" cy="38952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2</a:t>
            </a:r>
            <a:endParaRPr b="0" lang="en-US" sz="1800" spc="-1" strike="noStrike">
              <a:latin typeface="Arial"/>
            </a:endParaRPr>
          </a:p>
        </p:txBody>
      </p:sp>
      <p:sp>
        <p:nvSpPr>
          <p:cNvPr id="184" name="CustomShape 13"/>
          <p:cNvSpPr/>
          <p:nvPr/>
        </p:nvSpPr>
        <p:spPr>
          <a:xfrm>
            <a:off x="1098000" y="2331720"/>
            <a:ext cx="1096560" cy="3898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n</a:t>
            </a:r>
            <a:endParaRPr b="0" lang="en-US" sz="1800" spc="-1" strike="noStrike">
              <a:latin typeface="Arial"/>
            </a:endParaRPr>
          </a:p>
        </p:txBody>
      </p:sp>
      <p:sp>
        <p:nvSpPr>
          <p:cNvPr id="185" name="CustomShape 14"/>
          <p:cNvSpPr/>
          <p:nvPr/>
        </p:nvSpPr>
        <p:spPr>
          <a:xfrm>
            <a:off x="2195280" y="2331720"/>
            <a:ext cx="1096560" cy="39024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1</a:t>
            </a:r>
            <a:endParaRPr b="0" lang="en-US" sz="1800" spc="-1" strike="noStrike">
              <a:latin typeface="Arial"/>
            </a:endParaRPr>
          </a:p>
        </p:txBody>
      </p:sp>
      <p:sp>
        <p:nvSpPr>
          <p:cNvPr id="186" name="CustomShape 15"/>
          <p:cNvSpPr/>
          <p:nvPr/>
        </p:nvSpPr>
        <p:spPr>
          <a:xfrm>
            <a:off x="1098000" y="2721600"/>
            <a:ext cx="1096560" cy="386280"/>
          </a:xfrm>
          <a:prstGeom prst="rect">
            <a:avLst/>
          </a:prstGeom>
          <a:solidFill>
            <a:srgbClr val="ffffff"/>
          </a:solidFill>
          <a:ln>
            <a:solidFill>
              <a:srgbClr val="000000"/>
            </a:solidFill>
          </a:ln>
        </p:spPr>
        <p:style>
          <a:lnRef idx="0"/>
          <a:fillRef idx="0"/>
          <a:effectRef idx="0"/>
          <a:fontRef idx="minor"/>
        </p:style>
      </p:sp>
      <p:sp>
        <p:nvSpPr>
          <p:cNvPr id="187" name="CustomShape 16"/>
          <p:cNvSpPr/>
          <p:nvPr/>
        </p:nvSpPr>
        <p:spPr>
          <a:xfrm>
            <a:off x="2195280" y="2722680"/>
            <a:ext cx="1096560" cy="386280"/>
          </a:xfrm>
          <a:prstGeom prst="rect">
            <a:avLst/>
          </a:prstGeom>
          <a:solidFill>
            <a:srgbClr val="ffffff"/>
          </a:solidFill>
          <a:ln>
            <a:solidFill>
              <a:srgbClr val="000000"/>
            </a:solidFill>
          </a:ln>
        </p:spPr>
        <p:style>
          <a:lnRef idx="0"/>
          <a:fillRef idx="0"/>
          <a:effectRef idx="0"/>
          <a:fontRef idx="minor"/>
        </p:style>
      </p:sp>
      <p:sp>
        <p:nvSpPr>
          <p:cNvPr id="188" name="CustomShape 17"/>
          <p:cNvSpPr/>
          <p:nvPr/>
        </p:nvSpPr>
        <p:spPr>
          <a:xfrm>
            <a:off x="347184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189" name="CustomShape 18"/>
          <p:cNvSpPr/>
          <p:nvPr/>
        </p:nvSpPr>
        <p:spPr>
          <a:xfrm>
            <a:off x="402516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m</a:t>
            </a:r>
            <a:endParaRPr b="0" lang="en-US" sz="1600" spc="-1" strike="noStrike">
              <a:latin typeface="Arial"/>
            </a:endParaRPr>
          </a:p>
        </p:txBody>
      </p:sp>
      <p:sp>
        <p:nvSpPr>
          <p:cNvPr id="190" name="CustomShape 19"/>
          <p:cNvSpPr/>
          <p:nvPr/>
        </p:nvSpPr>
        <p:spPr>
          <a:xfrm>
            <a:off x="530352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n</a:t>
            </a:r>
            <a:endParaRPr b="0" lang="en-US" sz="1600" spc="-1" strike="noStrike">
              <a:latin typeface="Arial"/>
            </a:endParaRPr>
          </a:p>
        </p:txBody>
      </p:sp>
      <p:sp>
        <p:nvSpPr>
          <p:cNvPr id="191" name="CustomShape 20"/>
          <p:cNvSpPr/>
          <p:nvPr/>
        </p:nvSpPr>
        <p:spPr>
          <a:xfrm>
            <a:off x="64008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g</a:t>
            </a:r>
            <a:endParaRPr b="0" lang="en-US" sz="1600" spc="-1" strike="noStrike">
              <a:latin typeface="Arial"/>
            </a:endParaRPr>
          </a:p>
        </p:txBody>
      </p:sp>
      <p:sp>
        <p:nvSpPr>
          <p:cNvPr id="192" name="CustomShape 21"/>
          <p:cNvSpPr/>
          <p:nvPr/>
        </p:nvSpPr>
        <p:spPr>
          <a:xfrm>
            <a:off x="585216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193" name="CustomShape 22"/>
          <p:cNvSpPr/>
          <p:nvPr/>
        </p:nvSpPr>
        <p:spPr>
          <a:xfrm>
            <a:off x="694944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194" name="CustomShape 23"/>
          <p:cNvSpPr/>
          <p:nvPr/>
        </p:nvSpPr>
        <p:spPr>
          <a:xfrm>
            <a:off x="4937760" y="822960"/>
            <a:ext cx="1188000" cy="36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t</a:t>
            </a:r>
            <a:endParaRPr b="0" lang="en-US" sz="1800" spc="-1" strike="noStrike">
              <a:latin typeface="Arial"/>
            </a:endParaRPr>
          </a:p>
        </p:txBody>
      </p:sp>
      <p:sp>
        <p:nvSpPr>
          <p:cNvPr id="195" name="CustomShape 24"/>
          <p:cNvSpPr/>
          <p:nvPr/>
        </p:nvSpPr>
        <p:spPr>
          <a:xfrm>
            <a:off x="74970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r</a:t>
            </a:r>
            <a:endParaRPr b="0" lang="en-US" sz="1600" spc="-1" strike="noStrike">
              <a:latin typeface="Arial"/>
            </a:endParaRPr>
          </a:p>
        </p:txBody>
      </p:sp>
      <p:sp>
        <p:nvSpPr>
          <p:cNvPr id="196" name="CustomShape 25"/>
          <p:cNvSpPr/>
          <p:nvPr/>
        </p:nvSpPr>
        <p:spPr>
          <a:xfrm>
            <a:off x="804384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197" name="CustomShape 26"/>
          <p:cNvSpPr/>
          <p:nvPr/>
        </p:nvSpPr>
        <p:spPr>
          <a:xfrm>
            <a:off x="859716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m</a:t>
            </a:r>
            <a:endParaRPr b="0" lang="en-US" sz="1600" spc="-1" strike="noStrike">
              <a:latin typeface="Arial"/>
            </a:endParaRPr>
          </a:p>
        </p:txBody>
      </p:sp>
      <p:sp>
        <p:nvSpPr>
          <p:cNvPr id="198" name="CustomShape 27"/>
          <p:cNvSpPr/>
          <p:nvPr/>
        </p:nvSpPr>
        <p:spPr>
          <a:xfrm>
            <a:off x="1098000" y="3102120"/>
            <a:ext cx="1096560" cy="389880"/>
          </a:xfrm>
          <a:prstGeom prst="rect">
            <a:avLst/>
          </a:prstGeom>
          <a:solidFill>
            <a:srgbClr val="ffffff"/>
          </a:solidFill>
          <a:ln>
            <a:solidFill>
              <a:srgbClr val="000000"/>
            </a:solidFill>
          </a:ln>
        </p:spPr>
        <p:style>
          <a:lnRef idx="0"/>
          <a:fillRef idx="0"/>
          <a:effectRef idx="0"/>
          <a:fontRef idx="minor"/>
        </p:style>
      </p:sp>
      <p:sp>
        <p:nvSpPr>
          <p:cNvPr id="199" name="CustomShape 28"/>
          <p:cNvSpPr/>
          <p:nvPr/>
        </p:nvSpPr>
        <p:spPr>
          <a:xfrm>
            <a:off x="2195280" y="3102120"/>
            <a:ext cx="1096560" cy="390240"/>
          </a:xfrm>
          <a:prstGeom prst="rect">
            <a:avLst/>
          </a:prstGeom>
          <a:solidFill>
            <a:srgbClr val="ffffff"/>
          </a:solidFill>
          <a:ln>
            <a:solidFill>
              <a:srgbClr val="000000"/>
            </a:solidFill>
          </a:ln>
        </p:spPr>
        <p:style>
          <a:lnRef idx="0"/>
          <a:fillRef idx="0"/>
          <a:effectRef idx="0"/>
          <a:fontRef idx="minor"/>
        </p:style>
      </p:sp>
      <p:sp>
        <p:nvSpPr>
          <p:cNvPr id="200" name="CustomShape 29"/>
          <p:cNvSpPr/>
          <p:nvPr/>
        </p:nvSpPr>
        <p:spPr>
          <a:xfrm>
            <a:off x="1098000" y="3492000"/>
            <a:ext cx="1096560" cy="386280"/>
          </a:xfrm>
          <a:prstGeom prst="rect">
            <a:avLst/>
          </a:prstGeom>
          <a:solidFill>
            <a:srgbClr val="ffffff"/>
          </a:solidFill>
          <a:ln>
            <a:solidFill>
              <a:srgbClr val="000000"/>
            </a:solidFill>
          </a:ln>
        </p:spPr>
        <p:style>
          <a:lnRef idx="0"/>
          <a:fillRef idx="0"/>
          <a:effectRef idx="0"/>
          <a:fontRef idx="minor"/>
        </p:style>
      </p:sp>
      <p:sp>
        <p:nvSpPr>
          <p:cNvPr id="201" name="CustomShape 30"/>
          <p:cNvSpPr/>
          <p:nvPr/>
        </p:nvSpPr>
        <p:spPr>
          <a:xfrm>
            <a:off x="2195280" y="3493080"/>
            <a:ext cx="1096560" cy="386280"/>
          </a:xfrm>
          <a:prstGeom prst="rect">
            <a:avLst/>
          </a:prstGeom>
          <a:solidFill>
            <a:srgbClr val="ffffff"/>
          </a:solidFill>
          <a:ln>
            <a:solidFill>
              <a:srgbClr val="000000"/>
            </a:solidFill>
          </a:ln>
        </p:spPr>
        <p:style>
          <a:lnRef idx="0"/>
          <a:fillRef idx="0"/>
          <a:effectRef idx="0"/>
          <a:fontRef idx="minor"/>
        </p:style>
      </p:sp>
      <p:sp>
        <p:nvSpPr>
          <p:cNvPr id="202" name="CustomShape 31"/>
          <p:cNvSpPr/>
          <p:nvPr/>
        </p:nvSpPr>
        <p:spPr>
          <a:xfrm>
            <a:off x="184680" y="4610880"/>
            <a:ext cx="9690840" cy="418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freq[s[i]] += 1 = freq[‘a’] = 2</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73152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204" name="CustomShape 2"/>
          <p:cNvSpPr/>
          <p:nvPr/>
        </p:nvSpPr>
        <p:spPr>
          <a:xfrm>
            <a:off x="18288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205" name="CustomShape 3"/>
          <p:cNvSpPr/>
          <p:nvPr/>
        </p:nvSpPr>
        <p:spPr>
          <a:xfrm>
            <a:off x="128016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n</a:t>
            </a:r>
            <a:endParaRPr b="0" lang="en-US" sz="1600" spc="-1" strike="noStrike">
              <a:latin typeface="Arial"/>
            </a:endParaRPr>
          </a:p>
        </p:txBody>
      </p:sp>
      <p:sp>
        <p:nvSpPr>
          <p:cNvPr id="206" name="CustomShape 4"/>
          <p:cNvSpPr/>
          <p:nvPr/>
        </p:nvSpPr>
        <p:spPr>
          <a:xfrm>
            <a:off x="237744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g</a:t>
            </a:r>
            <a:endParaRPr b="0" lang="en-US" sz="1600" spc="-1" strike="noStrike">
              <a:latin typeface="Arial"/>
            </a:endParaRPr>
          </a:p>
        </p:txBody>
      </p:sp>
      <p:sp>
        <p:nvSpPr>
          <p:cNvPr id="207" name="CustomShape 5"/>
          <p:cNvSpPr/>
          <p:nvPr/>
        </p:nvSpPr>
        <p:spPr>
          <a:xfrm>
            <a:off x="365760" y="822960"/>
            <a:ext cx="1188000" cy="36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a:t>
            </a:r>
            <a:endParaRPr b="0" lang="en-US" sz="1800" spc="-1" strike="noStrike">
              <a:latin typeface="Arial"/>
            </a:endParaRPr>
          </a:p>
        </p:txBody>
      </p:sp>
      <p:sp>
        <p:nvSpPr>
          <p:cNvPr id="208" name="Line 6"/>
          <p:cNvSpPr/>
          <p:nvPr/>
        </p:nvSpPr>
        <p:spPr>
          <a:xfrm>
            <a:off x="2651760" y="413280"/>
            <a:ext cx="0" cy="320040"/>
          </a:xfrm>
          <a:prstGeom prst="line">
            <a:avLst/>
          </a:prstGeom>
          <a:ln>
            <a:solidFill>
              <a:srgbClr val="000000"/>
            </a:solidFill>
            <a:tailEnd len="med" type="triangle" w="med"/>
          </a:ln>
        </p:spPr>
        <p:style>
          <a:lnRef idx="0"/>
          <a:fillRef idx="0"/>
          <a:effectRef idx="0"/>
          <a:fontRef idx="minor"/>
        </p:style>
      </p:sp>
      <p:sp>
        <p:nvSpPr>
          <p:cNvPr id="209" name="CustomShape 7"/>
          <p:cNvSpPr/>
          <p:nvPr/>
        </p:nvSpPr>
        <p:spPr>
          <a:xfrm>
            <a:off x="29250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r</a:t>
            </a:r>
            <a:endParaRPr b="0" lang="en-US" sz="1600" spc="-1" strike="noStrike">
              <a:latin typeface="Arial"/>
            </a:endParaRPr>
          </a:p>
        </p:txBody>
      </p:sp>
      <p:sp>
        <p:nvSpPr>
          <p:cNvPr id="210" name="CustomShape 8"/>
          <p:cNvSpPr/>
          <p:nvPr/>
        </p:nvSpPr>
        <p:spPr>
          <a:xfrm>
            <a:off x="365760" y="1554480"/>
            <a:ext cx="1188000" cy="36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freq</a:t>
            </a:r>
            <a:endParaRPr b="0" lang="en-US" sz="1800" spc="-1" strike="noStrike">
              <a:latin typeface="Arial"/>
            </a:endParaRPr>
          </a:p>
        </p:txBody>
      </p:sp>
      <p:sp>
        <p:nvSpPr>
          <p:cNvPr id="211" name="CustomShape 9"/>
          <p:cNvSpPr/>
          <p:nvPr/>
        </p:nvSpPr>
        <p:spPr>
          <a:xfrm>
            <a:off x="1098000" y="1554480"/>
            <a:ext cx="1096560" cy="3862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key</a:t>
            </a:r>
            <a:endParaRPr b="0" lang="en-US" sz="1600" spc="-1" strike="noStrike">
              <a:latin typeface="Arial"/>
            </a:endParaRPr>
          </a:p>
        </p:txBody>
      </p:sp>
      <p:sp>
        <p:nvSpPr>
          <p:cNvPr id="212" name="CustomShape 10"/>
          <p:cNvSpPr/>
          <p:nvPr/>
        </p:nvSpPr>
        <p:spPr>
          <a:xfrm>
            <a:off x="2195280" y="1555560"/>
            <a:ext cx="1096560" cy="3862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value</a:t>
            </a:r>
            <a:endParaRPr b="0" lang="en-US" sz="1600" spc="-1" strike="noStrike">
              <a:latin typeface="Arial"/>
            </a:endParaRPr>
          </a:p>
        </p:txBody>
      </p:sp>
      <p:sp>
        <p:nvSpPr>
          <p:cNvPr id="213" name="CustomShape 11"/>
          <p:cNvSpPr/>
          <p:nvPr/>
        </p:nvSpPr>
        <p:spPr>
          <a:xfrm>
            <a:off x="1098000" y="1941840"/>
            <a:ext cx="1096560" cy="3898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a</a:t>
            </a:r>
            <a:endParaRPr b="0" lang="en-US" sz="1800" spc="-1" strike="noStrike">
              <a:latin typeface="Arial"/>
            </a:endParaRPr>
          </a:p>
        </p:txBody>
      </p:sp>
      <p:sp>
        <p:nvSpPr>
          <p:cNvPr id="214" name="CustomShape 12"/>
          <p:cNvSpPr/>
          <p:nvPr/>
        </p:nvSpPr>
        <p:spPr>
          <a:xfrm>
            <a:off x="2195280" y="1942200"/>
            <a:ext cx="1096560" cy="38952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2</a:t>
            </a:r>
            <a:endParaRPr b="0" lang="en-US" sz="1800" spc="-1" strike="noStrike">
              <a:latin typeface="Arial"/>
            </a:endParaRPr>
          </a:p>
        </p:txBody>
      </p:sp>
      <p:sp>
        <p:nvSpPr>
          <p:cNvPr id="215" name="CustomShape 13"/>
          <p:cNvSpPr/>
          <p:nvPr/>
        </p:nvSpPr>
        <p:spPr>
          <a:xfrm>
            <a:off x="1098000" y="2331720"/>
            <a:ext cx="1096560" cy="3898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n</a:t>
            </a:r>
            <a:endParaRPr b="0" lang="en-US" sz="1800" spc="-1" strike="noStrike">
              <a:latin typeface="Arial"/>
            </a:endParaRPr>
          </a:p>
        </p:txBody>
      </p:sp>
      <p:sp>
        <p:nvSpPr>
          <p:cNvPr id="216" name="CustomShape 14"/>
          <p:cNvSpPr/>
          <p:nvPr/>
        </p:nvSpPr>
        <p:spPr>
          <a:xfrm>
            <a:off x="2195280" y="2331720"/>
            <a:ext cx="1096560" cy="39024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1</a:t>
            </a:r>
            <a:endParaRPr b="0" lang="en-US" sz="1800" spc="-1" strike="noStrike">
              <a:latin typeface="Arial"/>
            </a:endParaRPr>
          </a:p>
        </p:txBody>
      </p:sp>
      <p:sp>
        <p:nvSpPr>
          <p:cNvPr id="217" name="CustomShape 15"/>
          <p:cNvSpPr/>
          <p:nvPr/>
        </p:nvSpPr>
        <p:spPr>
          <a:xfrm>
            <a:off x="1098000" y="2721600"/>
            <a:ext cx="1096560" cy="3862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g</a:t>
            </a:r>
            <a:endParaRPr b="0" lang="en-US" sz="1800" spc="-1" strike="noStrike">
              <a:latin typeface="Arial"/>
            </a:endParaRPr>
          </a:p>
        </p:txBody>
      </p:sp>
      <p:sp>
        <p:nvSpPr>
          <p:cNvPr id="218" name="CustomShape 16"/>
          <p:cNvSpPr/>
          <p:nvPr/>
        </p:nvSpPr>
        <p:spPr>
          <a:xfrm>
            <a:off x="2195280" y="2722680"/>
            <a:ext cx="1096560" cy="3862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1</a:t>
            </a:r>
            <a:endParaRPr b="0" lang="en-US" sz="1800" spc="-1" strike="noStrike">
              <a:latin typeface="Arial"/>
            </a:endParaRPr>
          </a:p>
        </p:txBody>
      </p:sp>
      <p:sp>
        <p:nvSpPr>
          <p:cNvPr id="219" name="CustomShape 17"/>
          <p:cNvSpPr/>
          <p:nvPr/>
        </p:nvSpPr>
        <p:spPr>
          <a:xfrm>
            <a:off x="347184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220" name="CustomShape 18"/>
          <p:cNvSpPr/>
          <p:nvPr/>
        </p:nvSpPr>
        <p:spPr>
          <a:xfrm>
            <a:off x="402516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m</a:t>
            </a:r>
            <a:endParaRPr b="0" lang="en-US" sz="1600" spc="-1" strike="noStrike">
              <a:latin typeface="Arial"/>
            </a:endParaRPr>
          </a:p>
        </p:txBody>
      </p:sp>
      <p:sp>
        <p:nvSpPr>
          <p:cNvPr id="221" name="CustomShape 19"/>
          <p:cNvSpPr/>
          <p:nvPr/>
        </p:nvSpPr>
        <p:spPr>
          <a:xfrm>
            <a:off x="530352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n</a:t>
            </a:r>
            <a:endParaRPr b="0" lang="en-US" sz="1600" spc="-1" strike="noStrike">
              <a:latin typeface="Arial"/>
            </a:endParaRPr>
          </a:p>
        </p:txBody>
      </p:sp>
      <p:sp>
        <p:nvSpPr>
          <p:cNvPr id="222" name="CustomShape 20"/>
          <p:cNvSpPr/>
          <p:nvPr/>
        </p:nvSpPr>
        <p:spPr>
          <a:xfrm>
            <a:off x="64008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g</a:t>
            </a:r>
            <a:endParaRPr b="0" lang="en-US" sz="1600" spc="-1" strike="noStrike">
              <a:latin typeface="Arial"/>
            </a:endParaRPr>
          </a:p>
        </p:txBody>
      </p:sp>
      <p:sp>
        <p:nvSpPr>
          <p:cNvPr id="223" name="CustomShape 21"/>
          <p:cNvSpPr/>
          <p:nvPr/>
        </p:nvSpPr>
        <p:spPr>
          <a:xfrm>
            <a:off x="585216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224" name="CustomShape 22"/>
          <p:cNvSpPr/>
          <p:nvPr/>
        </p:nvSpPr>
        <p:spPr>
          <a:xfrm>
            <a:off x="694944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225" name="CustomShape 23"/>
          <p:cNvSpPr/>
          <p:nvPr/>
        </p:nvSpPr>
        <p:spPr>
          <a:xfrm>
            <a:off x="4937760" y="822960"/>
            <a:ext cx="1188000" cy="36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t</a:t>
            </a:r>
            <a:endParaRPr b="0" lang="en-US" sz="1800" spc="-1" strike="noStrike">
              <a:latin typeface="Arial"/>
            </a:endParaRPr>
          </a:p>
        </p:txBody>
      </p:sp>
      <p:sp>
        <p:nvSpPr>
          <p:cNvPr id="226" name="CustomShape 24"/>
          <p:cNvSpPr/>
          <p:nvPr/>
        </p:nvSpPr>
        <p:spPr>
          <a:xfrm>
            <a:off x="74970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r</a:t>
            </a:r>
            <a:endParaRPr b="0" lang="en-US" sz="1600" spc="-1" strike="noStrike">
              <a:latin typeface="Arial"/>
            </a:endParaRPr>
          </a:p>
        </p:txBody>
      </p:sp>
      <p:sp>
        <p:nvSpPr>
          <p:cNvPr id="227" name="CustomShape 25"/>
          <p:cNvSpPr/>
          <p:nvPr/>
        </p:nvSpPr>
        <p:spPr>
          <a:xfrm>
            <a:off x="804384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228" name="CustomShape 26"/>
          <p:cNvSpPr/>
          <p:nvPr/>
        </p:nvSpPr>
        <p:spPr>
          <a:xfrm>
            <a:off x="859716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m</a:t>
            </a:r>
            <a:endParaRPr b="0" lang="en-US" sz="1600" spc="-1" strike="noStrike">
              <a:latin typeface="Arial"/>
            </a:endParaRPr>
          </a:p>
        </p:txBody>
      </p:sp>
      <p:sp>
        <p:nvSpPr>
          <p:cNvPr id="229" name="CustomShape 27"/>
          <p:cNvSpPr/>
          <p:nvPr/>
        </p:nvSpPr>
        <p:spPr>
          <a:xfrm>
            <a:off x="1098000" y="3102120"/>
            <a:ext cx="1096560" cy="389880"/>
          </a:xfrm>
          <a:prstGeom prst="rect">
            <a:avLst/>
          </a:prstGeom>
          <a:solidFill>
            <a:srgbClr val="ffffff"/>
          </a:solidFill>
          <a:ln>
            <a:solidFill>
              <a:srgbClr val="000000"/>
            </a:solidFill>
          </a:ln>
        </p:spPr>
        <p:style>
          <a:lnRef idx="0"/>
          <a:fillRef idx="0"/>
          <a:effectRef idx="0"/>
          <a:fontRef idx="minor"/>
        </p:style>
      </p:sp>
      <p:sp>
        <p:nvSpPr>
          <p:cNvPr id="230" name="CustomShape 28"/>
          <p:cNvSpPr/>
          <p:nvPr/>
        </p:nvSpPr>
        <p:spPr>
          <a:xfrm>
            <a:off x="2195280" y="3102120"/>
            <a:ext cx="1096560" cy="390240"/>
          </a:xfrm>
          <a:prstGeom prst="rect">
            <a:avLst/>
          </a:prstGeom>
          <a:solidFill>
            <a:srgbClr val="ffffff"/>
          </a:solidFill>
          <a:ln>
            <a:solidFill>
              <a:srgbClr val="000000"/>
            </a:solidFill>
          </a:ln>
        </p:spPr>
        <p:style>
          <a:lnRef idx="0"/>
          <a:fillRef idx="0"/>
          <a:effectRef idx="0"/>
          <a:fontRef idx="minor"/>
        </p:style>
      </p:sp>
      <p:sp>
        <p:nvSpPr>
          <p:cNvPr id="231" name="CustomShape 29"/>
          <p:cNvSpPr/>
          <p:nvPr/>
        </p:nvSpPr>
        <p:spPr>
          <a:xfrm>
            <a:off x="1098000" y="3492000"/>
            <a:ext cx="1096560" cy="386280"/>
          </a:xfrm>
          <a:prstGeom prst="rect">
            <a:avLst/>
          </a:prstGeom>
          <a:solidFill>
            <a:srgbClr val="ffffff"/>
          </a:solidFill>
          <a:ln>
            <a:solidFill>
              <a:srgbClr val="000000"/>
            </a:solidFill>
          </a:ln>
        </p:spPr>
        <p:style>
          <a:lnRef idx="0"/>
          <a:fillRef idx="0"/>
          <a:effectRef idx="0"/>
          <a:fontRef idx="minor"/>
        </p:style>
      </p:sp>
      <p:sp>
        <p:nvSpPr>
          <p:cNvPr id="232" name="CustomShape 30"/>
          <p:cNvSpPr/>
          <p:nvPr/>
        </p:nvSpPr>
        <p:spPr>
          <a:xfrm>
            <a:off x="2195280" y="3493080"/>
            <a:ext cx="1096560" cy="386280"/>
          </a:xfrm>
          <a:prstGeom prst="rect">
            <a:avLst/>
          </a:prstGeom>
          <a:solidFill>
            <a:srgbClr val="ffffff"/>
          </a:solidFill>
          <a:ln>
            <a:solidFill>
              <a:srgbClr val="000000"/>
            </a:solidFill>
          </a:ln>
        </p:spPr>
        <p:style>
          <a:lnRef idx="0"/>
          <a:fillRef idx="0"/>
          <a:effectRef idx="0"/>
          <a:fontRef idx="minor"/>
        </p:style>
      </p:sp>
      <p:sp>
        <p:nvSpPr>
          <p:cNvPr id="233" name="CustomShape 31"/>
          <p:cNvSpPr/>
          <p:nvPr/>
        </p:nvSpPr>
        <p:spPr>
          <a:xfrm>
            <a:off x="184680" y="4610880"/>
            <a:ext cx="9690840" cy="418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freq[s[i]] += 1 = freq[‘g’] = 1</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73152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235" name="CustomShape 2"/>
          <p:cNvSpPr/>
          <p:nvPr/>
        </p:nvSpPr>
        <p:spPr>
          <a:xfrm>
            <a:off x="18288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236" name="CustomShape 3"/>
          <p:cNvSpPr/>
          <p:nvPr/>
        </p:nvSpPr>
        <p:spPr>
          <a:xfrm>
            <a:off x="128016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n</a:t>
            </a:r>
            <a:endParaRPr b="0" lang="en-US" sz="1600" spc="-1" strike="noStrike">
              <a:latin typeface="Arial"/>
            </a:endParaRPr>
          </a:p>
        </p:txBody>
      </p:sp>
      <p:sp>
        <p:nvSpPr>
          <p:cNvPr id="237" name="CustomShape 4"/>
          <p:cNvSpPr/>
          <p:nvPr/>
        </p:nvSpPr>
        <p:spPr>
          <a:xfrm>
            <a:off x="237744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g</a:t>
            </a:r>
            <a:endParaRPr b="0" lang="en-US" sz="1600" spc="-1" strike="noStrike">
              <a:latin typeface="Arial"/>
            </a:endParaRPr>
          </a:p>
        </p:txBody>
      </p:sp>
      <p:sp>
        <p:nvSpPr>
          <p:cNvPr id="238" name="CustomShape 5"/>
          <p:cNvSpPr/>
          <p:nvPr/>
        </p:nvSpPr>
        <p:spPr>
          <a:xfrm>
            <a:off x="365760" y="822960"/>
            <a:ext cx="1188000" cy="36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a:t>
            </a:r>
            <a:endParaRPr b="0" lang="en-US" sz="1800" spc="-1" strike="noStrike">
              <a:latin typeface="Arial"/>
            </a:endParaRPr>
          </a:p>
        </p:txBody>
      </p:sp>
      <p:sp>
        <p:nvSpPr>
          <p:cNvPr id="239" name="Line 6"/>
          <p:cNvSpPr/>
          <p:nvPr/>
        </p:nvSpPr>
        <p:spPr>
          <a:xfrm>
            <a:off x="3200400" y="413280"/>
            <a:ext cx="0" cy="320040"/>
          </a:xfrm>
          <a:prstGeom prst="line">
            <a:avLst/>
          </a:prstGeom>
          <a:ln>
            <a:solidFill>
              <a:srgbClr val="000000"/>
            </a:solidFill>
            <a:tailEnd len="med" type="triangle" w="med"/>
          </a:ln>
        </p:spPr>
        <p:style>
          <a:lnRef idx="0"/>
          <a:fillRef idx="0"/>
          <a:effectRef idx="0"/>
          <a:fontRef idx="minor"/>
        </p:style>
      </p:sp>
      <p:sp>
        <p:nvSpPr>
          <p:cNvPr id="240" name="CustomShape 7"/>
          <p:cNvSpPr/>
          <p:nvPr/>
        </p:nvSpPr>
        <p:spPr>
          <a:xfrm>
            <a:off x="29250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r</a:t>
            </a:r>
            <a:endParaRPr b="0" lang="en-US" sz="1600" spc="-1" strike="noStrike">
              <a:latin typeface="Arial"/>
            </a:endParaRPr>
          </a:p>
        </p:txBody>
      </p:sp>
      <p:sp>
        <p:nvSpPr>
          <p:cNvPr id="241" name="CustomShape 8"/>
          <p:cNvSpPr/>
          <p:nvPr/>
        </p:nvSpPr>
        <p:spPr>
          <a:xfrm>
            <a:off x="365760" y="1554480"/>
            <a:ext cx="1188000" cy="36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freq</a:t>
            </a:r>
            <a:endParaRPr b="0" lang="en-US" sz="1800" spc="-1" strike="noStrike">
              <a:latin typeface="Arial"/>
            </a:endParaRPr>
          </a:p>
        </p:txBody>
      </p:sp>
      <p:sp>
        <p:nvSpPr>
          <p:cNvPr id="242" name="CustomShape 9"/>
          <p:cNvSpPr/>
          <p:nvPr/>
        </p:nvSpPr>
        <p:spPr>
          <a:xfrm>
            <a:off x="1098000" y="1554480"/>
            <a:ext cx="1096560" cy="3862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key</a:t>
            </a:r>
            <a:endParaRPr b="0" lang="en-US" sz="1600" spc="-1" strike="noStrike">
              <a:latin typeface="Arial"/>
            </a:endParaRPr>
          </a:p>
        </p:txBody>
      </p:sp>
      <p:sp>
        <p:nvSpPr>
          <p:cNvPr id="243" name="CustomShape 10"/>
          <p:cNvSpPr/>
          <p:nvPr/>
        </p:nvSpPr>
        <p:spPr>
          <a:xfrm>
            <a:off x="2195280" y="1555560"/>
            <a:ext cx="1096560" cy="3862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value</a:t>
            </a:r>
            <a:endParaRPr b="0" lang="en-US" sz="1600" spc="-1" strike="noStrike">
              <a:latin typeface="Arial"/>
            </a:endParaRPr>
          </a:p>
        </p:txBody>
      </p:sp>
      <p:sp>
        <p:nvSpPr>
          <p:cNvPr id="244" name="CustomShape 11"/>
          <p:cNvSpPr/>
          <p:nvPr/>
        </p:nvSpPr>
        <p:spPr>
          <a:xfrm>
            <a:off x="1098000" y="1941840"/>
            <a:ext cx="1096560" cy="3898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a</a:t>
            </a:r>
            <a:endParaRPr b="0" lang="en-US" sz="1800" spc="-1" strike="noStrike">
              <a:latin typeface="Arial"/>
            </a:endParaRPr>
          </a:p>
        </p:txBody>
      </p:sp>
      <p:sp>
        <p:nvSpPr>
          <p:cNvPr id="245" name="CustomShape 12"/>
          <p:cNvSpPr/>
          <p:nvPr/>
        </p:nvSpPr>
        <p:spPr>
          <a:xfrm>
            <a:off x="2195280" y="1942200"/>
            <a:ext cx="1096560" cy="38952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2</a:t>
            </a:r>
            <a:endParaRPr b="0" lang="en-US" sz="1800" spc="-1" strike="noStrike">
              <a:latin typeface="Arial"/>
            </a:endParaRPr>
          </a:p>
        </p:txBody>
      </p:sp>
      <p:sp>
        <p:nvSpPr>
          <p:cNvPr id="246" name="CustomShape 13"/>
          <p:cNvSpPr/>
          <p:nvPr/>
        </p:nvSpPr>
        <p:spPr>
          <a:xfrm>
            <a:off x="1098000" y="2331720"/>
            <a:ext cx="1096560" cy="3898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n</a:t>
            </a:r>
            <a:endParaRPr b="0" lang="en-US" sz="1800" spc="-1" strike="noStrike">
              <a:latin typeface="Arial"/>
            </a:endParaRPr>
          </a:p>
        </p:txBody>
      </p:sp>
      <p:sp>
        <p:nvSpPr>
          <p:cNvPr id="247" name="CustomShape 14"/>
          <p:cNvSpPr/>
          <p:nvPr/>
        </p:nvSpPr>
        <p:spPr>
          <a:xfrm>
            <a:off x="2195280" y="2331720"/>
            <a:ext cx="1096560" cy="39024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1</a:t>
            </a:r>
            <a:endParaRPr b="0" lang="en-US" sz="1800" spc="-1" strike="noStrike">
              <a:latin typeface="Arial"/>
            </a:endParaRPr>
          </a:p>
        </p:txBody>
      </p:sp>
      <p:sp>
        <p:nvSpPr>
          <p:cNvPr id="248" name="CustomShape 15"/>
          <p:cNvSpPr/>
          <p:nvPr/>
        </p:nvSpPr>
        <p:spPr>
          <a:xfrm>
            <a:off x="1098000" y="2721600"/>
            <a:ext cx="1096560" cy="3862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g</a:t>
            </a:r>
            <a:endParaRPr b="0" lang="en-US" sz="1800" spc="-1" strike="noStrike">
              <a:latin typeface="Arial"/>
            </a:endParaRPr>
          </a:p>
        </p:txBody>
      </p:sp>
      <p:sp>
        <p:nvSpPr>
          <p:cNvPr id="249" name="CustomShape 16"/>
          <p:cNvSpPr/>
          <p:nvPr/>
        </p:nvSpPr>
        <p:spPr>
          <a:xfrm>
            <a:off x="2195280" y="2722680"/>
            <a:ext cx="1096560" cy="3862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1</a:t>
            </a:r>
            <a:endParaRPr b="0" lang="en-US" sz="1800" spc="-1" strike="noStrike">
              <a:latin typeface="Arial"/>
            </a:endParaRPr>
          </a:p>
        </p:txBody>
      </p:sp>
      <p:sp>
        <p:nvSpPr>
          <p:cNvPr id="250" name="CustomShape 17"/>
          <p:cNvSpPr/>
          <p:nvPr/>
        </p:nvSpPr>
        <p:spPr>
          <a:xfrm>
            <a:off x="347184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251" name="CustomShape 18"/>
          <p:cNvSpPr/>
          <p:nvPr/>
        </p:nvSpPr>
        <p:spPr>
          <a:xfrm>
            <a:off x="402516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m</a:t>
            </a:r>
            <a:endParaRPr b="0" lang="en-US" sz="1600" spc="-1" strike="noStrike">
              <a:latin typeface="Arial"/>
            </a:endParaRPr>
          </a:p>
        </p:txBody>
      </p:sp>
      <p:sp>
        <p:nvSpPr>
          <p:cNvPr id="252" name="CustomShape 19"/>
          <p:cNvSpPr/>
          <p:nvPr/>
        </p:nvSpPr>
        <p:spPr>
          <a:xfrm>
            <a:off x="530352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n</a:t>
            </a:r>
            <a:endParaRPr b="0" lang="en-US" sz="1600" spc="-1" strike="noStrike">
              <a:latin typeface="Arial"/>
            </a:endParaRPr>
          </a:p>
        </p:txBody>
      </p:sp>
      <p:sp>
        <p:nvSpPr>
          <p:cNvPr id="253" name="CustomShape 20"/>
          <p:cNvSpPr/>
          <p:nvPr/>
        </p:nvSpPr>
        <p:spPr>
          <a:xfrm>
            <a:off x="64008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g</a:t>
            </a:r>
            <a:endParaRPr b="0" lang="en-US" sz="1600" spc="-1" strike="noStrike">
              <a:latin typeface="Arial"/>
            </a:endParaRPr>
          </a:p>
        </p:txBody>
      </p:sp>
      <p:sp>
        <p:nvSpPr>
          <p:cNvPr id="254" name="CustomShape 21"/>
          <p:cNvSpPr/>
          <p:nvPr/>
        </p:nvSpPr>
        <p:spPr>
          <a:xfrm>
            <a:off x="585216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255" name="CustomShape 22"/>
          <p:cNvSpPr/>
          <p:nvPr/>
        </p:nvSpPr>
        <p:spPr>
          <a:xfrm>
            <a:off x="694944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256" name="CustomShape 23"/>
          <p:cNvSpPr/>
          <p:nvPr/>
        </p:nvSpPr>
        <p:spPr>
          <a:xfrm>
            <a:off x="4937760" y="822960"/>
            <a:ext cx="1188000" cy="36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t</a:t>
            </a:r>
            <a:endParaRPr b="0" lang="en-US" sz="1800" spc="-1" strike="noStrike">
              <a:latin typeface="Arial"/>
            </a:endParaRPr>
          </a:p>
        </p:txBody>
      </p:sp>
      <p:sp>
        <p:nvSpPr>
          <p:cNvPr id="257" name="CustomShape 24"/>
          <p:cNvSpPr/>
          <p:nvPr/>
        </p:nvSpPr>
        <p:spPr>
          <a:xfrm>
            <a:off x="74970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r</a:t>
            </a:r>
            <a:endParaRPr b="0" lang="en-US" sz="1600" spc="-1" strike="noStrike">
              <a:latin typeface="Arial"/>
            </a:endParaRPr>
          </a:p>
        </p:txBody>
      </p:sp>
      <p:sp>
        <p:nvSpPr>
          <p:cNvPr id="258" name="CustomShape 25"/>
          <p:cNvSpPr/>
          <p:nvPr/>
        </p:nvSpPr>
        <p:spPr>
          <a:xfrm>
            <a:off x="804384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259" name="CustomShape 26"/>
          <p:cNvSpPr/>
          <p:nvPr/>
        </p:nvSpPr>
        <p:spPr>
          <a:xfrm>
            <a:off x="859716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m</a:t>
            </a:r>
            <a:endParaRPr b="0" lang="en-US" sz="1600" spc="-1" strike="noStrike">
              <a:latin typeface="Arial"/>
            </a:endParaRPr>
          </a:p>
        </p:txBody>
      </p:sp>
      <p:sp>
        <p:nvSpPr>
          <p:cNvPr id="260" name="CustomShape 27"/>
          <p:cNvSpPr/>
          <p:nvPr/>
        </p:nvSpPr>
        <p:spPr>
          <a:xfrm>
            <a:off x="1098000" y="3102120"/>
            <a:ext cx="1096560" cy="3898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r</a:t>
            </a:r>
            <a:endParaRPr b="0" lang="en-US" sz="1800" spc="-1" strike="noStrike">
              <a:latin typeface="Arial"/>
            </a:endParaRPr>
          </a:p>
        </p:txBody>
      </p:sp>
      <p:sp>
        <p:nvSpPr>
          <p:cNvPr id="261" name="CustomShape 28"/>
          <p:cNvSpPr/>
          <p:nvPr/>
        </p:nvSpPr>
        <p:spPr>
          <a:xfrm>
            <a:off x="2195280" y="3102120"/>
            <a:ext cx="1096560" cy="39024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1</a:t>
            </a:r>
            <a:endParaRPr b="0" lang="en-US" sz="1800" spc="-1" strike="noStrike">
              <a:latin typeface="Arial"/>
            </a:endParaRPr>
          </a:p>
        </p:txBody>
      </p:sp>
      <p:sp>
        <p:nvSpPr>
          <p:cNvPr id="262" name="CustomShape 29"/>
          <p:cNvSpPr/>
          <p:nvPr/>
        </p:nvSpPr>
        <p:spPr>
          <a:xfrm>
            <a:off x="1098000" y="3492000"/>
            <a:ext cx="1096560" cy="386280"/>
          </a:xfrm>
          <a:prstGeom prst="rect">
            <a:avLst/>
          </a:prstGeom>
          <a:solidFill>
            <a:srgbClr val="ffffff"/>
          </a:solidFill>
          <a:ln>
            <a:solidFill>
              <a:srgbClr val="000000"/>
            </a:solidFill>
          </a:ln>
        </p:spPr>
        <p:style>
          <a:lnRef idx="0"/>
          <a:fillRef idx="0"/>
          <a:effectRef idx="0"/>
          <a:fontRef idx="minor"/>
        </p:style>
      </p:sp>
      <p:sp>
        <p:nvSpPr>
          <p:cNvPr id="263" name="CustomShape 30"/>
          <p:cNvSpPr/>
          <p:nvPr/>
        </p:nvSpPr>
        <p:spPr>
          <a:xfrm>
            <a:off x="2195280" y="3493080"/>
            <a:ext cx="1096560" cy="386280"/>
          </a:xfrm>
          <a:prstGeom prst="rect">
            <a:avLst/>
          </a:prstGeom>
          <a:solidFill>
            <a:srgbClr val="ffffff"/>
          </a:solidFill>
          <a:ln>
            <a:solidFill>
              <a:srgbClr val="000000"/>
            </a:solidFill>
          </a:ln>
        </p:spPr>
        <p:style>
          <a:lnRef idx="0"/>
          <a:fillRef idx="0"/>
          <a:effectRef idx="0"/>
          <a:fontRef idx="minor"/>
        </p:style>
      </p:sp>
      <p:sp>
        <p:nvSpPr>
          <p:cNvPr id="264" name="CustomShape 31"/>
          <p:cNvSpPr/>
          <p:nvPr/>
        </p:nvSpPr>
        <p:spPr>
          <a:xfrm>
            <a:off x="184680" y="4610880"/>
            <a:ext cx="9690840" cy="418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freq[s[i]] += 1 = freq[‘r’] = 1</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73152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266" name="CustomShape 2"/>
          <p:cNvSpPr/>
          <p:nvPr/>
        </p:nvSpPr>
        <p:spPr>
          <a:xfrm>
            <a:off x="18288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267" name="CustomShape 3"/>
          <p:cNvSpPr/>
          <p:nvPr/>
        </p:nvSpPr>
        <p:spPr>
          <a:xfrm>
            <a:off x="128016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n</a:t>
            </a:r>
            <a:endParaRPr b="0" lang="en-US" sz="1600" spc="-1" strike="noStrike">
              <a:latin typeface="Arial"/>
            </a:endParaRPr>
          </a:p>
        </p:txBody>
      </p:sp>
      <p:sp>
        <p:nvSpPr>
          <p:cNvPr id="268" name="CustomShape 4"/>
          <p:cNvSpPr/>
          <p:nvPr/>
        </p:nvSpPr>
        <p:spPr>
          <a:xfrm>
            <a:off x="237744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g</a:t>
            </a:r>
            <a:endParaRPr b="0" lang="en-US" sz="1600" spc="-1" strike="noStrike">
              <a:latin typeface="Arial"/>
            </a:endParaRPr>
          </a:p>
        </p:txBody>
      </p:sp>
      <p:sp>
        <p:nvSpPr>
          <p:cNvPr id="269" name="CustomShape 5"/>
          <p:cNvSpPr/>
          <p:nvPr/>
        </p:nvSpPr>
        <p:spPr>
          <a:xfrm>
            <a:off x="365760" y="822960"/>
            <a:ext cx="1188000" cy="36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a:t>
            </a:r>
            <a:endParaRPr b="0" lang="en-US" sz="1800" spc="-1" strike="noStrike">
              <a:latin typeface="Arial"/>
            </a:endParaRPr>
          </a:p>
        </p:txBody>
      </p:sp>
      <p:sp>
        <p:nvSpPr>
          <p:cNvPr id="270" name="Line 6"/>
          <p:cNvSpPr/>
          <p:nvPr/>
        </p:nvSpPr>
        <p:spPr>
          <a:xfrm>
            <a:off x="3749040" y="411480"/>
            <a:ext cx="0" cy="320040"/>
          </a:xfrm>
          <a:prstGeom prst="line">
            <a:avLst/>
          </a:prstGeom>
          <a:ln>
            <a:solidFill>
              <a:srgbClr val="000000"/>
            </a:solidFill>
            <a:tailEnd len="med" type="triangle" w="med"/>
          </a:ln>
        </p:spPr>
        <p:style>
          <a:lnRef idx="0"/>
          <a:fillRef idx="0"/>
          <a:effectRef idx="0"/>
          <a:fontRef idx="minor"/>
        </p:style>
      </p:sp>
      <p:sp>
        <p:nvSpPr>
          <p:cNvPr id="271" name="CustomShape 7"/>
          <p:cNvSpPr/>
          <p:nvPr/>
        </p:nvSpPr>
        <p:spPr>
          <a:xfrm>
            <a:off x="29250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r</a:t>
            </a:r>
            <a:endParaRPr b="0" lang="en-US" sz="1600" spc="-1" strike="noStrike">
              <a:latin typeface="Arial"/>
            </a:endParaRPr>
          </a:p>
        </p:txBody>
      </p:sp>
      <p:sp>
        <p:nvSpPr>
          <p:cNvPr id="272" name="CustomShape 8"/>
          <p:cNvSpPr/>
          <p:nvPr/>
        </p:nvSpPr>
        <p:spPr>
          <a:xfrm>
            <a:off x="365760" y="1554480"/>
            <a:ext cx="1188000" cy="36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freq</a:t>
            </a:r>
            <a:endParaRPr b="0" lang="en-US" sz="1800" spc="-1" strike="noStrike">
              <a:latin typeface="Arial"/>
            </a:endParaRPr>
          </a:p>
        </p:txBody>
      </p:sp>
      <p:sp>
        <p:nvSpPr>
          <p:cNvPr id="273" name="CustomShape 9"/>
          <p:cNvSpPr/>
          <p:nvPr/>
        </p:nvSpPr>
        <p:spPr>
          <a:xfrm>
            <a:off x="1098000" y="1554480"/>
            <a:ext cx="1096560" cy="3862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key</a:t>
            </a:r>
            <a:endParaRPr b="0" lang="en-US" sz="1600" spc="-1" strike="noStrike">
              <a:latin typeface="Arial"/>
            </a:endParaRPr>
          </a:p>
        </p:txBody>
      </p:sp>
      <p:sp>
        <p:nvSpPr>
          <p:cNvPr id="274" name="CustomShape 10"/>
          <p:cNvSpPr/>
          <p:nvPr/>
        </p:nvSpPr>
        <p:spPr>
          <a:xfrm>
            <a:off x="2195280" y="1555560"/>
            <a:ext cx="1096560" cy="3862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value</a:t>
            </a:r>
            <a:endParaRPr b="0" lang="en-US" sz="1600" spc="-1" strike="noStrike">
              <a:latin typeface="Arial"/>
            </a:endParaRPr>
          </a:p>
        </p:txBody>
      </p:sp>
      <p:sp>
        <p:nvSpPr>
          <p:cNvPr id="275" name="CustomShape 11"/>
          <p:cNvSpPr/>
          <p:nvPr/>
        </p:nvSpPr>
        <p:spPr>
          <a:xfrm>
            <a:off x="1098000" y="1941840"/>
            <a:ext cx="1096560" cy="3898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a</a:t>
            </a:r>
            <a:endParaRPr b="0" lang="en-US" sz="1800" spc="-1" strike="noStrike">
              <a:latin typeface="Arial"/>
            </a:endParaRPr>
          </a:p>
        </p:txBody>
      </p:sp>
      <p:sp>
        <p:nvSpPr>
          <p:cNvPr id="276" name="CustomShape 12"/>
          <p:cNvSpPr/>
          <p:nvPr/>
        </p:nvSpPr>
        <p:spPr>
          <a:xfrm>
            <a:off x="2195280" y="1942200"/>
            <a:ext cx="1096560" cy="38952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3</a:t>
            </a:r>
            <a:endParaRPr b="0" lang="en-US" sz="1800" spc="-1" strike="noStrike">
              <a:latin typeface="Arial"/>
            </a:endParaRPr>
          </a:p>
        </p:txBody>
      </p:sp>
      <p:sp>
        <p:nvSpPr>
          <p:cNvPr id="277" name="CustomShape 13"/>
          <p:cNvSpPr/>
          <p:nvPr/>
        </p:nvSpPr>
        <p:spPr>
          <a:xfrm>
            <a:off x="1098000" y="2331720"/>
            <a:ext cx="1096560" cy="3898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n</a:t>
            </a:r>
            <a:endParaRPr b="0" lang="en-US" sz="1800" spc="-1" strike="noStrike">
              <a:latin typeface="Arial"/>
            </a:endParaRPr>
          </a:p>
        </p:txBody>
      </p:sp>
      <p:sp>
        <p:nvSpPr>
          <p:cNvPr id="278" name="CustomShape 14"/>
          <p:cNvSpPr/>
          <p:nvPr/>
        </p:nvSpPr>
        <p:spPr>
          <a:xfrm>
            <a:off x="2195280" y="2331720"/>
            <a:ext cx="1096560" cy="39024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1</a:t>
            </a:r>
            <a:endParaRPr b="0" lang="en-US" sz="1800" spc="-1" strike="noStrike">
              <a:latin typeface="Arial"/>
            </a:endParaRPr>
          </a:p>
        </p:txBody>
      </p:sp>
      <p:sp>
        <p:nvSpPr>
          <p:cNvPr id="279" name="CustomShape 15"/>
          <p:cNvSpPr/>
          <p:nvPr/>
        </p:nvSpPr>
        <p:spPr>
          <a:xfrm>
            <a:off x="1098000" y="2721600"/>
            <a:ext cx="1096560" cy="3862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g</a:t>
            </a:r>
            <a:endParaRPr b="0" lang="en-US" sz="1800" spc="-1" strike="noStrike">
              <a:latin typeface="Arial"/>
            </a:endParaRPr>
          </a:p>
        </p:txBody>
      </p:sp>
      <p:sp>
        <p:nvSpPr>
          <p:cNvPr id="280" name="CustomShape 16"/>
          <p:cNvSpPr/>
          <p:nvPr/>
        </p:nvSpPr>
        <p:spPr>
          <a:xfrm>
            <a:off x="2195280" y="2722680"/>
            <a:ext cx="1096560" cy="3862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1</a:t>
            </a:r>
            <a:endParaRPr b="0" lang="en-US" sz="1800" spc="-1" strike="noStrike">
              <a:latin typeface="Arial"/>
            </a:endParaRPr>
          </a:p>
        </p:txBody>
      </p:sp>
      <p:sp>
        <p:nvSpPr>
          <p:cNvPr id="281" name="CustomShape 17"/>
          <p:cNvSpPr/>
          <p:nvPr/>
        </p:nvSpPr>
        <p:spPr>
          <a:xfrm>
            <a:off x="347184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282" name="CustomShape 18"/>
          <p:cNvSpPr/>
          <p:nvPr/>
        </p:nvSpPr>
        <p:spPr>
          <a:xfrm>
            <a:off x="402516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m</a:t>
            </a:r>
            <a:endParaRPr b="0" lang="en-US" sz="1600" spc="-1" strike="noStrike">
              <a:latin typeface="Arial"/>
            </a:endParaRPr>
          </a:p>
        </p:txBody>
      </p:sp>
      <p:sp>
        <p:nvSpPr>
          <p:cNvPr id="283" name="CustomShape 19"/>
          <p:cNvSpPr/>
          <p:nvPr/>
        </p:nvSpPr>
        <p:spPr>
          <a:xfrm>
            <a:off x="530352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n</a:t>
            </a:r>
            <a:endParaRPr b="0" lang="en-US" sz="1600" spc="-1" strike="noStrike">
              <a:latin typeface="Arial"/>
            </a:endParaRPr>
          </a:p>
        </p:txBody>
      </p:sp>
      <p:sp>
        <p:nvSpPr>
          <p:cNvPr id="284" name="CustomShape 20"/>
          <p:cNvSpPr/>
          <p:nvPr/>
        </p:nvSpPr>
        <p:spPr>
          <a:xfrm>
            <a:off x="64008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g</a:t>
            </a:r>
            <a:endParaRPr b="0" lang="en-US" sz="1600" spc="-1" strike="noStrike">
              <a:latin typeface="Arial"/>
            </a:endParaRPr>
          </a:p>
        </p:txBody>
      </p:sp>
      <p:sp>
        <p:nvSpPr>
          <p:cNvPr id="285" name="CustomShape 21"/>
          <p:cNvSpPr/>
          <p:nvPr/>
        </p:nvSpPr>
        <p:spPr>
          <a:xfrm>
            <a:off x="585216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286" name="CustomShape 22"/>
          <p:cNvSpPr/>
          <p:nvPr/>
        </p:nvSpPr>
        <p:spPr>
          <a:xfrm>
            <a:off x="694944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287" name="CustomShape 23"/>
          <p:cNvSpPr/>
          <p:nvPr/>
        </p:nvSpPr>
        <p:spPr>
          <a:xfrm>
            <a:off x="4937760" y="822960"/>
            <a:ext cx="1188000" cy="36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t</a:t>
            </a:r>
            <a:endParaRPr b="0" lang="en-US" sz="1800" spc="-1" strike="noStrike">
              <a:latin typeface="Arial"/>
            </a:endParaRPr>
          </a:p>
        </p:txBody>
      </p:sp>
      <p:sp>
        <p:nvSpPr>
          <p:cNvPr id="288" name="CustomShape 24"/>
          <p:cNvSpPr/>
          <p:nvPr/>
        </p:nvSpPr>
        <p:spPr>
          <a:xfrm>
            <a:off x="7497000" y="7333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r</a:t>
            </a:r>
            <a:endParaRPr b="0" lang="en-US" sz="1600" spc="-1" strike="noStrike">
              <a:latin typeface="Arial"/>
            </a:endParaRPr>
          </a:p>
        </p:txBody>
      </p:sp>
      <p:sp>
        <p:nvSpPr>
          <p:cNvPr id="289" name="CustomShape 25"/>
          <p:cNvSpPr/>
          <p:nvPr/>
        </p:nvSpPr>
        <p:spPr>
          <a:xfrm>
            <a:off x="804384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a</a:t>
            </a:r>
            <a:endParaRPr b="0" lang="en-US" sz="1600" spc="-1" strike="noStrike">
              <a:latin typeface="Arial"/>
            </a:endParaRPr>
          </a:p>
        </p:txBody>
      </p:sp>
      <p:sp>
        <p:nvSpPr>
          <p:cNvPr id="290" name="CustomShape 26"/>
          <p:cNvSpPr/>
          <p:nvPr/>
        </p:nvSpPr>
        <p:spPr>
          <a:xfrm>
            <a:off x="8597160" y="731520"/>
            <a:ext cx="546840" cy="54684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600" spc="-1" strike="noStrike">
                <a:solidFill>
                  <a:srgbClr val="000000"/>
                </a:solidFill>
                <a:latin typeface="Arial"/>
                <a:ea typeface="DejaVu Sans"/>
              </a:rPr>
              <a:t>m</a:t>
            </a:r>
            <a:endParaRPr b="0" lang="en-US" sz="1600" spc="-1" strike="noStrike">
              <a:latin typeface="Arial"/>
            </a:endParaRPr>
          </a:p>
        </p:txBody>
      </p:sp>
      <p:sp>
        <p:nvSpPr>
          <p:cNvPr id="291" name="CustomShape 27"/>
          <p:cNvSpPr/>
          <p:nvPr/>
        </p:nvSpPr>
        <p:spPr>
          <a:xfrm>
            <a:off x="1098000" y="3102120"/>
            <a:ext cx="1096560" cy="38988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r</a:t>
            </a:r>
            <a:endParaRPr b="0" lang="en-US" sz="1800" spc="-1" strike="noStrike">
              <a:latin typeface="Arial"/>
            </a:endParaRPr>
          </a:p>
        </p:txBody>
      </p:sp>
      <p:sp>
        <p:nvSpPr>
          <p:cNvPr id="292" name="CustomShape 28"/>
          <p:cNvSpPr/>
          <p:nvPr/>
        </p:nvSpPr>
        <p:spPr>
          <a:xfrm>
            <a:off x="2195280" y="3102120"/>
            <a:ext cx="1096560" cy="39024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r>
              <a:rPr b="0" lang="en-US" sz="1800" spc="-1" strike="noStrike">
                <a:latin typeface="Arial"/>
              </a:rPr>
              <a:t>1</a:t>
            </a:r>
            <a:endParaRPr b="0" lang="en-US" sz="1800" spc="-1" strike="noStrike">
              <a:latin typeface="Arial"/>
            </a:endParaRPr>
          </a:p>
        </p:txBody>
      </p:sp>
      <p:sp>
        <p:nvSpPr>
          <p:cNvPr id="293" name="CustomShape 29"/>
          <p:cNvSpPr/>
          <p:nvPr/>
        </p:nvSpPr>
        <p:spPr>
          <a:xfrm>
            <a:off x="1098000" y="3492000"/>
            <a:ext cx="1096560" cy="386280"/>
          </a:xfrm>
          <a:prstGeom prst="rect">
            <a:avLst/>
          </a:prstGeom>
          <a:solidFill>
            <a:srgbClr val="ffffff"/>
          </a:solidFill>
          <a:ln>
            <a:solidFill>
              <a:srgbClr val="000000"/>
            </a:solidFill>
          </a:ln>
        </p:spPr>
        <p:style>
          <a:lnRef idx="0"/>
          <a:fillRef idx="0"/>
          <a:effectRef idx="0"/>
          <a:fontRef idx="minor"/>
        </p:style>
      </p:sp>
      <p:sp>
        <p:nvSpPr>
          <p:cNvPr id="294" name="CustomShape 30"/>
          <p:cNvSpPr/>
          <p:nvPr/>
        </p:nvSpPr>
        <p:spPr>
          <a:xfrm>
            <a:off x="2195280" y="3493080"/>
            <a:ext cx="1096560" cy="386280"/>
          </a:xfrm>
          <a:prstGeom prst="rect">
            <a:avLst/>
          </a:prstGeom>
          <a:solidFill>
            <a:srgbClr val="ffffff"/>
          </a:solidFill>
          <a:ln>
            <a:solidFill>
              <a:srgbClr val="000000"/>
            </a:solidFill>
          </a:ln>
        </p:spPr>
        <p:style>
          <a:lnRef idx="0"/>
          <a:fillRef idx="0"/>
          <a:effectRef idx="0"/>
          <a:fontRef idx="minor"/>
        </p:style>
      </p:sp>
      <p:sp>
        <p:nvSpPr>
          <p:cNvPr id="295" name="CustomShape 31"/>
          <p:cNvSpPr/>
          <p:nvPr/>
        </p:nvSpPr>
        <p:spPr>
          <a:xfrm>
            <a:off x="184680" y="4610880"/>
            <a:ext cx="9690840" cy="418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freq[s[i]] += 1 = freq[‘a’] = 3</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40</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2025-04-25T18:28:57Z</dcterms:created>
  <dc:creator/>
  <dc:description/>
  <dc:language>en-US</dc:language>
  <cp:lastModifiedBy/>
  <dcterms:modified xsi:type="dcterms:W3CDTF">2025-05-10T00:28:22Z</dcterms:modified>
  <cp:revision>11</cp:revision>
  <dc:subject/>
  <dc:title/>
</cp:coreProperties>
</file>