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26.xml" ContentType="application/vnd.openxmlformats-officedocument.presentationml.slide+xml"/>
  <Override PartName="/ppt/slides/slide14.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6.xml" ContentType="application/vnd.openxmlformats-officedocument.presentationml.slide+xml"/>
  <Override PartName="/ppt/slides/slide15.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Lst>
  <p:sldSz cx="10080625" cy="567055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4"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7"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2"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1"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3"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45"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46"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1"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52"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3" name="PlaceHolder 2"/>
          <p:cNvSpPr>
            <a:spLocks noGrp="1"/>
          </p:cNvSpPr>
          <p:nvPr>
            <p:ph type="subTitle"/>
          </p:nvPr>
        </p:nvSpPr>
        <p:spPr>
          <a:xfrm>
            <a:off x="504000" y="1326600"/>
            <a:ext cx="9072000" cy="32886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4"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55"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56"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8"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59"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0"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2" name="PlaceHolder 2"/>
          <p:cNvSpPr>
            <a:spLocks noGrp="1"/>
          </p:cNvSpPr>
          <p:nvPr>
            <p:ph type="body"/>
          </p:nvPr>
        </p:nvSpPr>
        <p:spPr>
          <a:xfrm>
            <a:off x="504000" y="1326600"/>
            <a:ext cx="9072000" cy="1568520"/>
          </a:xfrm>
          <a:prstGeom prst="rect">
            <a:avLst/>
          </a:prstGeom>
        </p:spPr>
        <p:txBody>
          <a:bodyPr lIns="0" rIns="0" tIns="0" bIns="0">
            <a:normAutofit/>
          </a:bodyPr>
          <a:p>
            <a:endParaRPr b="0" lang="en-US" sz="3200" spc="-1" strike="noStrike">
              <a:latin typeface="Arial"/>
            </a:endParaRPr>
          </a:p>
        </p:txBody>
      </p:sp>
      <p:sp>
        <p:nvSpPr>
          <p:cNvPr id="63" name="PlaceHolder 3"/>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65"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66"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67"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
        <p:nvSpPr>
          <p:cNvPr id="68" name="PlaceHolder 5"/>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0" name="PlaceHolder 2"/>
          <p:cNvSpPr>
            <a:spLocks noGrp="1"/>
          </p:cNvSpPr>
          <p:nvPr>
            <p:ph type="body"/>
          </p:nvPr>
        </p:nvSpPr>
        <p:spPr>
          <a:xfrm>
            <a:off x="504000" y="1326600"/>
            <a:ext cx="2921040" cy="1568520"/>
          </a:xfrm>
          <a:prstGeom prst="rect">
            <a:avLst/>
          </a:prstGeom>
        </p:spPr>
        <p:txBody>
          <a:bodyPr lIns="0" rIns="0" tIns="0" bIns="0">
            <a:normAutofit/>
          </a:bodyPr>
          <a:p>
            <a:endParaRPr b="0" lang="en-US" sz="3200" spc="-1" strike="noStrike">
              <a:latin typeface="Arial"/>
            </a:endParaRPr>
          </a:p>
        </p:txBody>
      </p:sp>
      <p:sp>
        <p:nvSpPr>
          <p:cNvPr id="71" name="PlaceHolder 3"/>
          <p:cNvSpPr>
            <a:spLocks noGrp="1"/>
          </p:cNvSpPr>
          <p:nvPr>
            <p:ph type="body"/>
          </p:nvPr>
        </p:nvSpPr>
        <p:spPr>
          <a:xfrm>
            <a:off x="3571560" y="1326600"/>
            <a:ext cx="2921040" cy="1568520"/>
          </a:xfrm>
          <a:prstGeom prst="rect">
            <a:avLst/>
          </a:prstGeom>
        </p:spPr>
        <p:txBody>
          <a:bodyPr lIns="0" rIns="0" tIns="0" bIns="0">
            <a:normAutofit/>
          </a:bodyPr>
          <a:p>
            <a:endParaRPr b="0" lang="en-US" sz="3200" spc="-1" strike="noStrike">
              <a:latin typeface="Arial"/>
            </a:endParaRPr>
          </a:p>
        </p:txBody>
      </p:sp>
      <p:sp>
        <p:nvSpPr>
          <p:cNvPr id="72" name="PlaceHolder 4"/>
          <p:cNvSpPr>
            <a:spLocks noGrp="1"/>
          </p:cNvSpPr>
          <p:nvPr>
            <p:ph type="body"/>
          </p:nvPr>
        </p:nvSpPr>
        <p:spPr>
          <a:xfrm>
            <a:off x="6639120" y="1326600"/>
            <a:ext cx="2921040" cy="1568520"/>
          </a:xfrm>
          <a:prstGeom prst="rect">
            <a:avLst/>
          </a:prstGeom>
        </p:spPr>
        <p:txBody>
          <a:bodyPr lIns="0" rIns="0" tIns="0" bIns="0">
            <a:normAutofit/>
          </a:bodyPr>
          <a:p>
            <a:endParaRPr b="0" lang="en-US" sz="3200" spc="-1" strike="noStrike">
              <a:latin typeface="Arial"/>
            </a:endParaRPr>
          </a:p>
        </p:txBody>
      </p:sp>
      <p:sp>
        <p:nvSpPr>
          <p:cNvPr id="73" name="PlaceHolder 5"/>
          <p:cNvSpPr>
            <a:spLocks noGrp="1"/>
          </p:cNvSpPr>
          <p:nvPr>
            <p:ph type="body"/>
          </p:nvPr>
        </p:nvSpPr>
        <p:spPr>
          <a:xfrm>
            <a:off x="504000" y="3044520"/>
            <a:ext cx="2921040" cy="1568520"/>
          </a:xfrm>
          <a:prstGeom prst="rect">
            <a:avLst/>
          </a:prstGeom>
        </p:spPr>
        <p:txBody>
          <a:bodyPr lIns="0" rIns="0" tIns="0" bIns="0">
            <a:normAutofit/>
          </a:bodyPr>
          <a:p>
            <a:endParaRPr b="0" lang="en-US" sz="3200" spc="-1" strike="noStrike">
              <a:latin typeface="Arial"/>
            </a:endParaRPr>
          </a:p>
        </p:txBody>
      </p:sp>
      <p:sp>
        <p:nvSpPr>
          <p:cNvPr id="74" name="PlaceHolder 6"/>
          <p:cNvSpPr>
            <a:spLocks noGrp="1"/>
          </p:cNvSpPr>
          <p:nvPr>
            <p:ph type="body"/>
          </p:nvPr>
        </p:nvSpPr>
        <p:spPr>
          <a:xfrm>
            <a:off x="3571560" y="3044520"/>
            <a:ext cx="2921040" cy="1568520"/>
          </a:xfrm>
          <a:prstGeom prst="rect">
            <a:avLst/>
          </a:prstGeom>
        </p:spPr>
        <p:txBody>
          <a:bodyPr lIns="0" rIns="0" tIns="0" bIns="0">
            <a:normAutofit/>
          </a:bodyPr>
          <a:p>
            <a:endParaRPr b="0" lang="en-US" sz="3200" spc="-1" strike="noStrike">
              <a:latin typeface="Arial"/>
            </a:endParaRPr>
          </a:p>
        </p:txBody>
      </p:sp>
      <p:sp>
        <p:nvSpPr>
          <p:cNvPr id="75" name="PlaceHolder 7"/>
          <p:cNvSpPr>
            <a:spLocks noGrp="1"/>
          </p:cNvSpPr>
          <p:nvPr>
            <p:ph type="body"/>
          </p:nvPr>
        </p:nvSpPr>
        <p:spPr>
          <a:xfrm>
            <a:off x="6639120" y="3044520"/>
            <a:ext cx="292104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5" name="PlaceHolder 2"/>
          <p:cNvSpPr>
            <a:spLocks noGrp="1"/>
          </p:cNvSpPr>
          <p:nvPr>
            <p:ph type="body"/>
          </p:nvPr>
        </p:nvSpPr>
        <p:spPr>
          <a:xfrm>
            <a:off x="504000" y="1326600"/>
            <a:ext cx="907200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7"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226080"/>
            <a:ext cx="9072000" cy="4388400"/>
          </a:xfrm>
          <a:prstGeom prst="rect">
            <a:avLst/>
          </a:prstGeom>
        </p:spPr>
        <p:txBody>
          <a:bodyPr lIns="0" rIns="0" tIns="0" bIns="0" anchor="ctr">
            <a:noAutofit/>
          </a:bodyP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2"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5152680" y="1326600"/>
            <a:ext cx="4426920" cy="328860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50400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16" name="PlaceHolder 2"/>
          <p:cNvSpPr>
            <a:spLocks noGrp="1"/>
          </p:cNvSpPr>
          <p:nvPr>
            <p:ph type="body"/>
          </p:nvPr>
        </p:nvSpPr>
        <p:spPr>
          <a:xfrm>
            <a:off x="504000" y="1326600"/>
            <a:ext cx="4426920" cy="328860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5152680" y="3044520"/>
            <a:ext cx="4426920" cy="156852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226080"/>
            <a:ext cx="9072000" cy="946440"/>
          </a:xfrm>
          <a:prstGeom prst="rect">
            <a:avLst/>
          </a:prstGeom>
        </p:spPr>
        <p:txBody>
          <a:bodyPr lIns="0" rIns="0" tIns="0" bIns="0" anchor="ctr">
            <a:noAutofit/>
          </a:bodyPr>
          <a:p>
            <a:pPr algn="ctr"/>
            <a:endParaRPr b="0" lang="en-US" sz="4400" spc="-1" strike="noStrike">
              <a:latin typeface="Arial"/>
            </a:endParaRPr>
          </a:p>
        </p:txBody>
      </p:sp>
      <p:sp>
        <p:nvSpPr>
          <p:cNvPr id="20" name="PlaceHolder 2"/>
          <p:cNvSpPr>
            <a:spLocks noGrp="1"/>
          </p:cNvSpPr>
          <p:nvPr>
            <p:ph type="body"/>
          </p:nvPr>
        </p:nvSpPr>
        <p:spPr>
          <a:xfrm>
            <a:off x="504000" y="1326600"/>
            <a:ext cx="4426920" cy="156852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5152680" y="1326600"/>
            <a:ext cx="4426920" cy="156852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504000" y="3044520"/>
            <a:ext cx="9072000" cy="156852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0"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1"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226080"/>
            <a:ext cx="9072000" cy="946440"/>
          </a:xfrm>
          <a:prstGeom prst="rect">
            <a:avLst/>
          </a:prstGeom>
        </p:spPr>
        <p:txBody>
          <a:bodyPr lIns="0" rIns="0" tIns="0" bIns="0" anchor="ctr">
            <a:noAutofit/>
          </a:bodyPr>
          <a:p>
            <a:pPr algn="ctr"/>
            <a:r>
              <a:rPr b="0" lang="en-US" sz="4400" spc="-1" strike="noStrike">
                <a:latin typeface="Arial"/>
              </a:rPr>
              <a:t>C</a:t>
            </a:r>
            <a:r>
              <a:rPr b="0" lang="en-US" sz="4400" spc="-1" strike="noStrike">
                <a:latin typeface="Arial"/>
              </a:rPr>
              <a:t>li</a:t>
            </a:r>
            <a:r>
              <a:rPr b="0" lang="en-US" sz="4400" spc="-1" strike="noStrike">
                <a:latin typeface="Arial"/>
              </a:rPr>
              <a:t>c</a:t>
            </a:r>
            <a:r>
              <a:rPr b="0" lang="en-US" sz="4400" spc="-1" strike="noStrike">
                <a:latin typeface="Arial"/>
              </a:rPr>
              <a:t>k</a:t>
            </a:r>
            <a:r>
              <a:rPr b="0" lang="en-US" sz="4400" spc="-1" strike="noStrike">
                <a:latin typeface="Arial"/>
              </a:rPr>
              <a:t> </a:t>
            </a:r>
            <a:r>
              <a:rPr b="0" lang="en-US" sz="4400" spc="-1" strike="noStrike">
                <a:latin typeface="Arial"/>
              </a:rPr>
              <a:t>t</a:t>
            </a:r>
            <a:r>
              <a:rPr b="0" lang="en-US" sz="4400" spc="-1" strike="noStrike">
                <a:latin typeface="Arial"/>
              </a:rPr>
              <a:t>o</a:t>
            </a:r>
            <a:r>
              <a:rPr b="0" lang="en-US" sz="4400" spc="-1" strike="noStrike">
                <a:latin typeface="Arial"/>
              </a:rPr>
              <a:t> </a:t>
            </a:r>
            <a:r>
              <a:rPr b="0" lang="en-US" sz="4400" spc="-1" strike="noStrike">
                <a:latin typeface="Arial"/>
              </a:rPr>
              <a:t>e</a:t>
            </a:r>
            <a:r>
              <a:rPr b="0" lang="en-US" sz="4400" spc="-1" strike="noStrike">
                <a:latin typeface="Arial"/>
              </a:rPr>
              <a:t>d</a:t>
            </a:r>
            <a:r>
              <a:rPr b="0" lang="en-US" sz="4400" spc="-1" strike="noStrike">
                <a:latin typeface="Arial"/>
              </a:rPr>
              <a:t>i</a:t>
            </a:r>
            <a:r>
              <a:rPr b="0" lang="en-US" sz="4400" spc="-1" strike="noStrike">
                <a:latin typeface="Arial"/>
              </a:rPr>
              <a:t>t </a:t>
            </a:r>
            <a:r>
              <a:rPr b="0" lang="en-US" sz="4400" spc="-1" strike="noStrike">
                <a:latin typeface="Arial"/>
              </a:rPr>
              <a:t>t</a:t>
            </a:r>
            <a:r>
              <a:rPr b="0" lang="en-US" sz="4400" spc="-1" strike="noStrike">
                <a:latin typeface="Arial"/>
              </a:rPr>
              <a:t>h</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i</a:t>
            </a:r>
            <a:r>
              <a:rPr b="0" lang="en-US" sz="4400" spc="-1" strike="noStrike">
                <a:latin typeface="Arial"/>
              </a:rPr>
              <a:t>t</a:t>
            </a:r>
            <a:r>
              <a:rPr b="0" lang="en-US" sz="4400" spc="-1" strike="noStrike">
                <a:latin typeface="Arial"/>
              </a:rPr>
              <a:t>l</a:t>
            </a:r>
            <a:r>
              <a:rPr b="0" lang="en-US" sz="4400" spc="-1" strike="noStrike">
                <a:latin typeface="Arial"/>
              </a:rPr>
              <a:t>e</a:t>
            </a:r>
            <a:r>
              <a:rPr b="0" lang="en-US" sz="4400" spc="-1" strike="noStrike">
                <a:latin typeface="Arial"/>
              </a:rPr>
              <a:t> </a:t>
            </a:r>
            <a:r>
              <a:rPr b="0" lang="en-US" sz="4400" spc="-1" strike="noStrike">
                <a:latin typeface="Arial"/>
              </a:rPr>
              <a:t>t</a:t>
            </a:r>
            <a:r>
              <a:rPr b="0" lang="en-US" sz="4400" spc="-1" strike="noStrike">
                <a:latin typeface="Arial"/>
              </a:rPr>
              <a:t>e</a:t>
            </a:r>
            <a:r>
              <a:rPr b="0" lang="en-US" sz="4400" spc="-1" strike="noStrike">
                <a:latin typeface="Arial"/>
              </a:rPr>
              <a:t>x</a:t>
            </a:r>
            <a:r>
              <a:rPr b="0" lang="en-US" sz="4400" spc="-1" strike="noStrike">
                <a:latin typeface="Arial"/>
              </a:rPr>
              <a:t>t </a:t>
            </a:r>
            <a:r>
              <a:rPr b="0" lang="en-US" sz="4400" spc="-1" strike="noStrike">
                <a:latin typeface="Arial"/>
              </a:rPr>
              <a:t>f</a:t>
            </a:r>
            <a:r>
              <a:rPr b="0" lang="en-US" sz="4400" spc="-1" strike="noStrike">
                <a:latin typeface="Arial"/>
              </a:rPr>
              <a:t>o</a:t>
            </a:r>
            <a:r>
              <a:rPr b="0" lang="en-US" sz="4400" spc="-1" strike="noStrike">
                <a:latin typeface="Arial"/>
              </a:rPr>
              <a:t>r</a:t>
            </a:r>
            <a:r>
              <a:rPr b="0" lang="en-US" sz="4400" spc="-1" strike="noStrike">
                <a:latin typeface="Arial"/>
              </a:rPr>
              <a:t>m</a:t>
            </a:r>
            <a:r>
              <a:rPr b="0" lang="en-US" sz="4400" spc="-1" strike="noStrike">
                <a:latin typeface="Arial"/>
              </a:rPr>
              <a:t>a</a:t>
            </a:r>
            <a:r>
              <a:rPr b="0" lang="en-US" sz="4400" spc="-1" strike="noStrike">
                <a:latin typeface="Arial"/>
              </a:rPr>
              <a:t>t</a:t>
            </a:r>
            <a:endParaRPr b="0" lang="en-US" sz="4400" spc="-1" strike="noStrike">
              <a:latin typeface="Arial"/>
            </a:endParaRPr>
          </a:p>
        </p:txBody>
      </p:sp>
      <p:sp>
        <p:nvSpPr>
          <p:cNvPr id="39" name="PlaceHolder 2"/>
          <p:cNvSpPr>
            <a:spLocks noGrp="1"/>
          </p:cNvSpPr>
          <p:nvPr>
            <p:ph type="body"/>
          </p:nvPr>
        </p:nvSpPr>
        <p:spPr>
          <a:xfrm>
            <a:off x="504000" y="1326600"/>
            <a:ext cx="9072000" cy="328860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US" sz="3200" spc="-1" strike="noStrike">
                <a:latin typeface="Arial"/>
              </a:rPr>
              <a:t>Click to edit the outline text format</a:t>
            </a:r>
            <a:endParaRPr b="0" lang="en-US" sz="3200" spc="-1" strike="noStrike">
              <a:latin typeface="Arial"/>
            </a:endParaRPr>
          </a:p>
          <a:p>
            <a:pPr lvl="1" marL="864000" indent="-324000">
              <a:spcBef>
                <a:spcPts val="1134"/>
              </a:spcBef>
              <a:buClr>
                <a:srgbClr val="000000"/>
              </a:buClr>
              <a:buSzPct val="75000"/>
              <a:buFont typeface="Symbol" charset="2"/>
              <a:buChar char=""/>
            </a:pPr>
            <a:r>
              <a:rPr b="0" lang="en-US" sz="2800" spc="-1" strike="noStrike">
                <a:latin typeface="Arial"/>
              </a:rPr>
              <a:t>Second Outline Level</a:t>
            </a:r>
            <a:endParaRPr b="0" lang="en-US" sz="2800" spc="-1" strike="noStrike">
              <a:latin typeface="Arial"/>
            </a:endParaRPr>
          </a:p>
          <a:p>
            <a:pPr lvl="2" marL="1296000" indent="-288000">
              <a:spcBef>
                <a:spcPts val="850"/>
              </a:spcBef>
              <a:buClr>
                <a:srgbClr val="000000"/>
              </a:buClr>
              <a:buSzPct val="45000"/>
              <a:buFont typeface="Wingdings" charset="2"/>
              <a:buChar char=""/>
            </a:pPr>
            <a:r>
              <a:rPr b="0" lang="en-US" sz="2400" spc="-1" strike="noStrike">
                <a:latin typeface="Arial"/>
              </a:rPr>
              <a:t>Third Outline Level</a:t>
            </a:r>
            <a:endParaRPr b="0" lang="en-US" sz="2400" spc="-1" strike="noStrike">
              <a:latin typeface="Arial"/>
            </a:endParaRPr>
          </a:p>
          <a:p>
            <a:pPr lvl="3" marL="1728000" indent="-216000">
              <a:spcBef>
                <a:spcPts val="567"/>
              </a:spcBef>
              <a:buClr>
                <a:srgbClr val="000000"/>
              </a:buClr>
              <a:buSzPct val="75000"/>
              <a:buFont typeface="Symbol" charset="2"/>
              <a:buChar char=""/>
            </a:pPr>
            <a:r>
              <a:rPr b="0" lang="en-US" sz="2000" spc="-1" strike="noStrike">
                <a:latin typeface="Arial"/>
              </a:rPr>
              <a:t>Fourth Outline Level</a:t>
            </a:r>
            <a:endParaRPr b="0" lang="en-US" sz="2000" spc="-1" strike="noStrike">
              <a:latin typeface="Arial"/>
            </a:endParaRPr>
          </a:p>
          <a:p>
            <a:pPr lvl="4" marL="2160000" indent="-216000">
              <a:spcBef>
                <a:spcPts val="283"/>
              </a:spcBef>
              <a:buClr>
                <a:srgbClr val="000000"/>
              </a:buClr>
              <a:buSzPct val="45000"/>
              <a:buFont typeface="Wingdings" charset="2"/>
              <a:buChar char=""/>
            </a:pPr>
            <a:r>
              <a:rPr b="0" lang="en-US" sz="2000" spc="-1" strike="noStrike">
                <a:latin typeface="Arial"/>
              </a:rPr>
              <a:t>Fifth Outline Level</a:t>
            </a:r>
            <a:endParaRPr b="0" lang="en-US" sz="2000" spc="-1" strike="noStrike">
              <a:latin typeface="Arial"/>
            </a:endParaRPr>
          </a:p>
          <a:p>
            <a:pPr lvl="5" marL="2592000" indent="-216000">
              <a:spcBef>
                <a:spcPts val="283"/>
              </a:spcBef>
              <a:buClr>
                <a:srgbClr val="000000"/>
              </a:buClr>
              <a:buSzPct val="45000"/>
              <a:buFont typeface="Wingdings" charset="2"/>
              <a:buChar char=""/>
            </a:pPr>
            <a:r>
              <a:rPr b="0" lang="en-US" sz="2000" spc="-1" strike="noStrike">
                <a:latin typeface="Arial"/>
              </a:rPr>
              <a:t>Sixth Outline Level</a:t>
            </a:r>
            <a:endParaRPr b="0" lang="en-US" sz="2000" spc="-1" strike="noStrike">
              <a:latin typeface="Arial"/>
            </a:endParaRPr>
          </a:p>
          <a:p>
            <a:pPr lvl="6" marL="3024000" indent="-216000">
              <a:spcBef>
                <a:spcPts val="283"/>
              </a:spcBef>
              <a:buClr>
                <a:srgbClr val="000000"/>
              </a:buClr>
              <a:buSzPct val="45000"/>
              <a:buFont typeface="Wingdings" charset="2"/>
              <a:buChar char=""/>
            </a:pPr>
            <a:r>
              <a:rPr b="0" lang="en-US" sz="2000" spc="-1" strike="noStrike">
                <a:latin typeface="Arial"/>
              </a:rPr>
              <a:t>Seventh Outline Level</a:t>
            </a:r>
            <a:endParaRPr b="0" lang="en-US"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CustomShape 1"/>
          <p:cNvSpPr/>
          <p:nvPr/>
        </p:nvSpPr>
        <p:spPr>
          <a:xfrm>
            <a:off x="504000" y="226080"/>
            <a:ext cx="9069480" cy="944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LeetCode #49</a:t>
            </a:r>
            <a:endParaRPr b="0" lang="en-US" sz="4400" spc="-1" strike="noStrike">
              <a:latin typeface="Arial"/>
            </a:endParaRPr>
          </a:p>
        </p:txBody>
      </p:sp>
      <p:sp>
        <p:nvSpPr>
          <p:cNvPr id="77" name="CustomShape 2"/>
          <p:cNvSpPr/>
          <p:nvPr/>
        </p:nvSpPr>
        <p:spPr>
          <a:xfrm>
            <a:off x="504000" y="1326600"/>
            <a:ext cx="9069480" cy="32860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800" spc="-1" strike="noStrike">
                <a:solidFill>
                  <a:srgbClr val="000000"/>
                </a:solidFill>
                <a:latin typeface="Arial"/>
                <a:ea typeface="JetBrains Mono"/>
              </a:rPr>
              <a:t>Group Anagrams</a:t>
            </a:r>
            <a:endParaRPr b="0" lang="en-US" sz="48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29"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630"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631"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632" name="Line 4"/>
          <p:cNvSpPr/>
          <p:nvPr/>
        </p:nvSpPr>
        <p:spPr>
          <a:xfrm>
            <a:off x="2834640" y="182880"/>
            <a:ext cx="0" cy="320040"/>
          </a:xfrm>
          <a:prstGeom prst="line">
            <a:avLst/>
          </a:prstGeom>
          <a:ln>
            <a:solidFill>
              <a:srgbClr val="000000"/>
            </a:solidFill>
            <a:tailEnd len="med" type="triangle" w="med"/>
          </a:ln>
        </p:spPr>
        <p:style>
          <a:lnRef idx="0"/>
          <a:fillRef idx="0"/>
          <a:effectRef idx="0"/>
          <a:fontRef idx="minor"/>
        </p:style>
      </p:sp>
      <p:sp>
        <p:nvSpPr>
          <p:cNvPr id="633" name="CustomShape 5"/>
          <p:cNvSpPr/>
          <p:nvPr/>
        </p:nvSpPr>
        <p:spPr>
          <a:xfrm>
            <a:off x="327960" y="4297680"/>
            <a:ext cx="3512160" cy="73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“tea”</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res[k1] = [“eat”, “tea”]</a:t>
            </a:r>
            <a:endParaRPr b="0" lang="en-US" sz="1800" spc="-1" strike="noStrike">
              <a:latin typeface="Arial"/>
            </a:endParaRPr>
          </a:p>
        </p:txBody>
      </p:sp>
      <p:sp>
        <p:nvSpPr>
          <p:cNvPr id="634"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635"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636"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637"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638"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639"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640" name="CustomShape 12"/>
          <p:cNvSpPr/>
          <p:nvPr/>
        </p:nvSpPr>
        <p:spPr>
          <a:xfrm>
            <a:off x="367560" y="3401640"/>
            <a:ext cx="365400" cy="345960"/>
          </a:xfrm>
          <a:prstGeom prst="rect">
            <a:avLst/>
          </a:prstGeom>
          <a:noFill/>
          <a:ln>
            <a:noFill/>
          </a:ln>
        </p:spPr>
        <p:style>
          <a:lnRef idx="0"/>
          <a:fillRef idx="0"/>
          <a:effectRef idx="0"/>
          <a:fontRef idx="minor"/>
        </p:style>
      </p:sp>
      <p:sp>
        <p:nvSpPr>
          <p:cNvPr id="641"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42"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43"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44"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645"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46"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47"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48"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49" name="CustomShape 21"/>
          <p:cNvSpPr/>
          <p:nvPr/>
        </p:nvSpPr>
        <p:spPr>
          <a:xfrm>
            <a:off x="3291840" y="3401640"/>
            <a:ext cx="365400" cy="345960"/>
          </a:xfrm>
          <a:prstGeom prst="rect">
            <a:avLst/>
          </a:prstGeom>
          <a:noFill/>
          <a:ln>
            <a:noFill/>
          </a:ln>
        </p:spPr>
        <p:style>
          <a:lnRef idx="0"/>
          <a:fillRef idx="0"/>
          <a:effectRef idx="0"/>
          <a:fontRef idx="minor"/>
        </p:style>
      </p:sp>
      <p:sp>
        <p:nvSpPr>
          <p:cNvPr id="650"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51"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52"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53"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54"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55"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56"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57"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58"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59"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60"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661"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62"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63"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64"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65"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66"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67"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668"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669"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670"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671"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672"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673"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674"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675"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a:t>
            </a:r>
            <a:endParaRPr b="0" lang="en-US" sz="1800" spc="-1" strike="noStrike">
              <a:latin typeface="Arial"/>
            </a:endParaRPr>
          </a:p>
        </p:txBody>
      </p:sp>
      <p:sp>
        <p:nvSpPr>
          <p:cNvPr id="676"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sp>
      <p:sp>
        <p:nvSpPr>
          <p:cNvPr id="677"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sp>
      <p:sp>
        <p:nvSpPr>
          <p:cNvPr id="678"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679"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680" name="CustomShape 52"/>
          <p:cNvSpPr/>
          <p:nvPr/>
        </p:nvSpPr>
        <p:spPr>
          <a:xfrm>
            <a:off x="4297680" y="1281240"/>
            <a:ext cx="56689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  </a:t>
            </a:r>
            <a:endParaRPr b="0" lang="en-US" sz="1800" spc="-1" strike="noStrike">
              <a:latin typeface="Arial"/>
            </a:endParaRPr>
          </a:p>
        </p:txBody>
      </p:sp>
      <p:sp>
        <p:nvSpPr>
          <p:cNvPr id="681" name="CustomShape 53"/>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82" name="CustomShape 54"/>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683" name="CustomShape 55"/>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684" name="CustomShape 56"/>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685" name="CustomShape 57"/>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686" name="CustomShape 58"/>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687" name="CustomShape 59"/>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688" name="CustomShape 60"/>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689" name="CustomShape 61"/>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690" name="CustomShape 62"/>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691" name="CustomShape 63"/>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692" name="CustomShape 64"/>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693" name="CustomShape 65"/>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694" name="CustomShape 66"/>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695" name="CustomShape 67"/>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696" name="CustomShape 68"/>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697" name="CustomShape 69"/>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698" name="CustomShape 70"/>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699" name="CustomShape 71"/>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700" name="CustomShape 72"/>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701" name="CustomShape 73"/>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702" name="CustomShape 74"/>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703" name="CustomShape 75"/>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704" name="CustomShape 76"/>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705" name="CustomShape 77"/>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706" name="CustomShape 78"/>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708"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709"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710" name="Line 4"/>
          <p:cNvSpPr/>
          <p:nvPr/>
        </p:nvSpPr>
        <p:spPr>
          <a:xfrm>
            <a:off x="3749040" y="182880"/>
            <a:ext cx="0" cy="320040"/>
          </a:xfrm>
          <a:prstGeom prst="line">
            <a:avLst/>
          </a:prstGeom>
          <a:ln>
            <a:solidFill>
              <a:srgbClr val="000000"/>
            </a:solidFill>
            <a:tailEnd len="med" type="triangle" w="med"/>
          </a:ln>
        </p:spPr>
        <p:style>
          <a:lnRef idx="0"/>
          <a:fillRef idx="0"/>
          <a:effectRef idx="0"/>
          <a:fontRef idx="minor"/>
        </p:style>
      </p:sp>
      <p:sp>
        <p:nvSpPr>
          <p:cNvPr id="711"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“tan”</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curr[19] = 1</a:t>
            </a:r>
            <a:endParaRPr b="0" lang="en-US" sz="1800" spc="-1" strike="noStrike">
              <a:latin typeface="Arial"/>
            </a:endParaRPr>
          </a:p>
        </p:txBody>
      </p:sp>
      <p:sp>
        <p:nvSpPr>
          <p:cNvPr id="712"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713"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714"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715"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716"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717"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18" name="CustomShape 12"/>
          <p:cNvSpPr/>
          <p:nvPr/>
        </p:nvSpPr>
        <p:spPr>
          <a:xfrm>
            <a:off x="367560" y="3401640"/>
            <a:ext cx="365400" cy="345960"/>
          </a:xfrm>
          <a:prstGeom prst="rect">
            <a:avLst/>
          </a:prstGeom>
          <a:noFill/>
          <a:ln>
            <a:noFill/>
          </a:ln>
        </p:spPr>
        <p:style>
          <a:lnRef idx="0"/>
          <a:fillRef idx="0"/>
          <a:effectRef idx="0"/>
          <a:fontRef idx="minor"/>
        </p:style>
      </p:sp>
      <p:sp>
        <p:nvSpPr>
          <p:cNvPr id="719"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20"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21"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22"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23"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24"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25"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26"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27" name="CustomShape 21"/>
          <p:cNvSpPr/>
          <p:nvPr/>
        </p:nvSpPr>
        <p:spPr>
          <a:xfrm>
            <a:off x="3291840" y="3401640"/>
            <a:ext cx="365400" cy="345960"/>
          </a:xfrm>
          <a:prstGeom prst="rect">
            <a:avLst/>
          </a:prstGeom>
          <a:noFill/>
          <a:ln>
            <a:noFill/>
          </a:ln>
        </p:spPr>
        <p:style>
          <a:lnRef idx="0"/>
          <a:fillRef idx="0"/>
          <a:effectRef idx="0"/>
          <a:fontRef idx="minor"/>
        </p:style>
      </p:sp>
      <p:sp>
        <p:nvSpPr>
          <p:cNvPr id="728"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29"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30"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31"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32"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33"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34"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35"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36"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37"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38"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739"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40"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41"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42"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43"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44"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45"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746"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747"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748"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
            </a:r>
            <a:endParaRPr b="0" lang="en-US" sz="1800" spc="-1" strike="noStrike">
              <a:latin typeface="Arial"/>
            </a:endParaRPr>
          </a:p>
        </p:txBody>
      </p:sp>
      <p:sp>
        <p:nvSpPr>
          <p:cNvPr id="749"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750"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751"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752"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753"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a:t>
            </a:r>
            <a:endParaRPr b="0" lang="en-US" sz="1800" spc="-1" strike="noStrike">
              <a:latin typeface="Arial"/>
            </a:endParaRPr>
          </a:p>
        </p:txBody>
      </p:sp>
      <p:sp>
        <p:nvSpPr>
          <p:cNvPr id="754"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sp>
      <p:sp>
        <p:nvSpPr>
          <p:cNvPr id="755"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sp>
      <p:sp>
        <p:nvSpPr>
          <p:cNvPr id="756"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757"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758" name="CustomShape 52"/>
          <p:cNvSpPr/>
          <p:nvPr/>
        </p:nvSpPr>
        <p:spPr>
          <a:xfrm>
            <a:off x="4297680" y="1281240"/>
            <a:ext cx="56689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  </a:t>
            </a:r>
            <a:endParaRPr b="0" lang="en-US" sz="1800" spc="-1" strike="noStrike">
              <a:latin typeface="Arial"/>
            </a:endParaRPr>
          </a:p>
        </p:txBody>
      </p:sp>
      <p:sp>
        <p:nvSpPr>
          <p:cNvPr id="759" name="Line 53"/>
          <p:cNvSpPr/>
          <p:nvPr/>
        </p:nvSpPr>
        <p:spPr>
          <a:xfrm>
            <a:off x="1280160" y="1233000"/>
            <a:ext cx="0" cy="320040"/>
          </a:xfrm>
          <a:prstGeom prst="line">
            <a:avLst/>
          </a:prstGeom>
          <a:ln>
            <a:solidFill>
              <a:srgbClr val="000000"/>
            </a:solidFill>
            <a:tailEnd len="med" type="triangle" w="med"/>
          </a:ln>
        </p:spPr>
        <p:style>
          <a:lnRef idx="0"/>
          <a:fillRef idx="0"/>
          <a:effectRef idx="0"/>
          <a:fontRef idx="minor"/>
        </p:style>
      </p:sp>
      <p:sp>
        <p:nvSpPr>
          <p:cNvPr id="760"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61"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762"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763"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764"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765"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766"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767"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768"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769"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770"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771"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772"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773"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774"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775"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776"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777"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778"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779"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780"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781"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782"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783"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784"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785"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6"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787"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788"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789" name="Line 4"/>
          <p:cNvSpPr/>
          <p:nvPr/>
        </p:nvSpPr>
        <p:spPr>
          <a:xfrm>
            <a:off x="3749040" y="182880"/>
            <a:ext cx="0" cy="320040"/>
          </a:xfrm>
          <a:prstGeom prst="line">
            <a:avLst/>
          </a:prstGeom>
          <a:ln>
            <a:solidFill>
              <a:srgbClr val="000000"/>
            </a:solidFill>
            <a:tailEnd len="med" type="triangle" w="med"/>
          </a:ln>
        </p:spPr>
        <p:style>
          <a:lnRef idx="0"/>
          <a:fillRef idx="0"/>
          <a:effectRef idx="0"/>
          <a:fontRef idx="minor"/>
        </p:style>
      </p:sp>
      <p:sp>
        <p:nvSpPr>
          <p:cNvPr id="790"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“tan”</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‘a’</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curr[0] = 1</a:t>
            </a:r>
            <a:endParaRPr b="0" lang="en-US" sz="1800" spc="-1" strike="noStrike">
              <a:latin typeface="Arial"/>
            </a:endParaRPr>
          </a:p>
        </p:txBody>
      </p:sp>
      <p:sp>
        <p:nvSpPr>
          <p:cNvPr id="791"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792"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793"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794"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795"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796"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797" name="CustomShape 12"/>
          <p:cNvSpPr/>
          <p:nvPr/>
        </p:nvSpPr>
        <p:spPr>
          <a:xfrm>
            <a:off x="367560" y="3401640"/>
            <a:ext cx="365400" cy="345960"/>
          </a:xfrm>
          <a:prstGeom prst="rect">
            <a:avLst/>
          </a:prstGeom>
          <a:noFill/>
          <a:ln>
            <a:noFill/>
          </a:ln>
        </p:spPr>
        <p:style>
          <a:lnRef idx="0"/>
          <a:fillRef idx="0"/>
          <a:effectRef idx="0"/>
          <a:fontRef idx="minor"/>
        </p:style>
      </p:sp>
      <p:sp>
        <p:nvSpPr>
          <p:cNvPr id="798"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799"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00"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01"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02"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03"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04"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05"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06" name="CustomShape 21"/>
          <p:cNvSpPr/>
          <p:nvPr/>
        </p:nvSpPr>
        <p:spPr>
          <a:xfrm>
            <a:off x="3291840" y="3401640"/>
            <a:ext cx="365400" cy="345960"/>
          </a:xfrm>
          <a:prstGeom prst="rect">
            <a:avLst/>
          </a:prstGeom>
          <a:noFill/>
          <a:ln>
            <a:noFill/>
          </a:ln>
        </p:spPr>
        <p:style>
          <a:lnRef idx="0"/>
          <a:fillRef idx="0"/>
          <a:effectRef idx="0"/>
          <a:fontRef idx="minor"/>
        </p:style>
      </p:sp>
      <p:sp>
        <p:nvSpPr>
          <p:cNvPr id="807"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08"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09"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10"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11"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12"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13"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14"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15"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16"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17"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818"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19"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20"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21"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22"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23"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24"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825"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826"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827"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
            </a:r>
            <a:endParaRPr b="0" lang="en-US" sz="1800" spc="-1" strike="noStrike">
              <a:latin typeface="Arial"/>
            </a:endParaRPr>
          </a:p>
        </p:txBody>
      </p:sp>
      <p:sp>
        <p:nvSpPr>
          <p:cNvPr id="828"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829"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830"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831"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832"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a:t>
            </a:r>
            <a:endParaRPr b="0" lang="en-US" sz="1800" spc="-1" strike="noStrike">
              <a:latin typeface="Arial"/>
            </a:endParaRPr>
          </a:p>
        </p:txBody>
      </p:sp>
      <p:sp>
        <p:nvSpPr>
          <p:cNvPr id="833"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sp>
      <p:sp>
        <p:nvSpPr>
          <p:cNvPr id="834"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sp>
      <p:sp>
        <p:nvSpPr>
          <p:cNvPr id="835"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836"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837" name="CustomShape 52"/>
          <p:cNvSpPr/>
          <p:nvPr/>
        </p:nvSpPr>
        <p:spPr>
          <a:xfrm>
            <a:off x="4297680" y="1281240"/>
            <a:ext cx="56689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  </a:t>
            </a:r>
            <a:endParaRPr b="0" lang="en-US" sz="1800" spc="-1" strike="noStrike">
              <a:latin typeface="Arial"/>
            </a:endParaRPr>
          </a:p>
        </p:txBody>
      </p:sp>
      <p:sp>
        <p:nvSpPr>
          <p:cNvPr id="838" name="Line 53"/>
          <p:cNvSpPr/>
          <p:nvPr/>
        </p:nvSpPr>
        <p:spPr>
          <a:xfrm>
            <a:off x="1828800" y="1233000"/>
            <a:ext cx="0" cy="320040"/>
          </a:xfrm>
          <a:prstGeom prst="line">
            <a:avLst/>
          </a:prstGeom>
          <a:ln>
            <a:solidFill>
              <a:srgbClr val="000000"/>
            </a:solidFill>
            <a:tailEnd len="med" type="triangle" w="med"/>
          </a:ln>
        </p:spPr>
        <p:style>
          <a:lnRef idx="0"/>
          <a:fillRef idx="0"/>
          <a:effectRef idx="0"/>
          <a:fontRef idx="minor"/>
        </p:style>
      </p:sp>
      <p:sp>
        <p:nvSpPr>
          <p:cNvPr id="839"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40"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841"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842"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843"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844"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845"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846"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847"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848"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849"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850"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851"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852"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853"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854"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855"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856"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857"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858"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859"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860"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861"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862"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863"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864"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5"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866"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867"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868" name="Line 4"/>
          <p:cNvSpPr/>
          <p:nvPr/>
        </p:nvSpPr>
        <p:spPr>
          <a:xfrm>
            <a:off x="3749040" y="182880"/>
            <a:ext cx="0" cy="320040"/>
          </a:xfrm>
          <a:prstGeom prst="line">
            <a:avLst/>
          </a:prstGeom>
          <a:ln>
            <a:solidFill>
              <a:srgbClr val="000000"/>
            </a:solidFill>
            <a:tailEnd len="med" type="triangle" w="med"/>
          </a:ln>
        </p:spPr>
        <p:style>
          <a:lnRef idx="0"/>
          <a:fillRef idx="0"/>
          <a:effectRef idx="0"/>
          <a:fontRef idx="minor"/>
        </p:style>
      </p:sp>
      <p:sp>
        <p:nvSpPr>
          <p:cNvPr id="869"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“tan”</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‘n’</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curr[13] = 1</a:t>
            </a:r>
            <a:endParaRPr b="0" lang="en-US" sz="1800" spc="-1" strike="noStrike">
              <a:latin typeface="Arial"/>
            </a:endParaRPr>
          </a:p>
        </p:txBody>
      </p:sp>
      <p:sp>
        <p:nvSpPr>
          <p:cNvPr id="870"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871"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872"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873"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874"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875"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876" name="CustomShape 12"/>
          <p:cNvSpPr/>
          <p:nvPr/>
        </p:nvSpPr>
        <p:spPr>
          <a:xfrm>
            <a:off x="367560" y="3401640"/>
            <a:ext cx="365400" cy="345960"/>
          </a:xfrm>
          <a:prstGeom prst="rect">
            <a:avLst/>
          </a:prstGeom>
          <a:noFill/>
          <a:ln>
            <a:noFill/>
          </a:ln>
        </p:spPr>
        <p:style>
          <a:lnRef idx="0"/>
          <a:fillRef idx="0"/>
          <a:effectRef idx="0"/>
          <a:fontRef idx="minor"/>
        </p:style>
      </p:sp>
      <p:sp>
        <p:nvSpPr>
          <p:cNvPr id="877"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78"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79"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80"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81"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82"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83"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84"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85" name="CustomShape 21"/>
          <p:cNvSpPr/>
          <p:nvPr/>
        </p:nvSpPr>
        <p:spPr>
          <a:xfrm>
            <a:off x="3291840" y="3401640"/>
            <a:ext cx="365400" cy="345960"/>
          </a:xfrm>
          <a:prstGeom prst="rect">
            <a:avLst/>
          </a:prstGeom>
          <a:noFill/>
          <a:ln>
            <a:noFill/>
          </a:ln>
        </p:spPr>
        <p:style>
          <a:lnRef idx="0"/>
          <a:fillRef idx="0"/>
          <a:effectRef idx="0"/>
          <a:fontRef idx="minor"/>
        </p:style>
      </p:sp>
      <p:sp>
        <p:nvSpPr>
          <p:cNvPr id="886"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87"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88"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89"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90"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891"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92"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93"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94"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95"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96"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897"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98"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899"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00"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01"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02"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03"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904"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905"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906"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
            </a:r>
            <a:endParaRPr b="0" lang="en-US" sz="1800" spc="-1" strike="noStrike">
              <a:latin typeface="Arial"/>
            </a:endParaRPr>
          </a:p>
        </p:txBody>
      </p:sp>
      <p:sp>
        <p:nvSpPr>
          <p:cNvPr id="907"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908"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909"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910"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911"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a:t>
            </a:r>
            <a:endParaRPr b="0" lang="en-US" sz="1800" spc="-1" strike="noStrike">
              <a:latin typeface="Arial"/>
            </a:endParaRPr>
          </a:p>
        </p:txBody>
      </p:sp>
      <p:sp>
        <p:nvSpPr>
          <p:cNvPr id="912"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sp>
      <p:sp>
        <p:nvSpPr>
          <p:cNvPr id="913"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sp>
      <p:sp>
        <p:nvSpPr>
          <p:cNvPr id="914"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915"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916" name="CustomShape 52"/>
          <p:cNvSpPr/>
          <p:nvPr/>
        </p:nvSpPr>
        <p:spPr>
          <a:xfrm>
            <a:off x="4297680" y="1281240"/>
            <a:ext cx="56689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  </a:t>
            </a:r>
            <a:endParaRPr b="0" lang="en-US" sz="1800" spc="-1" strike="noStrike">
              <a:latin typeface="Arial"/>
            </a:endParaRPr>
          </a:p>
        </p:txBody>
      </p:sp>
      <p:sp>
        <p:nvSpPr>
          <p:cNvPr id="917" name="Line 53"/>
          <p:cNvSpPr/>
          <p:nvPr/>
        </p:nvSpPr>
        <p:spPr>
          <a:xfrm>
            <a:off x="2377440" y="1234800"/>
            <a:ext cx="0" cy="320040"/>
          </a:xfrm>
          <a:prstGeom prst="line">
            <a:avLst/>
          </a:prstGeom>
          <a:ln>
            <a:solidFill>
              <a:srgbClr val="000000"/>
            </a:solidFill>
            <a:tailEnd len="med" type="triangle" w="med"/>
          </a:ln>
        </p:spPr>
        <p:style>
          <a:lnRef idx="0"/>
          <a:fillRef idx="0"/>
          <a:effectRef idx="0"/>
          <a:fontRef idx="minor"/>
        </p:style>
      </p:sp>
      <p:sp>
        <p:nvSpPr>
          <p:cNvPr id="918"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19"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20"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921"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922"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923"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924"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925"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926"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927"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928"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929"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930"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931"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932"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933"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934"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935"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936"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937"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938"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939"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940"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941"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942"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943"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44"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945"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946"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947" name="Line 4"/>
          <p:cNvSpPr/>
          <p:nvPr/>
        </p:nvSpPr>
        <p:spPr>
          <a:xfrm>
            <a:off x="3749040" y="182880"/>
            <a:ext cx="0" cy="320040"/>
          </a:xfrm>
          <a:prstGeom prst="line">
            <a:avLst/>
          </a:prstGeom>
          <a:ln>
            <a:solidFill>
              <a:srgbClr val="000000"/>
            </a:solidFill>
            <a:tailEnd len="med" type="triangle" w="med"/>
          </a:ln>
        </p:spPr>
        <p:style>
          <a:lnRef idx="0"/>
          <a:fillRef idx="0"/>
          <a:effectRef idx="0"/>
          <a:fontRef idx="minor"/>
        </p:style>
      </p:sp>
      <p:sp>
        <p:nvSpPr>
          <p:cNvPr id="948" name="CustomShape 5"/>
          <p:cNvSpPr/>
          <p:nvPr/>
        </p:nvSpPr>
        <p:spPr>
          <a:xfrm>
            <a:off x="327960" y="4297680"/>
            <a:ext cx="3512160" cy="73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“tan”</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res[k2] = [“tan”]</a:t>
            </a:r>
            <a:endParaRPr b="0" lang="en-US" sz="1800" spc="-1" strike="noStrike">
              <a:latin typeface="Arial"/>
            </a:endParaRPr>
          </a:p>
        </p:txBody>
      </p:sp>
      <p:sp>
        <p:nvSpPr>
          <p:cNvPr id="949"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950"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951"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952"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953"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954"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55" name="CustomShape 12"/>
          <p:cNvSpPr/>
          <p:nvPr/>
        </p:nvSpPr>
        <p:spPr>
          <a:xfrm>
            <a:off x="367560" y="3401640"/>
            <a:ext cx="365400" cy="345960"/>
          </a:xfrm>
          <a:prstGeom prst="rect">
            <a:avLst/>
          </a:prstGeom>
          <a:noFill/>
          <a:ln>
            <a:noFill/>
          </a:ln>
        </p:spPr>
        <p:style>
          <a:lnRef idx="0"/>
          <a:fillRef idx="0"/>
          <a:effectRef idx="0"/>
          <a:fontRef idx="minor"/>
        </p:style>
      </p:sp>
      <p:sp>
        <p:nvSpPr>
          <p:cNvPr id="956"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57"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58"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59"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0"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1"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2"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3"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4" name="CustomShape 21"/>
          <p:cNvSpPr/>
          <p:nvPr/>
        </p:nvSpPr>
        <p:spPr>
          <a:xfrm>
            <a:off x="3291840" y="3401640"/>
            <a:ext cx="365400" cy="345960"/>
          </a:xfrm>
          <a:prstGeom prst="rect">
            <a:avLst/>
          </a:prstGeom>
          <a:noFill/>
          <a:ln>
            <a:noFill/>
          </a:ln>
        </p:spPr>
        <p:style>
          <a:lnRef idx="0"/>
          <a:fillRef idx="0"/>
          <a:effectRef idx="0"/>
          <a:fontRef idx="minor"/>
        </p:style>
      </p:sp>
      <p:sp>
        <p:nvSpPr>
          <p:cNvPr id="965"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6"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7"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8"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9"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70"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71"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72"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73"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74"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75"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76"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77"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78"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79"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80"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81"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82"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983"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984"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985"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
            </a:r>
            <a:endParaRPr b="0" lang="en-US" sz="1800" spc="-1" strike="noStrike">
              <a:latin typeface="Arial"/>
            </a:endParaRPr>
          </a:p>
        </p:txBody>
      </p:sp>
      <p:sp>
        <p:nvSpPr>
          <p:cNvPr id="986"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987"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988"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989"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990"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a:t>
            </a:r>
            <a:endParaRPr b="0" lang="en-US" sz="1800" spc="-1" strike="noStrike">
              <a:latin typeface="Arial"/>
            </a:endParaRPr>
          </a:p>
        </p:txBody>
      </p:sp>
      <p:sp>
        <p:nvSpPr>
          <p:cNvPr id="991"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992"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[“tan”]</a:t>
            </a:r>
            <a:endParaRPr b="0" lang="en-US" sz="1800" spc="-1" strike="noStrike">
              <a:latin typeface="Arial"/>
            </a:endParaRPr>
          </a:p>
        </p:txBody>
      </p:sp>
      <p:sp>
        <p:nvSpPr>
          <p:cNvPr id="993"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994"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995"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996" name="CustomShape 53"/>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97" name="CustomShape 54"/>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98" name="CustomShape 55"/>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999" name="CustomShape 56"/>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000" name="CustomShape 57"/>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001" name="CustomShape 58"/>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002" name="CustomShape 59"/>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003" name="CustomShape 60"/>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004" name="CustomShape 61"/>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005" name="CustomShape 62"/>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006" name="CustomShape 63"/>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007" name="CustomShape 64"/>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008" name="CustomShape 65"/>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009" name="CustomShape 66"/>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010" name="CustomShape 67"/>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011" name="CustomShape 68"/>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012" name="CustomShape 69"/>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013" name="CustomShape 70"/>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014" name="CustomShape 71"/>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015" name="CustomShape 72"/>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016" name="CustomShape 73"/>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017" name="CustomShape 74"/>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018" name="CustomShape 75"/>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019" name="CustomShape 76"/>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020" name="CustomShape 77"/>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021" name="CustomShape 78"/>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22"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023"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024"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025" name="Line 4"/>
          <p:cNvSpPr/>
          <p:nvPr/>
        </p:nvSpPr>
        <p:spPr>
          <a:xfrm>
            <a:off x="4663440" y="182880"/>
            <a:ext cx="0" cy="320040"/>
          </a:xfrm>
          <a:prstGeom prst="line">
            <a:avLst/>
          </a:prstGeom>
          <a:ln>
            <a:solidFill>
              <a:srgbClr val="000000"/>
            </a:solidFill>
            <a:tailEnd len="med" type="triangle" w="med"/>
          </a:ln>
        </p:spPr>
        <p:style>
          <a:lnRef idx="0"/>
          <a:fillRef idx="0"/>
          <a:effectRef idx="0"/>
          <a:fontRef idx="minor"/>
        </p:style>
      </p:sp>
      <p:sp>
        <p:nvSpPr>
          <p:cNvPr id="1026"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“ate”</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‘a’</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curr[0] = 1</a:t>
            </a:r>
            <a:endParaRPr b="0" lang="en-US" sz="1800" spc="-1" strike="noStrike">
              <a:latin typeface="Arial"/>
            </a:endParaRPr>
          </a:p>
        </p:txBody>
      </p:sp>
      <p:sp>
        <p:nvSpPr>
          <p:cNvPr id="1027"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028"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029"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030"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031"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032"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33" name="CustomShape 12"/>
          <p:cNvSpPr/>
          <p:nvPr/>
        </p:nvSpPr>
        <p:spPr>
          <a:xfrm>
            <a:off x="367560" y="3401640"/>
            <a:ext cx="365400" cy="345960"/>
          </a:xfrm>
          <a:prstGeom prst="rect">
            <a:avLst/>
          </a:prstGeom>
          <a:noFill/>
          <a:ln>
            <a:noFill/>
          </a:ln>
        </p:spPr>
        <p:style>
          <a:lnRef idx="0"/>
          <a:fillRef idx="0"/>
          <a:effectRef idx="0"/>
          <a:fontRef idx="minor"/>
        </p:style>
      </p:sp>
      <p:sp>
        <p:nvSpPr>
          <p:cNvPr id="1034"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35"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36"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37"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38"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39"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0"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1"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2" name="CustomShape 21"/>
          <p:cNvSpPr/>
          <p:nvPr/>
        </p:nvSpPr>
        <p:spPr>
          <a:xfrm>
            <a:off x="3291840" y="3401640"/>
            <a:ext cx="365400" cy="345960"/>
          </a:xfrm>
          <a:prstGeom prst="rect">
            <a:avLst/>
          </a:prstGeom>
          <a:noFill/>
          <a:ln>
            <a:noFill/>
          </a:ln>
        </p:spPr>
        <p:style>
          <a:lnRef idx="0"/>
          <a:fillRef idx="0"/>
          <a:effectRef idx="0"/>
          <a:fontRef idx="minor"/>
        </p:style>
      </p:sp>
      <p:sp>
        <p:nvSpPr>
          <p:cNvPr id="1043"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4"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5"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6"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7"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8"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9"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0"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1"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2"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3"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4"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5"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6"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7"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8"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59"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60"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061"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062"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063"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1064"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065"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066"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067"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068"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a:t>
            </a:r>
            <a:endParaRPr b="0" lang="en-US" sz="1800" spc="-1" strike="noStrike">
              <a:latin typeface="Arial"/>
            </a:endParaRPr>
          </a:p>
        </p:txBody>
      </p:sp>
      <p:sp>
        <p:nvSpPr>
          <p:cNvPr id="1069"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070"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[“tan”]</a:t>
            </a:r>
            <a:endParaRPr b="0" lang="en-US" sz="1800" spc="-1" strike="noStrike">
              <a:latin typeface="Arial"/>
            </a:endParaRPr>
          </a:p>
        </p:txBody>
      </p:sp>
      <p:sp>
        <p:nvSpPr>
          <p:cNvPr id="1071"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072"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073"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074" name="Line 53"/>
          <p:cNvSpPr/>
          <p:nvPr/>
        </p:nvSpPr>
        <p:spPr>
          <a:xfrm>
            <a:off x="1280160" y="1233000"/>
            <a:ext cx="0" cy="320040"/>
          </a:xfrm>
          <a:prstGeom prst="line">
            <a:avLst/>
          </a:prstGeom>
          <a:ln>
            <a:solidFill>
              <a:srgbClr val="000000"/>
            </a:solidFill>
            <a:tailEnd len="med" type="triangle" w="med"/>
          </a:ln>
        </p:spPr>
        <p:style>
          <a:lnRef idx="0"/>
          <a:fillRef idx="0"/>
          <a:effectRef idx="0"/>
          <a:fontRef idx="minor"/>
        </p:style>
      </p:sp>
      <p:sp>
        <p:nvSpPr>
          <p:cNvPr id="1075"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76"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77"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078"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079"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080"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081"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082"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083"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084"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085"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086"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087"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088"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089"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090"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091"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092"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093"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094"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095"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096"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097"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098"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099"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100"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01"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102"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103"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104" name="Line 4"/>
          <p:cNvSpPr/>
          <p:nvPr/>
        </p:nvSpPr>
        <p:spPr>
          <a:xfrm>
            <a:off x="4663440" y="182880"/>
            <a:ext cx="0" cy="320040"/>
          </a:xfrm>
          <a:prstGeom prst="line">
            <a:avLst/>
          </a:prstGeom>
          <a:ln>
            <a:solidFill>
              <a:srgbClr val="000000"/>
            </a:solidFill>
            <a:tailEnd len="med" type="triangle" w="med"/>
          </a:ln>
        </p:spPr>
        <p:style>
          <a:lnRef idx="0"/>
          <a:fillRef idx="0"/>
          <a:effectRef idx="0"/>
          <a:fontRef idx="minor"/>
        </p:style>
      </p:sp>
      <p:sp>
        <p:nvSpPr>
          <p:cNvPr id="1105"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“ate”</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curr[19] = 1</a:t>
            </a:r>
            <a:endParaRPr b="0" lang="en-US" sz="1800" spc="-1" strike="noStrike">
              <a:latin typeface="Arial"/>
            </a:endParaRPr>
          </a:p>
        </p:txBody>
      </p:sp>
      <p:sp>
        <p:nvSpPr>
          <p:cNvPr id="1106"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107"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108"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109"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110"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111"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112" name="CustomShape 12"/>
          <p:cNvSpPr/>
          <p:nvPr/>
        </p:nvSpPr>
        <p:spPr>
          <a:xfrm>
            <a:off x="367560" y="3401640"/>
            <a:ext cx="365400" cy="345960"/>
          </a:xfrm>
          <a:prstGeom prst="rect">
            <a:avLst/>
          </a:prstGeom>
          <a:noFill/>
          <a:ln>
            <a:noFill/>
          </a:ln>
        </p:spPr>
        <p:style>
          <a:lnRef idx="0"/>
          <a:fillRef idx="0"/>
          <a:effectRef idx="0"/>
          <a:fontRef idx="minor"/>
        </p:style>
      </p:sp>
      <p:sp>
        <p:nvSpPr>
          <p:cNvPr id="1113"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14"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15"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16"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17"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18"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19"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20"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21" name="CustomShape 21"/>
          <p:cNvSpPr/>
          <p:nvPr/>
        </p:nvSpPr>
        <p:spPr>
          <a:xfrm>
            <a:off x="3291840" y="3401640"/>
            <a:ext cx="365400" cy="345960"/>
          </a:xfrm>
          <a:prstGeom prst="rect">
            <a:avLst/>
          </a:prstGeom>
          <a:noFill/>
          <a:ln>
            <a:noFill/>
          </a:ln>
        </p:spPr>
        <p:style>
          <a:lnRef idx="0"/>
          <a:fillRef idx="0"/>
          <a:effectRef idx="0"/>
          <a:fontRef idx="minor"/>
        </p:style>
      </p:sp>
      <p:sp>
        <p:nvSpPr>
          <p:cNvPr id="1122"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23"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24"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25"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26"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27"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28"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29"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0"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1"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2"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133"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4"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5"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6"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7"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8"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9"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140"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141"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142"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1143"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144"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145"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146"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147"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a:t>
            </a:r>
            <a:endParaRPr b="0" lang="en-US" sz="1800" spc="-1" strike="noStrike">
              <a:latin typeface="Arial"/>
            </a:endParaRPr>
          </a:p>
        </p:txBody>
      </p:sp>
      <p:sp>
        <p:nvSpPr>
          <p:cNvPr id="1148"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149"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[“tan”]</a:t>
            </a:r>
            <a:endParaRPr b="0" lang="en-US" sz="1800" spc="-1" strike="noStrike">
              <a:latin typeface="Arial"/>
            </a:endParaRPr>
          </a:p>
        </p:txBody>
      </p:sp>
      <p:sp>
        <p:nvSpPr>
          <p:cNvPr id="1150"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151"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152"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153" name="Line 53"/>
          <p:cNvSpPr/>
          <p:nvPr/>
        </p:nvSpPr>
        <p:spPr>
          <a:xfrm>
            <a:off x="1828800" y="1233000"/>
            <a:ext cx="0" cy="320040"/>
          </a:xfrm>
          <a:prstGeom prst="line">
            <a:avLst/>
          </a:prstGeom>
          <a:ln>
            <a:solidFill>
              <a:srgbClr val="000000"/>
            </a:solidFill>
            <a:tailEnd len="med" type="triangle" w="med"/>
          </a:ln>
        </p:spPr>
        <p:style>
          <a:lnRef idx="0"/>
          <a:fillRef idx="0"/>
          <a:effectRef idx="0"/>
          <a:fontRef idx="minor"/>
        </p:style>
      </p:sp>
      <p:sp>
        <p:nvSpPr>
          <p:cNvPr id="1154"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55"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156"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157"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158"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159"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160"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161"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162"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163"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164"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165"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166"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167"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168"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169"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170"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171"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172"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173"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174"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175"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176"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177"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178"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179"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0"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181"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182"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183" name="Line 4"/>
          <p:cNvSpPr/>
          <p:nvPr/>
        </p:nvSpPr>
        <p:spPr>
          <a:xfrm>
            <a:off x="4663440" y="182880"/>
            <a:ext cx="0" cy="320040"/>
          </a:xfrm>
          <a:prstGeom prst="line">
            <a:avLst/>
          </a:prstGeom>
          <a:ln>
            <a:solidFill>
              <a:srgbClr val="000000"/>
            </a:solidFill>
            <a:tailEnd len="med" type="triangle" w="med"/>
          </a:ln>
        </p:spPr>
        <p:style>
          <a:lnRef idx="0"/>
          <a:fillRef idx="0"/>
          <a:effectRef idx="0"/>
          <a:fontRef idx="minor"/>
        </p:style>
      </p:sp>
      <p:sp>
        <p:nvSpPr>
          <p:cNvPr id="1184"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“ate”</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‘e’</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curr[4] = 1</a:t>
            </a:r>
            <a:endParaRPr b="0" lang="en-US" sz="1800" spc="-1" strike="noStrike">
              <a:latin typeface="Arial"/>
            </a:endParaRPr>
          </a:p>
        </p:txBody>
      </p:sp>
      <p:sp>
        <p:nvSpPr>
          <p:cNvPr id="1185"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186"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187"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188"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189"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190"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191" name="CustomShape 12"/>
          <p:cNvSpPr/>
          <p:nvPr/>
        </p:nvSpPr>
        <p:spPr>
          <a:xfrm>
            <a:off x="367560" y="3401640"/>
            <a:ext cx="365400" cy="345960"/>
          </a:xfrm>
          <a:prstGeom prst="rect">
            <a:avLst/>
          </a:prstGeom>
          <a:noFill/>
          <a:ln>
            <a:noFill/>
          </a:ln>
        </p:spPr>
        <p:style>
          <a:lnRef idx="0"/>
          <a:fillRef idx="0"/>
          <a:effectRef idx="0"/>
          <a:fontRef idx="minor"/>
        </p:style>
      </p:sp>
      <p:sp>
        <p:nvSpPr>
          <p:cNvPr id="1192"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93"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94"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95"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196"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97"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98"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99"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00" name="CustomShape 21"/>
          <p:cNvSpPr/>
          <p:nvPr/>
        </p:nvSpPr>
        <p:spPr>
          <a:xfrm>
            <a:off x="3291840" y="3401640"/>
            <a:ext cx="365400" cy="345960"/>
          </a:xfrm>
          <a:prstGeom prst="rect">
            <a:avLst/>
          </a:prstGeom>
          <a:noFill/>
          <a:ln>
            <a:noFill/>
          </a:ln>
        </p:spPr>
        <p:style>
          <a:lnRef idx="0"/>
          <a:fillRef idx="0"/>
          <a:effectRef idx="0"/>
          <a:fontRef idx="minor"/>
        </p:style>
      </p:sp>
      <p:sp>
        <p:nvSpPr>
          <p:cNvPr id="1201"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02"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03"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04"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05"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06"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07"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08"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09"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10"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11"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212"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13"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14"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15"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16"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17"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18"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219"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220"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221"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1222"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223"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224"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225"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226"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a:t>
            </a:r>
            <a:endParaRPr b="0" lang="en-US" sz="1800" spc="-1" strike="noStrike">
              <a:latin typeface="Arial"/>
            </a:endParaRPr>
          </a:p>
        </p:txBody>
      </p:sp>
      <p:sp>
        <p:nvSpPr>
          <p:cNvPr id="1227"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228"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[“tan”]</a:t>
            </a:r>
            <a:endParaRPr b="0" lang="en-US" sz="1800" spc="-1" strike="noStrike">
              <a:latin typeface="Arial"/>
            </a:endParaRPr>
          </a:p>
        </p:txBody>
      </p:sp>
      <p:sp>
        <p:nvSpPr>
          <p:cNvPr id="1229"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230"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231"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232" name="Line 53"/>
          <p:cNvSpPr/>
          <p:nvPr/>
        </p:nvSpPr>
        <p:spPr>
          <a:xfrm>
            <a:off x="2377440" y="1234800"/>
            <a:ext cx="0" cy="320040"/>
          </a:xfrm>
          <a:prstGeom prst="line">
            <a:avLst/>
          </a:prstGeom>
          <a:ln>
            <a:solidFill>
              <a:srgbClr val="000000"/>
            </a:solidFill>
            <a:tailEnd len="med" type="triangle" w="med"/>
          </a:ln>
        </p:spPr>
        <p:style>
          <a:lnRef idx="0"/>
          <a:fillRef idx="0"/>
          <a:effectRef idx="0"/>
          <a:fontRef idx="minor"/>
        </p:style>
      </p:sp>
      <p:sp>
        <p:nvSpPr>
          <p:cNvPr id="1233"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34"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235"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236"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237"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238"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239"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240"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241"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242"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243"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244"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245"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246"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247"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248"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249"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250"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251"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252"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253"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254"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255"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256"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257"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258"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9"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260"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261"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262" name="Line 4"/>
          <p:cNvSpPr/>
          <p:nvPr/>
        </p:nvSpPr>
        <p:spPr>
          <a:xfrm>
            <a:off x="4663440" y="182880"/>
            <a:ext cx="0" cy="320040"/>
          </a:xfrm>
          <a:prstGeom prst="line">
            <a:avLst/>
          </a:prstGeom>
          <a:ln>
            <a:solidFill>
              <a:srgbClr val="000000"/>
            </a:solidFill>
            <a:tailEnd len="med" type="triangle" w="med"/>
          </a:ln>
        </p:spPr>
        <p:style>
          <a:lnRef idx="0"/>
          <a:fillRef idx="0"/>
          <a:effectRef idx="0"/>
          <a:fontRef idx="minor"/>
        </p:style>
      </p:sp>
      <p:sp>
        <p:nvSpPr>
          <p:cNvPr id="1263" name="CustomShape 5"/>
          <p:cNvSpPr/>
          <p:nvPr/>
        </p:nvSpPr>
        <p:spPr>
          <a:xfrm>
            <a:off x="327960" y="4297680"/>
            <a:ext cx="3512160" cy="73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“ate”</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res[k1] = </a:t>
            </a: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264"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265"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266"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267"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268"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269"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270" name="CustomShape 12"/>
          <p:cNvSpPr/>
          <p:nvPr/>
        </p:nvSpPr>
        <p:spPr>
          <a:xfrm>
            <a:off x="367560" y="3401640"/>
            <a:ext cx="365400" cy="345960"/>
          </a:xfrm>
          <a:prstGeom prst="rect">
            <a:avLst/>
          </a:prstGeom>
          <a:noFill/>
          <a:ln>
            <a:noFill/>
          </a:ln>
        </p:spPr>
        <p:style>
          <a:lnRef idx="0"/>
          <a:fillRef idx="0"/>
          <a:effectRef idx="0"/>
          <a:fontRef idx="minor"/>
        </p:style>
      </p:sp>
      <p:sp>
        <p:nvSpPr>
          <p:cNvPr id="1271"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72"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73"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74"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275"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76"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77"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78"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79" name="CustomShape 21"/>
          <p:cNvSpPr/>
          <p:nvPr/>
        </p:nvSpPr>
        <p:spPr>
          <a:xfrm>
            <a:off x="3291840" y="3401640"/>
            <a:ext cx="365400" cy="345960"/>
          </a:xfrm>
          <a:prstGeom prst="rect">
            <a:avLst/>
          </a:prstGeom>
          <a:noFill/>
          <a:ln>
            <a:noFill/>
          </a:ln>
        </p:spPr>
        <p:style>
          <a:lnRef idx="0"/>
          <a:fillRef idx="0"/>
          <a:effectRef idx="0"/>
          <a:fontRef idx="minor"/>
        </p:style>
      </p:sp>
      <p:sp>
        <p:nvSpPr>
          <p:cNvPr id="1280"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81"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82"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83"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84"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85"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86"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87"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88"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89"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90"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291"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92"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93"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94"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95"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96"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97"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298"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299"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300"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1301"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302"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303"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304"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305"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306"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307"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[“tan”]</a:t>
            </a:r>
            <a:endParaRPr b="0" lang="en-US" sz="1800" spc="-1" strike="noStrike">
              <a:latin typeface="Arial"/>
            </a:endParaRPr>
          </a:p>
        </p:txBody>
      </p:sp>
      <p:sp>
        <p:nvSpPr>
          <p:cNvPr id="1308"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309"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310"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311" name="CustomShape 53"/>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12" name="CustomShape 54"/>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313" name="CustomShape 55"/>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314" name="CustomShape 56"/>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315" name="CustomShape 57"/>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316" name="CustomShape 58"/>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317" name="CustomShape 59"/>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318" name="CustomShape 60"/>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319" name="CustomShape 61"/>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320" name="CustomShape 62"/>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321" name="CustomShape 63"/>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322" name="CustomShape 64"/>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323" name="CustomShape 65"/>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324" name="CustomShape 66"/>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325" name="CustomShape 67"/>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326" name="CustomShape 68"/>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327" name="CustomShape 69"/>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328" name="CustomShape 70"/>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329" name="CustomShape 71"/>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330" name="CustomShape 72"/>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331" name="CustomShape 73"/>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332" name="CustomShape 74"/>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333" name="CustomShape 75"/>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334" name="CustomShape 76"/>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335" name="CustomShape 77"/>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336" name="CustomShape 78"/>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7"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338"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339"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340" name="Line 4"/>
          <p:cNvSpPr/>
          <p:nvPr/>
        </p:nvSpPr>
        <p:spPr>
          <a:xfrm>
            <a:off x="5577840" y="182880"/>
            <a:ext cx="0" cy="320040"/>
          </a:xfrm>
          <a:prstGeom prst="line">
            <a:avLst/>
          </a:prstGeom>
          <a:ln>
            <a:solidFill>
              <a:srgbClr val="000000"/>
            </a:solidFill>
            <a:tailEnd len="med" type="triangle" w="med"/>
          </a:ln>
        </p:spPr>
        <p:style>
          <a:lnRef idx="0"/>
          <a:fillRef idx="0"/>
          <a:effectRef idx="0"/>
          <a:fontRef idx="minor"/>
        </p:style>
      </p:sp>
      <p:sp>
        <p:nvSpPr>
          <p:cNvPr id="1341"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“nat”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‘n’</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curr[13] = 1</a:t>
            </a:r>
            <a:endParaRPr b="0" lang="en-US" sz="1800" spc="-1" strike="noStrike">
              <a:latin typeface="Arial"/>
            </a:endParaRPr>
          </a:p>
        </p:txBody>
      </p:sp>
      <p:sp>
        <p:nvSpPr>
          <p:cNvPr id="1342"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343"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344"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345"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346"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347"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48" name="CustomShape 12"/>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49" name="CustomShape 13"/>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0" name="CustomShape 14"/>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1" name="CustomShape 15"/>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2" name="CustomShape 16"/>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3" name="CustomShape 17"/>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4" name="CustomShape 18"/>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5" name="CustomShape 19"/>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6" name="CustomShape 20"/>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7" name="CustomShape 21"/>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8" name="CustomShape 22"/>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9" name="CustomShape 23"/>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60" name="CustomShape 24"/>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361" name="CustomShape 25"/>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62" name="CustomShape 26"/>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63" name="CustomShape 27"/>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64" name="CustomShape 28"/>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65" name="CustomShape 29"/>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66" name="CustomShape 30"/>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67" name="CustomShape 31"/>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68" name="CustomShape 32"/>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69" name="CustomShape 33"/>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70" name="CustomShape 34"/>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71" name="CustomShape 35"/>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72" name="CustomShape 36"/>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73" name="CustomShape 37"/>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374" name="CustomShape 38"/>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
            </a:r>
            <a:endParaRPr b="0" lang="en-US" sz="1800" spc="-1" strike="noStrike">
              <a:latin typeface="Arial"/>
            </a:endParaRPr>
          </a:p>
        </p:txBody>
      </p:sp>
      <p:sp>
        <p:nvSpPr>
          <p:cNvPr id="1375" name="CustomShape 39"/>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376" name="CustomShape 40"/>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377" name="CustomShape 41"/>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378" name="CustomShape 42"/>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379" name="CustomShape 43"/>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380" name="CustomShape 44"/>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381" name="CustomShape 45"/>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382" name="CustomShape 46"/>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383" name="CustomShape 47"/>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[“tan”]</a:t>
            </a:r>
            <a:endParaRPr b="0" lang="en-US" sz="1800" spc="-1" strike="noStrike">
              <a:latin typeface="Arial"/>
            </a:endParaRPr>
          </a:p>
        </p:txBody>
      </p:sp>
      <p:sp>
        <p:nvSpPr>
          <p:cNvPr id="1384" name="CustomShape 48"/>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385" name="CustomShape 49"/>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386" name="CustomShape 50"/>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387" name="Line 51"/>
          <p:cNvSpPr/>
          <p:nvPr/>
        </p:nvSpPr>
        <p:spPr>
          <a:xfrm>
            <a:off x="1280160" y="1233000"/>
            <a:ext cx="0" cy="320040"/>
          </a:xfrm>
          <a:prstGeom prst="line">
            <a:avLst/>
          </a:prstGeom>
          <a:ln>
            <a:solidFill>
              <a:srgbClr val="000000"/>
            </a:solidFill>
            <a:tailEnd len="med" type="triangle" w="med"/>
          </a:ln>
        </p:spPr>
        <p:style>
          <a:lnRef idx="0"/>
          <a:fillRef idx="0"/>
          <a:effectRef idx="0"/>
          <a:fontRef idx="minor"/>
        </p:style>
      </p:sp>
      <p:sp>
        <p:nvSpPr>
          <p:cNvPr id="1388" name="CustomShape 52"/>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89" name="CustomShape 53"/>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390" name="CustomShape 54"/>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391" name="CustomShape 55"/>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392" name="CustomShape 56"/>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393" name="CustomShape 57"/>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394" name="CustomShape 58"/>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395" name="CustomShape 59"/>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396" name="CustomShape 60"/>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397" name="CustomShape 61"/>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398" name="CustomShape 62"/>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399" name="CustomShape 63"/>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400" name="CustomShape 64"/>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401" name="CustomShape 65"/>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402" name="CustomShape 66"/>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403" name="CustomShape 67"/>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404" name="CustomShape 68"/>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405" name="CustomShape 69"/>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406" name="CustomShape 70"/>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407" name="CustomShape 71"/>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408" name="CustomShape 72"/>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409" name="CustomShape 73"/>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410" name="CustomShape 74"/>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411" name="CustomShape 75"/>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412" name="CustomShape 76"/>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413" name="CustomShape 77"/>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 name="CustomShape 1"/>
          <p:cNvSpPr/>
          <p:nvPr/>
        </p:nvSpPr>
        <p:spPr>
          <a:xfrm>
            <a:off x="529560" y="182880"/>
            <a:ext cx="9069480" cy="944280"/>
          </a:xfrm>
          <a:prstGeom prst="rect">
            <a:avLst/>
          </a:prstGeom>
          <a:noFill/>
          <a:ln>
            <a:noFill/>
          </a:ln>
        </p:spPr>
        <p:style>
          <a:lnRef idx="0"/>
          <a:fillRef idx="0"/>
          <a:effectRef idx="0"/>
          <a:fontRef idx="minor"/>
        </p:style>
        <p:txBody>
          <a:bodyPr lIns="0" rIns="0" tIns="0" bIns="0" anchor="ctr">
            <a:noAutofit/>
          </a:bodyPr>
          <a:p>
            <a:pPr algn="ctr">
              <a:lnSpc>
                <a:spcPct val="100000"/>
              </a:lnSpc>
            </a:pPr>
            <a:r>
              <a:rPr b="0" lang="en-US" sz="4400" spc="-1" strike="noStrike">
                <a:solidFill>
                  <a:srgbClr val="000000"/>
                </a:solidFill>
                <a:latin typeface="Arial"/>
                <a:ea typeface="DejaVu Sans"/>
              </a:rPr>
              <a:t>Count sort and hashing</a:t>
            </a:r>
            <a:endParaRPr b="0" lang="en-US" sz="4400" spc="-1" strike="noStrike">
              <a:latin typeface="Arial"/>
            </a:endParaRPr>
          </a:p>
        </p:txBody>
      </p:sp>
      <p:sp>
        <p:nvSpPr>
          <p:cNvPr id="79" name="CustomShape 2"/>
          <p:cNvSpPr/>
          <p:nvPr/>
        </p:nvSpPr>
        <p:spPr>
          <a:xfrm>
            <a:off x="183600" y="2233080"/>
            <a:ext cx="9690480" cy="1057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The main idea for solving this problem is to count all occurrences of letters in each word,  calculate a hash based on the counts, and store it in a hash table. We initialize a hash map where the key is the hash (which could be a string, tuple or other representation), and the value is a list. Then, we iterate through the input list of strings. For each word we create an array of size 26 (assuming only lowercase letters) to count letter occurrences. Further we calculate the hash of this array and append the word to the list corresponding to that hash.</a:t>
            </a:r>
            <a:endParaRPr b="0" lang="en-US" sz="1800" spc="-1" strike="noStrike">
              <a:latin typeface="Arial"/>
            </a:endParaRPr>
          </a:p>
          <a:p>
            <a:pPr>
              <a:lnSpc>
                <a:spcPct val="100000"/>
              </a:lnSpc>
            </a:pPr>
            <a:r>
              <a:rPr b="0" lang="en-US" sz="1800" spc="-1" strike="noStrike">
                <a:solidFill>
                  <a:srgbClr val="000000"/>
                </a:solidFill>
                <a:latin typeface="Arial"/>
                <a:ea typeface="DejaVu Sans"/>
              </a:rPr>
              <a:t>After processing the input array, we return list of values from the hash map.</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4"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415"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416"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417" name="Line 4"/>
          <p:cNvSpPr/>
          <p:nvPr/>
        </p:nvSpPr>
        <p:spPr>
          <a:xfrm>
            <a:off x="5577840" y="182880"/>
            <a:ext cx="0" cy="320040"/>
          </a:xfrm>
          <a:prstGeom prst="line">
            <a:avLst/>
          </a:prstGeom>
          <a:ln>
            <a:solidFill>
              <a:srgbClr val="000000"/>
            </a:solidFill>
            <a:tailEnd len="med" type="triangle" w="med"/>
          </a:ln>
        </p:spPr>
        <p:style>
          <a:lnRef idx="0"/>
          <a:fillRef idx="0"/>
          <a:effectRef idx="0"/>
          <a:fontRef idx="minor"/>
        </p:style>
      </p:sp>
      <p:sp>
        <p:nvSpPr>
          <p:cNvPr id="1418"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“nat”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‘a’</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curr[0] = 1</a:t>
            </a:r>
            <a:endParaRPr b="0" lang="en-US" sz="1800" spc="-1" strike="noStrike">
              <a:latin typeface="Arial"/>
            </a:endParaRPr>
          </a:p>
        </p:txBody>
      </p:sp>
      <p:sp>
        <p:nvSpPr>
          <p:cNvPr id="1419"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420"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421"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422"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423"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424"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425" name="CustomShape 12"/>
          <p:cNvSpPr/>
          <p:nvPr/>
        </p:nvSpPr>
        <p:spPr>
          <a:xfrm>
            <a:off x="367560" y="3401640"/>
            <a:ext cx="365400" cy="345960"/>
          </a:xfrm>
          <a:prstGeom prst="rect">
            <a:avLst/>
          </a:prstGeom>
          <a:noFill/>
          <a:ln>
            <a:noFill/>
          </a:ln>
        </p:spPr>
        <p:style>
          <a:lnRef idx="0"/>
          <a:fillRef idx="0"/>
          <a:effectRef idx="0"/>
          <a:fontRef idx="minor"/>
        </p:style>
      </p:sp>
      <p:sp>
        <p:nvSpPr>
          <p:cNvPr id="1426"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27"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28"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29"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0"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1"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2"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3"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4" name="CustomShape 21"/>
          <p:cNvSpPr/>
          <p:nvPr/>
        </p:nvSpPr>
        <p:spPr>
          <a:xfrm>
            <a:off x="3291840" y="3401640"/>
            <a:ext cx="365400" cy="345960"/>
          </a:xfrm>
          <a:prstGeom prst="rect">
            <a:avLst/>
          </a:prstGeom>
          <a:noFill/>
          <a:ln>
            <a:noFill/>
          </a:ln>
        </p:spPr>
        <p:style>
          <a:lnRef idx="0"/>
          <a:fillRef idx="0"/>
          <a:effectRef idx="0"/>
          <a:fontRef idx="minor"/>
        </p:style>
      </p:sp>
      <p:sp>
        <p:nvSpPr>
          <p:cNvPr id="1435"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6"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7"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8"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9"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440"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41"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42"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43"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44"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45"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46"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47"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48"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49"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50"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51"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52"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453"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
            </a:r>
            <a:endParaRPr b="0" lang="en-US" sz="1800" spc="-1" strike="noStrike">
              <a:latin typeface="Arial"/>
            </a:endParaRPr>
          </a:p>
        </p:txBody>
      </p:sp>
      <p:sp>
        <p:nvSpPr>
          <p:cNvPr id="1454"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455"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456"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457"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458"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459"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460"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461"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462"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[“tan”]</a:t>
            </a:r>
            <a:endParaRPr b="0" lang="en-US" sz="1800" spc="-1" strike="noStrike">
              <a:latin typeface="Arial"/>
            </a:endParaRPr>
          </a:p>
        </p:txBody>
      </p:sp>
      <p:sp>
        <p:nvSpPr>
          <p:cNvPr id="1463"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464"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465"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466" name="Line 53"/>
          <p:cNvSpPr/>
          <p:nvPr/>
        </p:nvSpPr>
        <p:spPr>
          <a:xfrm>
            <a:off x="1828800" y="1233000"/>
            <a:ext cx="0" cy="320040"/>
          </a:xfrm>
          <a:prstGeom prst="line">
            <a:avLst/>
          </a:prstGeom>
          <a:ln>
            <a:solidFill>
              <a:srgbClr val="000000"/>
            </a:solidFill>
            <a:tailEnd len="med" type="triangle" w="med"/>
          </a:ln>
        </p:spPr>
        <p:style>
          <a:lnRef idx="0"/>
          <a:fillRef idx="0"/>
          <a:effectRef idx="0"/>
          <a:fontRef idx="minor"/>
        </p:style>
      </p:sp>
      <p:sp>
        <p:nvSpPr>
          <p:cNvPr id="1467"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68"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469"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470"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471"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472"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473"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474"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475"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476"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477"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478"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479"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480"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481"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482"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483"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484"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485"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486"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487"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488"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489"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490"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491"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492"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3"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494"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495"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496" name="Line 4"/>
          <p:cNvSpPr/>
          <p:nvPr/>
        </p:nvSpPr>
        <p:spPr>
          <a:xfrm>
            <a:off x="5577840" y="182880"/>
            <a:ext cx="0" cy="320040"/>
          </a:xfrm>
          <a:prstGeom prst="line">
            <a:avLst/>
          </a:prstGeom>
          <a:ln>
            <a:solidFill>
              <a:srgbClr val="000000"/>
            </a:solidFill>
            <a:tailEnd len="med" type="triangle" w="med"/>
          </a:ln>
        </p:spPr>
        <p:style>
          <a:lnRef idx="0"/>
          <a:fillRef idx="0"/>
          <a:effectRef idx="0"/>
          <a:fontRef idx="minor"/>
        </p:style>
      </p:sp>
      <p:sp>
        <p:nvSpPr>
          <p:cNvPr id="1497"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“nat”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curr[19] = 1</a:t>
            </a:r>
            <a:endParaRPr b="0" lang="en-US" sz="1800" spc="-1" strike="noStrike">
              <a:latin typeface="Arial"/>
            </a:endParaRPr>
          </a:p>
        </p:txBody>
      </p:sp>
      <p:sp>
        <p:nvSpPr>
          <p:cNvPr id="1498"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499"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500"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501"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502"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503"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504" name="CustomShape 12"/>
          <p:cNvSpPr/>
          <p:nvPr/>
        </p:nvSpPr>
        <p:spPr>
          <a:xfrm>
            <a:off x="367560" y="3401640"/>
            <a:ext cx="365400" cy="345960"/>
          </a:xfrm>
          <a:prstGeom prst="rect">
            <a:avLst/>
          </a:prstGeom>
          <a:noFill/>
          <a:ln>
            <a:noFill/>
          </a:ln>
        </p:spPr>
        <p:style>
          <a:lnRef idx="0"/>
          <a:fillRef idx="0"/>
          <a:effectRef idx="0"/>
          <a:fontRef idx="minor"/>
        </p:style>
      </p:sp>
      <p:sp>
        <p:nvSpPr>
          <p:cNvPr id="1505"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06"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07"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08"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09"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10"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11"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12"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13" name="CustomShape 21"/>
          <p:cNvSpPr/>
          <p:nvPr/>
        </p:nvSpPr>
        <p:spPr>
          <a:xfrm>
            <a:off x="3291840" y="3401640"/>
            <a:ext cx="365400" cy="345960"/>
          </a:xfrm>
          <a:prstGeom prst="rect">
            <a:avLst/>
          </a:prstGeom>
          <a:noFill/>
          <a:ln>
            <a:noFill/>
          </a:ln>
        </p:spPr>
        <p:style>
          <a:lnRef idx="0"/>
          <a:fillRef idx="0"/>
          <a:effectRef idx="0"/>
          <a:fontRef idx="minor"/>
        </p:style>
      </p:sp>
      <p:sp>
        <p:nvSpPr>
          <p:cNvPr id="1514"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15"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16"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17"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18"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519"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20"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21"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22"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23"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24"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525"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26"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27"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28"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29"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30"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31"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532"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
            </a:r>
            <a:endParaRPr b="0" lang="en-US" sz="1800" spc="-1" strike="noStrike">
              <a:latin typeface="Arial"/>
            </a:endParaRPr>
          </a:p>
        </p:txBody>
      </p:sp>
      <p:sp>
        <p:nvSpPr>
          <p:cNvPr id="1533"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534"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535"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536"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537"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538"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539"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540"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541"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[“tan”]</a:t>
            </a:r>
            <a:endParaRPr b="0" lang="en-US" sz="1800" spc="-1" strike="noStrike">
              <a:latin typeface="Arial"/>
            </a:endParaRPr>
          </a:p>
        </p:txBody>
      </p:sp>
      <p:sp>
        <p:nvSpPr>
          <p:cNvPr id="1542"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543"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544"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545" name="Line 53"/>
          <p:cNvSpPr/>
          <p:nvPr/>
        </p:nvSpPr>
        <p:spPr>
          <a:xfrm>
            <a:off x="2377440" y="1234800"/>
            <a:ext cx="0" cy="320040"/>
          </a:xfrm>
          <a:prstGeom prst="line">
            <a:avLst/>
          </a:prstGeom>
          <a:ln>
            <a:solidFill>
              <a:srgbClr val="000000"/>
            </a:solidFill>
            <a:tailEnd len="med" type="triangle" w="med"/>
          </a:ln>
        </p:spPr>
        <p:style>
          <a:lnRef idx="0"/>
          <a:fillRef idx="0"/>
          <a:effectRef idx="0"/>
          <a:fontRef idx="minor"/>
        </p:style>
      </p:sp>
      <p:sp>
        <p:nvSpPr>
          <p:cNvPr id="1546"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47"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548"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549"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550"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551"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552"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553"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554"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555"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556"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557"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558"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559"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560"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561"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562"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563"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564"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565"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566"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567"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568"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569"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570"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571"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72"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573"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574"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575" name="Line 4"/>
          <p:cNvSpPr/>
          <p:nvPr/>
        </p:nvSpPr>
        <p:spPr>
          <a:xfrm>
            <a:off x="5577840" y="182880"/>
            <a:ext cx="0" cy="320040"/>
          </a:xfrm>
          <a:prstGeom prst="line">
            <a:avLst/>
          </a:prstGeom>
          <a:ln>
            <a:solidFill>
              <a:srgbClr val="000000"/>
            </a:solidFill>
            <a:tailEnd len="med" type="triangle" w="med"/>
          </a:ln>
        </p:spPr>
        <p:style>
          <a:lnRef idx="0"/>
          <a:fillRef idx="0"/>
          <a:effectRef idx="0"/>
          <a:fontRef idx="minor"/>
        </p:style>
      </p:sp>
      <p:sp>
        <p:nvSpPr>
          <p:cNvPr id="1576" name="CustomShape 5"/>
          <p:cNvSpPr/>
          <p:nvPr/>
        </p:nvSpPr>
        <p:spPr>
          <a:xfrm>
            <a:off x="327960" y="4297680"/>
            <a:ext cx="3512160" cy="73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“nat”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res[k2] = </a:t>
            </a:r>
            <a:r>
              <a:rPr b="0" lang="en-US" sz="1800" spc="-1" strike="noStrike">
                <a:solidFill>
                  <a:srgbClr val="000000"/>
                </a:solidFill>
                <a:latin typeface="Arial"/>
                <a:ea typeface="Noto Sans CJK SC"/>
              </a:rPr>
              <a:t>[“tan”, “nat</a:t>
            </a:r>
            <a:r>
              <a:rPr b="0" lang="en-US" sz="1800" spc="-1" strike="noStrike">
                <a:solidFill>
                  <a:srgbClr val="000000"/>
                </a:solidFill>
                <a:latin typeface="Arial"/>
                <a:ea typeface="DejaVu Sans"/>
              </a:rPr>
              <a:t>”]</a:t>
            </a:r>
            <a:endParaRPr b="0" lang="en-US" sz="1800" spc="-1" strike="noStrike">
              <a:latin typeface="Arial"/>
            </a:endParaRPr>
          </a:p>
        </p:txBody>
      </p:sp>
      <p:sp>
        <p:nvSpPr>
          <p:cNvPr id="1577"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578"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579"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580"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581"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582"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583" name="CustomShape 12"/>
          <p:cNvSpPr/>
          <p:nvPr/>
        </p:nvSpPr>
        <p:spPr>
          <a:xfrm>
            <a:off x="367560" y="3401640"/>
            <a:ext cx="365400" cy="345960"/>
          </a:xfrm>
          <a:prstGeom prst="rect">
            <a:avLst/>
          </a:prstGeom>
          <a:noFill/>
          <a:ln>
            <a:noFill/>
          </a:ln>
        </p:spPr>
        <p:style>
          <a:lnRef idx="0"/>
          <a:fillRef idx="0"/>
          <a:effectRef idx="0"/>
          <a:fontRef idx="minor"/>
        </p:style>
      </p:sp>
      <p:sp>
        <p:nvSpPr>
          <p:cNvPr id="1584"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85"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86"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87"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88"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89"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90"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91"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92" name="CustomShape 21"/>
          <p:cNvSpPr/>
          <p:nvPr/>
        </p:nvSpPr>
        <p:spPr>
          <a:xfrm>
            <a:off x="3291840" y="3401640"/>
            <a:ext cx="365400" cy="345960"/>
          </a:xfrm>
          <a:prstGeom prst="rect">
            <a:avLst/>
          </a:prstGeom>
          <a:noFill/>
          <a:ln>
            <a:noFill/>
          </a:ln>
        </p:spPr>
        <p:style>
          <a:lnRef idx="0"/>
          <a:fillRef idx="0"/>
          <a:effectRef idx="0"/>
          <a:fontRef idx="minor"/>
        </p:style>
      </p:sp>
      <p:sp>
        <p:nvSpPr>
          <p:cNvPr id="1593"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94"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95"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96"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97"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598"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599"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0"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1"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2"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3"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604"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5"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6"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7"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8"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09"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10"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611"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
            </a:r>
            <a:endParaRPr b="0" lang="en-US" sz="1800" spc="-1" strike="noStrike">
              <a:latin typeface="Arial"/>
            </a:endParaRPr>
          </a:p>
        </p:txBody>
      </p:sp>
      <p:sp>
        <p:nvSpPr>
          <p:cNvPr id="1612"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613"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614"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615"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616"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617"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618"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619"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620"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[“tan”, “nat</a:t>
            </a:r>
            <a:r>
              <a:rPr b="0" lang="en-US" sz="1800" spc="-1" strike="noStrike">
                <a:solidFill>
                  <a:srgbClr val="000000"/>
                </a:solidFill>
                <a:latin typeface="Arial"/>
                <a:ea typeface="DejaVu Sans"/>
              </a:rPr>
              <a:t>”]</a:t>
            </a:r>
            <a:endParaRPr b="0" lang="en-US" sz="1800" spc="-1" strike="noStrike">
              <a:latin typeface="Arial"/>
            </a:endParaRPr>
          </a:p>
        </p:txBody>
      </p:sp>
      <p:sp>
        <p:nvSpPr>
          <p:cNvPr id="1621"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622"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623"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624" name="CustomShape 53"/>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25" name="CustomShape 54"/>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626" name="CustomShape 55"/>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627" name="CustomShape 56"/>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628" name="CustomShape 57"/>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629" name="CustomShape 58"/>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630" name="CustomShape 59"/>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631" name="CustomShape 60"/>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632" name="CustomShape 61"/>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633" name="CustomShape 62"/>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634" name="CustomShape 63"/>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635" name="CustomShape 64"/>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636" name="CustomShape 65"/>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637" name="CustomShape 66"/>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638" name="CustomShape 67"/>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639" name="CustomShape 68"/>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640" name="CustomShape 69"/>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641" name="CustomShape 70"/>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642" name="CustomShape 71"/>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643" name="CustomShape 72"/>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644" name="CustomShape 73"/>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645" name="CustomShape 74"/>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646" name="CustomShape 75"/>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647" name="CustomShape 76"/>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648" name="CustomShape 77"/>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649" name="CustomShape 78"/>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50"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651"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652"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653" name="Line 4"/>
          <p:cNvSpPr/>
          <p:nvPr/>
        </p:nvSpPr>
        <p:spPr>
          <a:xfrm>
            <a:off x="6492240" y="182880"/>
            <a:ext cx="0" cy="320040"/>
          </a:xfrm>
          <a:prstGeom prst="line">
            <a:avLst/>
          </a:prstGeom>
          <a:ln>
            <a:solidFill>
              <a:srgbClr val="000000"/>
            </a:solidFill>
            <a:tailEnd len="med" type="triangle" w="med"/>
          </a:ln>
        </p:spPr>
        <p:style>
          <a:lnRef idx="0"/>
          <a:fillRef idx="0"/>
          <a:effectRef idx="0"/>
          <a:fontRef idx="minor"/>
        </p:style>
      </p:sp>
      <p:sp>
        <p:nvSpPr>
          <p:cNvPr id="1654"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“bat”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‘b’</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curr[1] = 1</a:t>
            </a:r>
            <a:endParaRPr b="0" lang="en-US" sz="1800" spc="-1" strike="noStrike">
              <a:latin typeface="Arial"/>
            </a:endParaRPr>
          </a:p>
        </p:txBody>
      </p:sp>
      <p:sp>
        <p:nvSpPr>
          <p:cNvPr id="1655"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656"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657"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658"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659"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660"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61" name="CustomShape 12"/>
          <p:cNvSpPr/>
          <p:nvPr/>
        </p:nvSpPr>
        <p:spPr>
          <a:xfrm>
            <a:off x="367560" y="3401640"/>
            <a:ext cx="365400" cy="345960"/>
          </a:xfrm>
          <a:prstGeom prst="rect">
            <a:avLst/>
          </a:prstGeom>
          <a:noFill/>
          <a:ln>
            <a:noFill/>
          </a:ln>
        </p:spPr>
        <p:style>
          <a:lnRef idx="0"/>
          <a:fillRef idx="0"/>
          <a:effectRef idx="0"/>
          <a:fontRef idx="minor"/>
        </p:style>
      </p:sp>
      <p:sp>
        <p:nvSpPr>
          <p:cNvPr id="1662"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663"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64"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65"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66"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67"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68"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69"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70" name="CustomShape 21"/>
          <p:cNvSpPr/>
          <p:nvPr/>
        </p:nvSpPr>
        <p:spPr>
          <a:xfrm>
            <a:off x="3291840" y="3401640"/>
            <a:ext cx="365400" cy="345960"/>
          </a:xfrm>
          <a:prstGeom prst="rect">
            <a:avLst/>
          </a:prstGeom>
          <a:noFill/>
          <a:ln>
            <a:noFill/>
          </a:ln>
        </p:spPr>
        <p:style>
          <a:lnRef idx="0"/>
          <a:fillRef idx="0"/>
          <a:effectRef idx="0"/>
          <a:fontRef idx="minor"/>
        </p:style>
      </p:sp>
      <p:sp>
        <p:nvSpPr>
          <p:cNvPr id="1671"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72"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73"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74"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75"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76"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77"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78"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79"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80"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81"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82"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83"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84"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85"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86"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87"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688"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689"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
            </a:r>
            <a:endParaRPr b="0" lang="en-US" sz="1800" spc="-1" strike="noStrike">
              <a:latin typeface="Arial"/>
            </a:endParaRPr>
          </a:p>
        </p:txBody>
      </p:sp>
      <p:sp>
        <p:nvSpPr>
          <p:cNvPr id="1690"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691"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692"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693"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694"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695"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696"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697"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698"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[“tan”, “nat</a:t>
            </a:r>
            <a:r>
              <a:rPr b="0" lang="en-US" sz="1800" spc="-1" strike="noStrike">
                <a:solidFill>
                  <a:srgbClr val="000000"/>
                </a:solidFill>
                <a:latin typeface="Arial"/>
                <a:ea typeface="DejaVu Sans"/>
              </a:rPr>
              <a:t>”]</a:t>
            </a:r>
            <a:endParaRPr b="0" lang="en-US" sz="1800" spc="-1" strike="noStrike">
              <a:latin typeface="Arial"/>
            </a:endParaRPr>
          </a:p>
        </p:txBody>
      </p:sp>
      <p:sp>
        <p:nvSpPr>
          <p:cNvPr id="1699"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700"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701"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702" name="Line 53"/>
          <p:cNvSpPr/>
          <p:nvPr/>
        </p:nvSpPr>
        <p:spPr>
          <a:xfrm>
            <a:off x="1280160" y="1233000"/>
            <a:ext cx="0" cy="320040"/>
          </a:xfrm>
          <a:prstGeom prst="line">
            <a:avLst/>
          </a:prstGeom>
          <a:ln>
            <a:solidFill>
              <a:srgbClr val="000000"/>
            </a:solidFill>
            <a:tailEnd len="med" type="triangle" w="med"/>
          </a:ln>
        </p:spPr>
        <p:style>
          <a:lnRef idx="0"/>
          <a:fillRef idx="0"/>
          <a:effectRef idx="0"/>
          <a:fontRef idx="minor"/>
        </p:style>
      </p:sp>
      <p:sp>
        <p:nvSpPr>
          <p:cNvPr id="1703"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04"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705"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706"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707"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708"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709"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710"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711"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712"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713"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714"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715"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716"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717"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718"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719"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720"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721"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722"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723"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724"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725"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726"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727"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728"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29"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730"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731"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732" name="Line 4"/>
          <p:cNvSpPr/>
          <p:nvPr/>
        </p:nvSpPr>
        <p:spPr>
          <a:xfrm>
            <a:off x="6492240" y="182880"/>
            <a:ext cx="0" cy="320040"/>
          </a:xfrm>
          <a:prstGeom prst="line">
            <a:avLst/>
          </a:prstGeom>
          <a:ln>
            <a:solidFill>
              <a:srgbClr val="000000"/>
            </a:solidFill>
            <a:tailEnd len="med" type="triangle" w="med"/>
          </a:ln>
        </p:spPr>
        <p:style>
          <a:lnRef idx="0"/>
          <a:fillRef idx="0"/>
          <a:effectRef idx="0"/>
          <a:fontRef idx="minor"/>
        </p:style>
      </p:sp>
      <p:sp>
        <p:nvSpPr>
          <p:cNvPr id="1733"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“bat”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‘a’</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curr[0] = 1</a:t>
            </a:r>
            <a:endParaRPr b="0" lang="en-US" sz="1800" spc="-1" strike="noStrike">
              <a:latin typeface="Arial"/>
            </a:endParaRPr>
          </a:p>
        </p:txBody>
      </p:sp>
      <p:sp>
        <p:nvSpPr>
          <p:cNvPr id="1734"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735"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736"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737"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738"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739"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740" name="CustomShape 12"/>
          <p:cNvSpPr/>
          <p:nvPr/>
        </p:nvSpPr>
        <p:spPr>
          <a:xfrm>
            <a:off x="367560" y="3401640"/>
            <a:ext cx="365400" cy="345960"/>
          </a:xfrm>
          <a:prstGeom prst="rect">
            <a:avLst/>
          </a:prstGeom>
          <a:noFill/>
          <a:ln>
            <a:noFill/>
          </a:ln>
        </p:spPr>
        <p:style>
          <a:lnRef idx="0"/>
          <a:fillRef idx="0"/>
          <a:effectRef idx="0"/>
          <a:fontRef idx="minor"/>
        </p:style>
      </p:sp>
      <p:sp>
        <p:nvSpPr>
          <p:cNvPr id="1741"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742"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43"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44"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45"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46"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47"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48"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49" name="CustomShape 21"/>
          <p:cNvSpPr/>
          <p:nvPr/>
        </p:nvSpPr>
        <p:spPr>
          <a:xfrm>
            <a:off x="3291840" y="3401640"/>
            <a:ext cx="365400" cy="345960"/>
          </a:xfrm>
          <a:prstGeom prst="rect">
            <a:avLst/>
          </a:prstGeom>
          <a:noFill/>
          <a:ln>
            <a:noFill/>
          </a:ln>
        </p:spPr>
        <p:style>
          <a:lnRef idx="0"/>
          <a:fillRef idx="0"/>
          <a:effectRef idx="0"/>
          <a:fontRef idx="minor"/>
        </p:style>
      </p:sp>
      <p:sp>
        <p:nvSpPr>
          <p:cNvPr id="1750"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1"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2"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3"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4"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5"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6"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7"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8"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9"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60"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61"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62"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63"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64"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65"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66"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67"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768"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
            </a:r>
            <a:endParaRPr b="0" lang="en-US" sz="1800" spc="-1" strike="noStrike">
              <a:latin typeface="Arial"/>
            </a:endParaRPr>
          </a:p>
        </p:txBody>
      </p:sp>
      <p:sp>
        <p:nvSpPr>
          <p:cNvPr id="1769"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770"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771"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772"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773"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774"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775"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776"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777"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[“tan”, “nat</a:t>
            </a:r>
            <a:r>
              <a:rPr b="0" lang="en-US" sz="1800" spc="-1" strike="noStrike">
                <a:solidFill>
                  <a:srgbClr val="000000"/>
                </a:solidFill>
                <a:latin typeface="Arial"/>
                <a:ea typeface="DejaVu Sans"/>
              </a:rPr>
              <a:t>”]</a:t>
            </a:r>
            <a:endParaRPr b="0" lang="en-US" sz="1800" spc="-1" strike="noStrike">
              <a:latin typeface="Arial"/>
            </a:endParaRPr>
          </a:p>
        </p:txBody>
      </p:sp>
      <p:sp>
        <p:nvSpPr>
          <p:cNvPr id="1778"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779"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780"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781" name="Line 53"/>
          <p:cNvSpPr/>
          <p:nvPr/>
        </p:nvSpPr>
        <p:spPr>
          <a:xfrm>
            <a:off x="1828800" y="1233000"/>
            <a:ext cx="0" cy="320040"/>
          </a:xfrm>
          <a:prstGeom prst="line">
            <a:avLst/>
          </a:prstGeom>
          <a:ln>
            <a:solidFill>
              <a:srgbClr val="000000"/>
            </a:solidFill>
            <a:tailEnd len="med" type="triangle" w="med"/>
          </a:ln>
        </p:spPr>
        <p:style>
          <a:lnRef idx="0"/>
          <a:fillRef idx="0"/>
          <a:effectRef idx="0"/>
          <a:fontRef idx="minor"/>
        </p:style>
      </p:sp>
      <p:sp>
        <p:nvSpPr>
          <p:cNvPr id="1782"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83"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784"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785"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786"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787"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788"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789"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790"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791"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792"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793"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794"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795"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796"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797"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798"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799"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800"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801"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802"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803"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804"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805"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806"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807"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08"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809"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810"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811" name="Line 4"/>
          <p:cNvSpPr/>
          <p:nvPr/>
        </p:nvSpPr>
        <p:spPr>
          <a:xfrm>
            <a:off x="6492240" y="182880"/>
            <a:ext cx="0" cy="320040"/>
          </a:xfrm>
          <a:prstGeom prst="line">
            <a:avLst/>
          </a:prstGeom>
          <a:ln>
            <a:solidFill>
              <a:srgbClr val="000000"/>
            </a:solidFill>
            <a:tailEnd len="med" type="triangle" w="med"/>
          </a:ln>
        </p:spPr>
        <p:style>
          <a:lnRef idx="0"/>
          <a:fillRef idx="0"/>
          <a:effectRef idx="0"/>
          <a:fontRef idx="minor"/>
        </p:style>
      </p:sp>
      <p:sp>
        <p:nvSpPr>
          <p:cNvPr id="1812"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“bat”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curr[19] = 1</a:t>
            </a:r>
            <a:endParaRPr b="0" lang="en-US" sz="1800" spc="-1" strike="noStrike">
              <a:latin typeface="Arial"/>
            </a:endParaRPr>
          </a:p>
        </p:txBody>
      </p:sp>
      <p:sp>
        <p:nvSpPr>
          <p:cNvPr id="1813"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814"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815"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816"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817"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818"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819" name="CustomShape 12"/>
          <p:cNvSpPr/>
          <p:nvPr/>
        </p:nvSpPr>
        <p:spPr>
          <a:xfrm>
            <a:off x="367560" y="3401640"/>
            <a:ext cx="365400" cy="345960"/>
          </a:xfrm>
          <a:prstGeom prst="rect">
            <a:avLst/>
          </a:prstGeom>
          <a:noFill/>
          <a:ln>
            <a:noFill/>
          </a:ln>
        </p:spPr>
        <p:style>
          <a:lnRef idx="0"/>
          <a:fillRef idx="0"/>
          <a:effectRef idx="0"/>
          <a:fontRef idx="minor"/>
        </p:style>
      </p:sp>
      <p:sp>
        <p:nvSpPr>
          <p:cNvPr id="1820"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821"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22"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23"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24"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25"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26"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27"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28" name="CustomShape 21"/>
          <p:cNvSpPr/>
          <p:nvPr/>
        </p:nvSpPr>
        <p:spPr>
          <a:xfrm>
            <a:off x="3291840" y="3401640"/>
            <a:ext cx="365400" cy="345960"/>
          </a:xfrm>
          <a:prstGeom prst="rect">
            <a:avLst/>
          </a:prstGeom>
          <a:noFill/>
          <a:ln>
            <a:noFill/>
          </a:ln>
        </p:spPr>
        <p:style>
          <a:lnRef idx="0"/>
          <a:fillRef idx="0"/>
          <a:effectRef idx="0"/>
          <a:fontRef idx="minor"/>
        </p:style>
      </p:sp>
      <p:sp>
        <p:nvSpPr>
          <p:cNvPr id="1829"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0"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1"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2"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3"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4"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5"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6"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7"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8"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9"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840"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41"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42"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43"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44"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45"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46"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847"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
            </a:r>
            <a:endParaRPr b="0" lang="en-US" sz="1800" spc="-1" strike="noStrike">
              <a:latin typeface="Arial"/>
            </a:endParaRPr>
          </a:p>
        </p:txBody>
      </p:sp>
      <p:sp>
        <p:nvSpPr>
          <p:cNvPr id="1848"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849"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850"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851"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852"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853"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854"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855"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856"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[“tan”, “nat</a:t>
            </a:r>
            <a:r>
              <a:rPr b="0" lang="en-US" sz="1800" spc="-1" strike="noStrike">
                <a:solidFill>
                  <a:srgbClr val="000000"/>
                </a:solidFill>
                <a:latin typeface="Arial"/>
                <a:ea typeface="DejaVu Sans"/>
              </a:rPr>
              <a:t>”]</a:t>
            </a:r>
            <a:endParaRPr b="0" lang="en-US" sz="1800" spc="-1" strike="noStrike">
              <a:latin typeface="Arial"/>
            </a:endParaRPr>
          </a:p>
        </p:txBody>
      </p:sp>
      <p:sp>
        <p:nvSpPr>
          <p:cNvPr id="1857"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1858"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1859"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  </a:t>
            </a:r>
            <a:endParaRPr b="0" lang="en-US" sz="1800" spc="-1" strike="noStrike">
              <a:latin typeface="Arial"/>
            </a:endParaRPr>
          </a:p>
        </p:txBody>
      </p:sp>
      <p:sp>
        <p:nvSpPr>
          <p:cNvPr id="1860" name="Line 53"/>
          <p:cNvSpPr/>
          <p:nvPr/>
        </p:nvSpPr>
        <p:spPr>
          <a:xfrm>
            <a:off x="2377440" y="1234800"/>
            <a:ext cx="0" cy="320040"/>
          </a:xfrm>
          <a:prstGeom prst="line">
            <a:avLst/>
          </a:prstGeom>
          <a:ln>
            <a:solidFill>
              <a:srgbClr val="000000"/>
            </a:solidFill>
            <a:tailEnd len="med" type="triangle" w="med"/>
          </a:ln>
        </p:spPr>
        <p:style>
          <a:lnRef idx="0"/>
          <a:fillRef idx="0"/>
          <a:effectRef idx="0"/>
          <a:fontRef idx="minor"/>
        </p:style>
      </p:sp>
      <p:sp>
        <p:nvSpPr>
          <p:cNvPr id="1861"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62"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863"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864"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865"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866"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867"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868"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869"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870"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871"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872"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873"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874"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875"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876"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877"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878"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879"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880"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881"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882"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883"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884"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885"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886"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7"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888"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889"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890" name="Line 4"/>
          <p:cNvSpPr/>
          <p:nvPr/>
        </p:nvSpPr>
        <p:spPr>
          <a:xfrm>
            <a:off x="6492240" y="182880"/>
            <a:ext cx="0" cy="320040"/>
          </a:xfrm>
          <a:prstGeom prst="line">
            <a:avLst/>
          </a:prstGeom>
          <a:ln>
            <a:solidFill>
              <a:srgbClr val="000000"/>
            </a:solidFill>
            <a:tailEnd len="med" type="triangle" w="med"/>
          </a:ln>
        </p:spPr>
        <p:style>
          <a:lnRef idx="0"/>
          <a:fillRef idx="0"/>
          <a:effectRef idx="0"/>
          <a:fontRef idx="minor"/>
        </p:style>
      </p:sp>
      <p:sp>
        <p:nvSpPr>
          <p:cNvPr id="1891" name="CustomShape 5"/>
          <p:cNvSpPr/>
          <p:nvPr/>
        </p:nvSpPr>
        <p:spPr>
          <a:xfrm>
            <a:off x="327960" y="4297680"/>
            <a:ext cx="5158080" cy="12798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“bat”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res[k3] = </a:t>
            </a:r>
            <a:r>
              <a:rPr b="0" lang="en-US" sz="1800" spc="-1" strike="noStrike">
                <a:solidFill>
                  <a:srgbClr val="000000"/>
                </a:solidFill>
                <a:latin typeface="Arial"/>
                <a:ea typeface="Noto Sans CJK SC"/>
              </a:rPr>
              <a:t>[“bat”</a:t>
            </a:r>
            <a:r>
              <a:rPr b="0" lang="en-US" sz="1800" spc="-1" strike="noStrike">
                <a:solidFill>
                  <a:srgbClr val="000000"/>
                </a:solidFill>
                <a:latin typeface="Arial"/>
                <a:ea typeface="DejaVu Sans"/>
              </a:rPr>
              <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return [</a:t>
            </a: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 </a:t>
            </a:r>
            <a:r>
              <a:rPr b="0" lang="en-US" sz="1800" spc="-1" strike="noStrike">
                <a:solidFill>
                  <a:srgbClr val="000000"/>
                </a:solidFill>
                <a:latin typeface="Arial"/>
                <a:ea typeface="Noto Sans CJK SC"/>
              </a:rPr>
              <a:t>[“tan”, “nat</a:t>
            </a:r>
            <a:r>
              <a:rPr b="0" lang="en-US" sz="1800" spc="-1" strike="noStrike">
                <a:solidFill>
                  <a:srgbClr val="000000"/>
                </a:solidFill>
                <a:latin typeface="Arial"/>
                <a:ea typeface="DejaVu Sans"/>
              </a:rPr>
              <a:t>”], </a:t>
            </a:r>
            <a:r>
              <a:rPr b="0" lang="en-US" sz="1800" spc="-1" strike="noStrike">
                <a:solidFill>
                  <a:srgbClr val="000000"/>
                </a:solidFill>
                <a:latin typeface="Arial"/>
                <a:ea typeface="Noto Sans CJK SC"/>
              </a:rPr>
              <a:t>[“bat”</a:t>
            </a:r>
            <a:r>
              <a:rPr b="0" lang="en-US" sz="1800" spc="-1" strike="noStrike">
                <a:solidFill>
                  <a:srgbClr val="000000"/>
                </a:solidFill>
                <a:latin typeface="Arial"/>
                <a:ea typeface="DejaVu Sans"/>
              </a:rPr>
              <a:t>]] </a:t>
            </a:r>
            <a:endParaRPr b="0" lang="en-US" sz="1800" spc="-1" strike="noStrike">
              <a:latin typeface="Arial"/>
            </a:endParaRPr>
          </a:p>
        </p:txBody>
      </p:sp>
      <p:sp>
        <p:nvSpPr>
          <p:cNvPr id="1892"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893"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894"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895"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896"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897"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898" name="CustomShape 12"/>
          <p:cNvSpPr/>
          <p:nvPr/>
        </p:nvSpPr>
        <p:spPr>
          <a:xfrm>
            <a:off x="367560" y="3401640"/>
            <a:ext cx="365400" cy="345960"/>
          </a:xfrm>
          <a:prstGeom prst="rect">
            <a:avLst/>
          </a:prstGeom>
          <a:noFill/>
          <a:ln>
            <a:noFill/>
          </a:ln>
        </p:spPr>
        <p:style>
          <a:lnRef idx="0"/>
          <a:fillRef idx="0"/>
          <a:effectRef idx="0"/>
          <a:fontRef idx="minor"/>
        </p:style>
      </p:sp>
      <p:sp>
        <p:nvSpPr>
          <p:cNvPr id="1899"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900"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01"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02"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03"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04"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05"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06"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07" name="CustomShape 21"/>
          <p:cNvSpPr/>
          <p:nvPr/>
        </p:nvSpPr>
        <p:spPr>
          <a:xfrm>
            <a:off x="3291840" y="3401640"/>
            <a:ext cx="365400" cy="345960"/>
          </a:xfrm>
          <a:prstGeom prst="rect">
            <a:avLst/>
          </a:prstGeom>
          <a:noFill/>
          <a:ln>
            <a:noFill/>
          </a:ln>
        </p:spPr>
        <p:style>
          <a:lnRef idx="0"/>
          <a:fillRef idx="0"/>
          <a:effectRef idx="0"/>
          <a:fontRef idx="minor"/>
        </p:style>
      </p:sp>
      <p:sp>
        <p:nvSpPr>
          <p:cNvPr id="1908"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09"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0"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1"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2"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3"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4"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5"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6"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7"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8"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919"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20"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21"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22"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23"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24"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25"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926"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
            </a:r>
            <a:endParaRPr b="0" lang="en-US" sz="1800" spc="-1" strike="noStrike">
              <a:latin typeface="Arial"/>
            </a:endParaRPr>
          </a:p>
        </p:txBody>
      </p:sp>
      <p:sp>
        <p:nvSpPr>
          <p:cNvPr id="1927"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928"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929"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1930"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1931"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1932"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1933"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[“eat”, “</a:t>
            </a:r>
            <a:r>
              <a:rPr b="0" lang="en-US" sz="1800" spc="-1" strike="noStrike">
                <a:solidFill>
                  <a:srgbClr val="000000"/>
                </a:solidFill>
                <a:latin typeface="Arial"/>
                <a:ea typeface="DejaVu Sans"/>
              </a:rPr>
              <a:t>tea”, “ate”]</a:t>
            </a:r>
            <a:endParaRPr b="0" lang="en-US" sz="1800" spc="-1" strike="noStrike">
              <a:latin typeface="Arial"/>
            </a:endParaRPr>
          </a:p>
        </p:txBody>
      </p:sp>
      <p:sp>
        <p:nvSpPr>
          <p:cNvPr id="1934"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k2</a:t>
            </a:r>
            <a:endParaRPr b="0" lang="en-US" sz="1800" spc="-1" strike="noStrike">
              <a:latin typeface="Arial"/>
            </a:endParaRPr>
          </a:p>
        </p:txBody>
      </p:sp>
      <p:sp>
        <p:nvSpPr>
          <p:cNvPr id="1935"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[“tan”, “nat</a:t>
            </a:r>
            <a:r>
              <a:rPr b="0" lang="en-US" sz="1800" spc="-1" strike="noStrike">
                <a:solidFill>
                  <a:srgbClr val="000000"/>
                </a:solidFill>
                <a:latin typeface="Arial"/>
                <a:ea typeface="DejaVu Sans"/>
              </a:rPr>
              <a:t>”]</a:t>
            </a:r>
            <a:endParaRPr b="0" lang="en-US" sz="1800" spc="-1" strike="noStrike">
              <a:latin typeface="Arial"/>
            </a:endParaRPr>
          </a:p>
        </p:txBody>
      </p:sp>
      <p:sp>
        <p:nvSpPr>
          <p:cNvPr id="1936"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k3</a:t>
            </a:r>
            <a:endParaRPr b="0" lang="en-US" sz="1800" spc="-1" strike="noStrike">
              <a:latin typeface="Arial"/>
            </a:endParaRPr>
          </a:p>
        </p:txBody>
      </p:sp>
      <p:sp>
        <p:nvSpPr>
          <p:cNvPr id="1937"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Noto Sans CJK SC"/>
              </a:rPr>
              <a:t>[“bat”</a:t>
            </a:r>
            <a:r>
              <a:rPr b="0" lang="en-US" sz="1800" spc="-1" strike="noStrike">
                <a:solidFill>
                  <a:srgbClr val="000000"/>
                </a:solidFill>
                <a:latin typeface="Arial"/>
                <a:ea typeface="DejaVu Sans"/>
              </a:rPr>
              <a:t>]</a:t>
            </a:r>
            <a:endParaRPr b="0" lang="en-US" sz="1800" spc="-1" strike="noStrike">
              <a:latin typeface="Arial"/>
            </a:endParaRPr>
          </a:p>
        </p:txBody>
      </p:sp>
      <p:sp>
        <p:nvSpPr>
          <p:cNvPr id="1938" name="CustomShape 52"/>
          <p:cNvSpPr/>
          <p:nvPr/>
        </p:nvSpPr>
        <p:spPr>
          <a:xfrm>
            <a:off x="4297680" y="1281240"/>
            <a:ext cx="5668920" cy="8215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K2 = “10000000000001000001000000”</a:t>
            </a:r>
            <a:endParaRPr b="0" lang="en-US" sz="1800" spc="-1" strike="noStrike">
              <a:latin typeface="Arial"/>
            </a:endParaRPr>
          </a:p>
          <a:p>
            <a:pPr>
              <a:lnSpc>
                <a:spcPct val="100000"/>
              </a:lnSpc>
            </a:pPr>
            <a:r>
              <a:rPr b="0" lang="en-US" sz="1800" spc="-1" strike="noStrike">
                <a:solidFill>
                  <a:srgbClr val="000000"/>
                </a:solidFill>
                <a:latin typeface="Arial"/>
                <a:ea typeface="DejaVu Sans"/>
              </a:rPr>
              <a:t>k3 = “11000000000000000001000000”  </a:t>
            </a:r>
            <a:endParaRPr b="0" lang="en-US" sz="1800" spc="-1" strike="noStrike">
              <a:latin typeface="Arial"/>
            </a:endParaRPr>
          </a:p>
        </p:txBody>
      </p:sp>
      <p:sp>
        <p:nvSpPr>
          <p:cNvPr id="1939" name="CustomShape 53"/>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40" name="CustomShape 54"/>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941" name="CustomShape 55"/>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1942" name="CustomShape 56"/>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1943" name="CustomShape 57"/>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944" name="CustomShape 58"/>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945" name="CustomShape 59"/>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946" name="CustomShape 60"/>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947" name="CustomShape 61"/>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948" name="CustomShape 62"/>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949" name="CustomShape 63"/>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950" name="CustomShape 64"/>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951" name="CustomShape 65"/>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952" name="CustomShape 66"/>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953" name="CustomShape 67"/>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954" name="CustomShape 68"/>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955" name="CustomShape 69"/>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956" name="CustomShape 70"/>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957" name="CustomShape 71"/>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958" name="CustomShape 72"/>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959" name="CustomShape 73"/>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960" name="CustomShape 74"/>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961" name="CustomShape 75"/>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962" name="CustomShape 76"/>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963" name="CustomShape 77"/>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964" name="CustomShape 78"/>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81"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82"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83" name="Line 4"/>
          <p:cNvSpPr/>
          <p:nvPr/>
        </p:nvSpPr>
        <p:spPr>
          <a:xfrm>
            <a:off x="1920240" y="182880"/>
            <a:ext cx="0" cy="320040"/>
          </a:xfrm>
          <a:prstGeom prst="line">
            <a:avLst/>
          </a:prstGeom>
          <a:ln>
            <a:solidFill>
              <a:srgbClr val="000000"/>
            </a:solidFill>
            <a:tailEnd len="med" type="triangle" w="med"/>
          </a:ln>
        </p:spPr>
        <p:style>
          <a:lnRef idx="0"/>
          <a:fillRef idx="0"/>
          <a:effectRef idx="0"/>
          <a:fontRef idx="minor"/>
        </p:style>
      </p:sp>
      <p:sp>
        <p:nvSpPr>
          <p:cNvPr id="84"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“eat”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‘e’</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curr[4] = 1</a:t>
            </a:r>
            <a:endParaRPr b="0" lang="en-US" sz="1800" spc="-1" strike="noStrike">
              <a:latin typeface="Arial"/>
            </a:endParaRPr>
          </a:p>
        </p:txBody>
      </p:sp>
      <p:sp>
        <p:nvSpPr>
          <p:cNvPr id="85"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86"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87"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88"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89"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90"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1" name="CustomShape 12"/>
          <p:cNvSpPr/>
          <p:nvPr/>
        </p:nvSpPr>
        <p:spPr>
          <a:xfrm>
            <a:off x="367560" y="3401640"/>
            <a:ext cx="365400" cy="345960"/>
          </a:xfrm>
          <a:prstGeom prst="rect">
            <a:avLst/>
          </a:prstGeom>
          <a:noFill/>
          <a:ln>
            <a:noFill/>
          </a:ln>
        </p:spPr>
        <p:style>
          <a:lnRef idx="0"/>
          <a:fillRef idx="0"/>
          <a:effectRef idx="0"/>
          <a:fontRef idx="minor"/>
        </p:style>
      </p:sp>
      <p:sp>
        <p:nvSpPr>
          <p:cNvPr id="92" name="CustomShape 13"/>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3" name="CustomShape 14"/>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4" name="CustomShape 1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95" name="CustomShape 16"/>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6" name="CustomShape 17"/>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97" name="CustomShape 18"/>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98" name="CustomShape 19"/>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99" name="CustomShape 20"/>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00" name="CustomShape 21"/>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101" name="CustomShape 22"/>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2" name="CustomShape 23"/>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103" name="CustomShape 24"/>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4" name="CustomShape 25"/>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105" name="CustomShape 26"/>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6" name="CustomShape 27"/>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107" name="CustomShape 28"/>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08" name="CustomShape 29"/>
          <p:cNvSpPr/>
          <p:nvPr/>
        </p:nvSpPr>
        <p:spPr>
          <a:xfrm>
            <a:off x="3291840" y="3401640"/>
            <a:ext cx="365400" cy="345960"/>
          </a:xfrm>
          <a:prstGeom prst="rect">
            <a:avLst/>
          </a:prstGeom>
          <a:noFill/>
          <a:ln>
            <a:noFill/>
          </a:ln>
        </p:spPr>
        <p:style>
          <a:lnRef idx="0"/>
          <a:fillRef idx="0"/>
          <a:effectRef idx="0"/>
          <a:fontRef idx="minor"/>
        </p:style>
      </p:sp>
      <p:sp>
        <p:nvSpPr>
          <p:cNvPr id="109" name="CustomShape 30"/>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110" name="CustomShape 31"/>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1" name="CustomShape 32"/>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112" name="CustomShape 3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3" name="CustomShape 3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114" name="CustomShape 35"/>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5" name="CustomShape 36"/>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116" name="CustomShape 37"/>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7" name="CustomShape 38"/>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118" name="CustomShape 39"/>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19" name="CustomShape 40"/>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120" name="CustomShape 41"/>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1" name="CustomShape 42"/>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122" name="CustomShape 43"/>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3" name="CustomShape 44"/>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124" name="CustomShape 45"/>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5" name="CustomShape 46"/>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126" name="CustomShape 47"/>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7" name="CustomShape 48"/>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128" name="CustomShape 49"/>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29" name="CustomShape 50"/>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130" name="CustomShape 51"/>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1" name="CustomShape 52"/>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132" name="CustomShape 5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3" name="CustomShape 5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134" name="CustomShape 55"/>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5" name="CustomShape 56"/>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136" name="CustomShape 57"/>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7" name="CustomShape 58"/>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138" name="CustomShape 59"/>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39" name="CustomShape 60"/>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140" name="CustomShape 61"/>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1" name="CustomShape 62"/>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142" name="CustomShape 63"/>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43" name="CustomShape 64"/>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
        <p:nvSpPr>
          <p:cNvPr id="144" name="CustomShape 65"/>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45" name="CustomShape 66"/>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146" name="CustomShape 67"/>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47" name="CustomShape 68"/>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148" name="Line 69"/>
          <p:cNvSpPr/>
          <p:nvPr/>
        </p:nvSpPr>
        <p:spPr>
          <a:xfrm>
            <a:off x="1272960" y="1233000"/>
            <a:ext cx="0" cy="320040"/>
          </a:xfrm>
          <a:prstGeom prst="line">
            <a:avLst/>
          </a:prstGeom>
          <a:ln>
            <a:solidFill>
              <a:srgbClr val="000000"/>
            </a:solidFill>
            <a:tailEnd len="med" type="triangle" w="med"/>
          </a:ln>
        </p:spPr>
        <p:style>
          <a:lnRef idx="0"/>
          <a:fillRef idx="0"/>
          <a:effectRef idx="0"/>
          <a:fontRef idx="minor"/>
        </p:style>
      </p:sp>
      <p:sp>
        <p:nvSpPr>
          <p:cNvPr id="149" name="CustomShape 70"/>
          <p:cNvSpPr/>
          <p:nvPr/>
        </p:nvSpPr>
        <p:spPr>
          <a:xfrm>
            <a:off x="6676200" y="365976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a:t>
            </a:r>
            <a:r>
              <a:rPr b="0" lang="en-US" sz="1800" spc="-1" strike="noStrike">
                <a:solidFill>
                  <a:srgbClr val="000000"/>
                </a:solidFill>
                <a:latin typeface="Arial"/>
                <a:ea typeface="DejaVu Sans"/>
              </a:rPr>
              <a:t>y</a:t>
            </a:r>
            <a:endParaRPr b="0" lang="en-US" sz="1800" spc="-1" strike="noStrike">
              <a:latin typeface="Arial"/>
            </a:endParaRPr>
          </a:p>
        </p:txBody>
      </p:sp>
      <p:sp>
        <p:nvSpPr>
          <p:cNvPr id="150" name="CustomShape 71"/>
          <p:cNvSpPr/>
          <p:nvPr/>
        </p:nvSpPr>
        <p:spPr>
          <a:xfrm>
            <a:off x="7407720" y="365976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a:t>
            </a:r>
            <a:r>
              <a:rPr b="0" lang="en-US" sz="1800" spc="-1" strike="noStrike">
                <a:solidFill>
                  <a:srgbClr val="000000"/>
                </a:solidFill>
                <a:latin typeface="Arial"/>
                <a:ea typeface="DejaVu Sans"/>
              </a:rPr>
              <a:t>lu</a:t>
            </a:r>
            <a:r>
              <a:rPr b="0" lang="en-US" sz="1800" spc="-1" strike="noStrike">
                <a:solidFill>
                  <a:srgbClr val="000000"/>
                </a:solidFill>
                <a:latin typeface="Arial"/>
                <a:ea typeface="DejaVu Sans"/>
              </a:rPr>
              <a:t>e</a:t>
            </a:r>
            <a:endParaRPr b="0" lang="en-US" sz="1800" spc="-1" strike="noStrike">
              <a:latin typeface="Arial"/>
            </a:endParaRPr>
          </a:p>
        </p:txBody>
      </p:sp>
      <p:sp>
        <p:nvSpPr>
          <p:cNvPr id="151" name="CustomShape 72"/>
          <p:cNvSpPr/>
          <p:nvPr/>
        </p:nvSpPr>
        <p:spPr>
          <a:xfrm>
            <a:off x="5852520" y="365832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a:t>
            </a:r>
            <a:r>
              <a:rPr b="0" lang="en-US" sz="1800" spc="-1" strike="noStrike">
                <a:solidFill>
                  <a:srgbClr val="000000"/>
                </a:solidFill>
                <a:latin typeface="Arial"/>
                <a:ea typeface="DejaVu Sans"/>
              </a:rPr>
              <a:t>s</a:t>
            </a:r>
            <a:endParaRPr b="0" lang="en-US" sz="1800" spc="-1" strike="noStrike">
              <a:latin typeface="Arial"/>
            </a:endParaRPr>
          </a:p>
        </p:txBody>
      </p:sp>
      <p:sp>
        <p:nvSpPr>
          <p:cNvPr id="152" name="CustomShape 73"/>
          <p:cNvSpPr/>
          <p:nvPr/>
        </p:nvSpPr>
        <p:spPr>
          <a:xfrm>
            <a:off x="6676200" y="4025520"/>
            <a:ext cx="731160" cy="365400"/>
          </a:xfrm>
          <a:prstGeom prst="rect">
            <a:avLst/>
          </a:prstGeom>
          <a:solidFill>
            <a:srgbClr val="ffffff"/>
          </a:solidFill>
          <a:ln>
            <a:solidFill>
              <a:srgbClr val="000000"/>
            </a:solidFill>
          </a:ln>
        </p:spPr>
        <p:style>
          <a:lnRef idx="0"/>
          <a:fillRef idx="0"/>
          <a:effectRef idx="0"/>
          <a:fontRef idx="minor"/>
        </p:style>
      </p:sp>
      <p:sp>
        <p:nvSpPr>
          <p:cNvPr id="153" name="CustomShape 74"/>
          <p:cNvSpPr/>
          <p:nvPr/>
        </p:nvSpPr>
        <p:spPr>
          <a:xfrm>
            <a:off x="7407720" y="4025520"/>
            <a:ext cx="2194200" cy="365400"/>
          </a:xfrm>
          <a:prstGeom prst="rect">
            <a:avLst/>
          </a:prstGeom>
          <a:solidFill>
            <a:srgbClr val="ffffff"/>
          </a:solidFill>
          <a:ln>
            <a:solidFill>
              <a:srgbClr val="000000"/>
            </a:solidFill>
          </a:ln>
        </p:spPr>
        <p:style>
          <a:lnRef idx="0"/>
          <a:fillRef idx="0"/>
          <a:effectRef idx="0"/>
          <a:fontRef idx="minor"/>
        </p:style>
      </p:sp>
      <p:sp>
        <p:nvSpPr>
          <p:cNvPr id="154" name="CustomShape 75"/>
          <p:cNvSpPr/>
          <p:nvPr/>
        </p:nvSpPr>
        <p:spPr>
          <a:xfrm>
            <a:off x="6676200" y="4391280"/>
            <a:ext cx="731160" cy="365400"/>
          </a:xfrm>
          <a:prstGeom prst="rect">
            <a:avLst/>
          </a:prstGeom>
          <a:solidFill>
            <a:srgbClr val="ffffff"/>
          </a:solidFill>
          <a:ln>
            <a:solidFill>
              <a:srgbClr val="000000"/>
            </a:solidFill>
          </a:ln>
        </p:spPr>
        <p:style>
          <a:lnRef idx="0"/>
          <a:fillRef idx="0"/>
          <a:effectRef idx="0"/>
          <a:fontRef idx="minor"/>
        </p:style>
      </p:sp>
      <p:sp>
        <p:nvSpPr>
          <p:cNvPr id="155" name="CustomShape 76"/>
          <p:cNvSpPr/>
          <p:nvPr/>
        </p:nvSpPr>
        <p:spPr>
          <a:xfrm>
            <a:off x="7407720" y="4391280"/>
            <a:ext cx="2194200" cy="365400"/>
          </a:xfrm>
          <a:prstGeom prst="rect">
            <a:avLst/>
          </a:prstGeom>
          <a:solidFill>
            <a:srgbClr val="ffffff"/>
          </a:solidFill>
          <a:ln>
            <a:solidFill>
              <a:srgbClr val="000000"/>
            </a:solidFill>
          </a:ln>
        </p:spPr>
        <p:style>
          <a:lnRef idx="0"/>
          <a:fillRef idx="0"/>
          <a:effectRef idx="0"/>
          <a:fontRef idx="minor"/>
        </p:style>
      </p:sp>
      <p:sp>
        <p:nvSpPr>
          <p:cNvPr id="156" name="CustomShape 77"/>
          <p:cNvSpPr/>
          <p:nvPr/>
        </p:nvSpPr>
        <p:spPr>
          <a:xfrm>
            <a:off x="6676200" y="4757040"/>
            <a:ext cx="731160" cy="365400"/>
          </a:xfrm>
          <a:prstGeom prst="rect">
            <a:avLst/>
          </a:prstGeom>
          <a:solidFill>
            <a:srgbClr val="ffffff"/>
          </a:solidFill>
          <a:ln>
            <a:solidFill>
              <a:srgbClr val="000000"/>
            </a:solidFill>
          </a:ln>
        </p:spPr>
        <p:style>
          <a:lnRef idx="0"/>
          <a:fillRef idx="0"/>
          <a:effectRef idx="0"/>
          <a:fontRef idx="minor"/>
        </p:style>
      </p:sp>
      <p:sp>
        <p:nvSpPr>
          <p:cNvPr id="157" name="CustomShape 78"/>
          <p:cNvSpPr/>
          <p:nvPr/>
        </p:nvSpPr>
        <p:spPr>
          <a:xfrm>
            <a:off x="7407720" y="4757040"/>
            <a:ext cx="2194200" cy="365400"/>
          </a:xfrm>
          <a:prstGeom prst="rect">
            <a:avLst/>
          </a:prstGeom>
          <a:solidFill>
            <a:srgbClr val="ffffff"/>
          </a:solidFill>
          <a:ln>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159"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160"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161" name="Line 4"/>
          <p:cNvSpPr/>
          <p:nvPr/>
        </p:nvSpPr>
        <p:spPr>
          <a:xfrm>
            <a:off x="1920240" y="182880"/>
            <a:ext cx="0" cy="320040"/>
          </a:xfrm>
          <a:prstGeom prst="line">
            <a:avLst/>
          </a:prstGeom>
          <a:ln>
            <a:solidFill>
              <a:srgbClr val="000000"/>
            </a:solidFill>
            <a:tailEnd len="med" type="triangle" w="med"/>
          </a:ln>
        </p:spPr>
        <p:style>
          <a:lnRef idx="0"/>
          <a:fillRef idx="0"/>
          <a:effectRef idx="0"/>
          <a:fontRef idx="minor"/>
        </p:style>
      </p:sp>
      <p:sp>
        <p:nvSpPr>
          <p:cNvPr id="162"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“eat”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‘a’</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curr[0] = 1</a:t>
            </a:r>
            <a:endParaRPr b="0" lang="en-US" sz="1800" spc="-1" strike="noStrike">
              <a:latin typeface="Arial"/>
            </a:endParaRPr>
          </a:p>
        </p:txBody>
      </p:sp>
      <p:sp>
        <p:nvSpPr>
          <p:cNvPr id="163"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164"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165"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166"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167"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168"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69" name="CustomShape 12"/>
          <p:cNvSpPr/>
          <p:nvPr/>
        </p:nvSpPr>
        <p:spPr>
          <a:xfrm>
            <a:off x="367560" y="3401640"/>
            <a:ext cx="365400" cy="345960"/>
          </a:xfrm>
          <a:prstGeom prst="rect">
            <a:avLst/>
          </a:prstGeom>
          <a:noFill/>
          <a:ln>
            <a:noFill/>
          </a:ln>
        </p:spPr>
        <p:style>
          <a:lnRef idx="0"/>
          <a:fillRef idx="0"/>
          <a:effectRef idx="0"/>
          <a:fontRef idx="minor"/>
        </p:style>
      </p:sp>
      <p:sp>
        <p:nvSpPr>
          <p:cNvPr id="170"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1"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2"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3"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174"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5"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6"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7"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78" name="CustomShape 21"/>
          <p:cNvSpPr/>
          <p:nvPr/>
        </p:nvSpPr>
        <p:spPr>
          <a:xfrm>
            <a:off x="3291840" y="3401640"/>
            <a:ext cx="365400" cy="345960"/>
          </a:xfrm>
          <a:prstGeom prst="rect">
            <a:avLst/>
          </a:prstGeom>
          <a:noFill/>
          <a:ln>
            <a:noFill/>
          </a:ln>
        </p:spPr>
        <p:style>
          <a:lnRef idx="0"/>
          <a:fillRef idx="0"/>
          <a:effectRef idx="0"/>
          <a:fontRef idx="minor"/>
        </p:style>
      </p:sp>
      <p:sp>
        <p:nvSpPr>
          <p:cNvPr id="179"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0"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1"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2"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3"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4"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5"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6"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7"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8"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89"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0"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1"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2"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3"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4"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5"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196"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197"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198"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199"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200" name="Line 43"/>
          <p:cNvSpPr/>
          <p:nvPr/>
        </p:nvSpPr>
        <p:spPr>
          <a:xfrm>
            <a:off x="1828800" y="1233000"/>
            <a:ext cx="0" cy="320040"/>
          </a:xfrm>
          <a:prstGeom prst="line">
            <a:avLst/>
          </a:prstGeom>
          <a:ln>
            <a:solidFill>
              <a:srgbClr val="000000"/>
            </a:solidFill>
            <a:tailEnd len="med" type="triangle" w="med"/>
          </a:ln>
        </p:spPr>
        <p:style>
          <a:lnRef idx="0"/>
          <a:fillRef idx="0"/>
          <a:effectRef idx="0"/>
          <a:fontRef idx="minor"/>
        </p:style>
      </p:sp>
      <p:sp>
        <p:nvSpPr>
          <p:cNvPr id="201" name="CustomShape 4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02" name="CustomShape 4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03" name="CustomShape 4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04" name="CustomShape 4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05" name="CustomShape 4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06" name="CustomShape 4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07" name="CustomShape 5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208" name="CustomShape 5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09" name="CustomShape 5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210" name="CustomShape 5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211" name="CustomShape 5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212" name="CustomShape 5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213" name="CustomShape 5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214" name="CustomShape 5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215" name="CustomShape 5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216" name="CustomShape 5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217" name="CustomShape 6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218" name="CustomShape 6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219" name="CustomShape 6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220" name="CustomShape 6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221" name="CustomShape 6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222" name="CustomShape 6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r>
              <a:rPr b="0" lang="en-US" sz="1800" spc="-1" strike="noStrike">
                <a:solidFill>
                  <a:srgbClr val="000000"/>
                </a:solidFill>
                <a:latin typeface="Arial"/>
                <a:ea typeface="DejaVu Sans"/>
              </a:rPr>
              <a:t>1</a:t>
            </a:r>
            <a:endParaRPr b="0" lang="en-US" sz="1800" spc="-1" strike="noStrike">
              <a:latin typeface="Arial"/>
            </a:endParaRPr>
          </a:p>
        </p:txBody>
      </p:sp>
      <p:sp>
        <p:nvSpPr>
          <p:cNvPr id="223" name="CustomShape 6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r>
              <a:rPr b="0" lang="en-US" sz="1800" spc="-1" strike="noStrike">
                <a:solidFill>
                  <a:srgbClr val="000000"/>
                </a:solidFill>
                <a:latin typeface="Arial"/>
                <a:ea typeface="DejaVu Sans"/>
              </a:rPr>
              <a:t>2</a:t>
            </a:r>
            <a:endParaRPr b="0" lang="en-US" sz="1800" spc="-1" strike="noStrike">
              <a:latin typeface="Arial"/>
            </a:endParaRPr>
          </a:p>
        </p:txBody>
      </p:sp>
      <p:sp>
        <p:nvSpPr>
          <p:cNvPr id="224" name="CustomShape 6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r>
              <a:rPr b="0" lang="en-US" sz="1800" spc="-1" strike="noStrike">
                <a:solidFill>
                  <a:srgbClr val="000000"/>
                </a:solidFill>
                <a:latin typeface="Arial"/>
                <a:ea typeface="DejaVu Sans"/>
              </a:rPr>
              <a:t>3</a:t>
            </a:r>
            <a:endParaRPr b="0" lang="en-US" sz="1800" spc="-1" strike="noStrike">
              <a:latin typeface="Arial"/>
            </a:endParaRPr>
          </a:p>
        </p:txBody>
      </p:sp>
      <p:sp>
        <p:nvSpPr>
          <p:cNvPr id="225" name="CustomShape 6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r>
              <a:rPr b="0" lang="en-US" sz="1800" spc="-1" strike="noStrike">
                <a:solidFill>
                  <a:srgbClr val="000000"/>
                </a:solidFill>
                <a:latin typeface="Arial"/>
                <a:ea typeface="DejaVu Sans"/>
              </a:rPr>
              <a:t>4</a:t>
            </a:r>
            <a:endParaRPr b="0" lang="en-US" sz="1800" spc="-1" strike="noStrike">
              <a:latin typeface="Arial"/>
            </a:endParaRPr>
          </a:p>
        </p:txBody>
      </p:sp>
      <p:sp>
        <p:nvSpPr>
          <p:cNvPr id="226" name="CustomShape 6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r>
              <a:rPr b="0" lang="en-US" sz="1800" spc="-1" strike="noStrike">
                <a:solidFill>
                  <a:srgbClr val="000000"/>
                </a:solidFill>
                <a:latin typeface="Arial"/>
                <a:ea typeface="DejaVu Sans"/>
              </a:rPr>
              <a:t>5</a:t>
            </a:r>
            <a:endParaRPr b="0" lang="en-US" sz="1800" spc="-1" strike="noStrike">
              <a:latin typeface="Arial"/>
            </a:endParaRPr>
          </a:p>
        </p:txBody>
      </p:sp>
      <p:sp>
        <p:nvSpPr>
          <p:cNvPr id="227" name="CustomShape 70"/>
          <p:cNvSpPr/>
          <p:nvPr/>
        </p:nvSpPr>
        <p:spPr>
          <a:xfrm>
            <a:off x="6676200" y="36594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y</a:t>
            </a:r>
            <a:endParaRPr b="0" lang="en-US" sz="1800" spc="-1" strike="noStrike">
              <a:latin typeface="Arial"/>
            </a:endParaRPr>
          </a:p>
        </p:txBody>
      </p:sp>
      <p:sp>
        <p:nvSpPr>
          <p:cNvPr id="228" name="CustomShape 71"/>
          <p:cNvSpPr/>
          <p:nvPr/>
        </p:nvSpPr>
        <p:spPr>
          <a:xfrm>
            <a:off x="7407720" y="36594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t>
            </a:r>
            <a:r>
              <a:rPr b="0" lang="en-US" sz="1800" spc="-1" strike="noStrike">
                <a:solidFill>
                  <a:srgbClr val="000000"/>
                </a:solidFill>
                <a:latin typeface="Arial"/>
                <a:ea typeface="DejaVu Sans"/>
              </a:rPr>
              <a:t>al</a:t>
            </a:r>
            <a:r>
              <a:rPr b="0" lang="en-US" sz="1800" spc="-1" strike="noStrike">
                <a:solidFill>
                  <a:srgbClr val="000000"/>
                </a:solidFill>
                <a:latin typeface="Arial"/>
                <a:ea typeface="DejaVu Sans"/>
              </a:rPr>
              <a:t>u</a:t>
            </a:r>
            <a:r>
              <a:rPr b="0" lang="en-US" sz="1800" spc="-1" strike="noStrike">
                <a:solidFill>
                  <a:srgbClr val="000000"/>
                </a:solidFill>
                <a:latin typeface="Arial"/>
                <a:ea typeface="DejaVu Sans"/>
              </a:rPr>
              <a:t>e</a:t>
            </a:r>
            <a:endParaRPr b="0" lang="en-US" sz="1800" spc="-1" strike="noStrike">
              <a:latin typeface="Arial"/>
            </a:endParaRPr>
          </a:p>
        </p:txBody>
      </p:sp>
      <p:sp>
        <p:nvSpPr>
          <p:cNvPr id="229" name="CustomShape 72"/>
          <p:cNvSpPr/>
          <p:nvPr/>
        </p:nvSpPr>
        <p:spPr>
          <a:xfrm>
            <a:off x="5852520" y="365796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a:t>
            </a:r>
            <a:r>
              <a:rPr b="0" lang="en-US" sz="1800" spc="-1" strike="noStrike">
                <a:solidFill>
                  <a:srgbClr val="000000"/>
                </a:solidFill>
                <a:latin typeface="Arial"/>
                <a:ea typeface="DejaVu Sans"/>
              </a:rPr>
              <a:t>e</a:t>
            </a:r>
            <a:r>
              <a:rPr b="0" lang="en-US" sz="1800" spc="-1" strike="noStrike">
                <a:solidFill>
                  <a:srgbClr val="000000"/>
                </a:solidFill>
                <a:latin typeface="Arial"/>
                <a:ea typeface="DejaVu Sans"/>
              </a:rPr>
              <a:t>s</a:t>
            </a:r>
            <a:endParaRPr b="0" lang="en-US" sz="1800" spc="-1" strike="noStrike">
              <a:latin typeface="Arial"/>
            </a:endParaRPr>
          </a:p>
        </p:txBody>
      </p:sp>
      <p:sp>
        <p:nvSpPr>
          <p:cNvPr id="230" name="CustomShape 73"/>
          <p:cNvSpPr/>
          <p:nvPr/>
        </p:nvSpPr>
        <p:spPr>
          <a:xfrm>
            <a:off x="6676200" y="4025160"/>
            <a:ext cx="731160" cy="365400"/>
          </a:xfrm>
          <a:prstGeom prst="rect">
            <a:avLst/>
          </a:prstGeom>
          <a:solidFill>
            <a:srgbClr val="ffffff"/>
          </a:solidFill>
          <a:ln>
            <a:solidFill>
              <a:srgbClr val="000000"/>
            </a:solidFill>
          </a:ln>
        </p:spPr>
        <p:style>
          <a:lnRef idx="0"/>
          <a:fillRef idx="0"/>
          <a:effectRef idx="0"/>
          <a:fontRef idx="minor"/>
        </p:style>
      </p:sp>
      <p:sp>
        <p:nvSpPr>
          <p:cNvPr id="231" name="CustomShape 74"/>
          <p:cNvSpPr/>
          <p:nvPr/>
        </p:nvSpPr>
        <p:spPr>
          <a:xfrm>
            <a:off x="7407720" y="4025160"/>
            <a:ext cx="2194200" cy="365400"/>
          </a:xfrm>
          <a:prstGeom prst="rect">
            <a:avLst/>
          </a:prstGeom>
          <a:solidFill>
            <a:srgbClr val="ffffff"/>
          </a:solidFill>
          <a:ln>
            <a:solidFill>
              <a:srgbClr val="000000"/>
            </a:solidFill>
          </a:ln>
        </p:spPr>
        <p:style>
          <a:lnRef idx="0"/>
          <a:fillRef idx="0"/>
          <a:effectRef idx="0"/>
          <a:fontRef idx="minor"/>
        </p:style>
      </p:sp>
      <p:sp>
        <p:nvSpPr>
          <p:cNvPr id="232" name="CustomShape 75"/>
          <p:cNvSpPr/>
          <p:nvPr/>
        </p:nvSpPr>
        <p:spPr>
          <a:xfrm>
            <a:off x="6676200" y="4390920"/>
            <a:ext cx="731160" cy="365400"/>
          </a:xfrm>
          <a:prstGeom prst="rect">
            <a:avLst/>
          </a:prstGeom>
          <a:solidFill>
            <a:srgbClr val="ffffff"/>
          </a:solidFill>
          <a:ln>
            <a:solidFill>
              <a:srgbClr val="000000"/>
            </a:solidFill>
          </a:ln>
        </p:spPr>
        <p:style>
          <a:lnRef idx="0"/>
          <a:fillRef idx="0"/>
          <a:effectRef idx="0"/>
          <a:fontRef idx="minor"/>
        </p:style>
      </p:sp>
      <p:sp>
        <p:nvSpPr>
          <p:cNvPr id="233" name="CustomShape 76"/>
          <p:cNvSpPr/>
          <p:nvPr/>
        </p:nvSpPr>
        <p:spPr>
          <a:xfrm>
            <a:off x="7407720" y="4390920"/>
            <a:ext cx="2194200" cy="365400"/>
          </a:xfrm>
          <a:prstGeom prst="rect">
            <a:avLst/>
          </a:prstGeom>
          <a:solidFill>
            <a:srgbClr val="ffffff"/>
          </a:solidFill>
          <a:ln>
            <a:solidFill>
              <a:srgbClr val="000000"/>
            </a:solidFill>
          </a:ln>
        </p:spPr>
        <p:style>
          <a:lnRef idx="0"/>
          <a:fillRef idx="0"/>
          <a:effectRef idx="0"/>
          <a:fontRef idx="minor"/>
        </p:style>
      </p:sp>
      <p:sp>
        <p:nvSpPr>
          <p:cNvPr id="234" name="CustomShape 77"/>
          <p:cNvSpPr/>
          <p:nvPr/>
        </p:nvSpPr>
        <p:spPr>
          <a:xfrm>
            <a:off x="6676200" y="4756680"/>
            <a:ext cx="731160" cy="365400"/>
          </a:xfrm>
          <a:prstGeom prst="rect">
            <a:avLst/>
          </a:prstGeom>
          <a:solidFill>
            <a:srgbClr val="ffffff"/>
          </a:solidFill>
          <a:ln>
            <a:solidFill>
              <a:srgbClr val="000000"/>
            </a:solidFill>
          </a:ln>
        </p:spPr>
        <p:style>
          <a:lnRef idx="0"/>
          <a:fillRef idx="0"/>
          <a:effectRef idx="0"/>
          <a:fontRef idx="minor"/>
        </p:style>
      </p:sp>
      <p:sp>
        <p:nvSpPr>
          <p:cNvPr id="235" name="CustomShape 78"/>
          <p:cNvSpPr/>
          <p:nvPr/>
        </p:nvSpPr>
        <p:spPr>
          <a:xfrm>
            <a:off x="7407720" y="4756680"/>
            <a:ext cx="2194200" cy="365400"/>
          </a:xfrm>
          <a:prstGeom prst="rect">
            <a:avLst/>
          </a:prstGeom>
          <a:solidFill>
            <a:srgbClr val="ffffff"/>
          </a:solidFill>
          <a:ln>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6"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237"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238"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239" name="Line 4"/>
          <p:cNvSpPr/>
          <p:nvPr/>
        </p:nvSpPr>
        <p:spPr>
          <a:xfrm>
            <a:off x="1920240" y="182880"/>
            <a:ext cx="0" cy="320040"/>
          </a:xfrm>
          <a:prstGeom prst="line">
            <a:avLst/>
          </a:prstGeom>
          <a:ln>
            <a:solidFill>
              <a:srgbClr val="000000"/>
            </a:solidFill>
            <a:tailEnd len="med" type="triangle" w="med"/>
          </a:ln>
        </p:spPr>
        <p:style>
          <a:lnRef idx="0"/>
          <a:fillRef idx="0"/>
          <a:effectRef idx="0"/>
          <a:fontRef idx="minor"/>
        </p:style>
      </p:sp>
      <p:sp>
        <p:nvSpPr>
          <p:cNvPr id="240"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“eat”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curr[19] = 1</a:t>
            </a:r>
            <a:endParaRPr b="0" lang="en-US" sz="1800" spc="-1" strike="noStrike">
              <a:latin typeface="Arial"/>
            </a:endParaRPr>
          </a:p>
        </p:txBody>
      </p:sp>
      <p:sp>
        <p:nvSpPr>
          <p:cNvPr id="241"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242"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243"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244"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245"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246"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47" name="CustomShape 12"/>
          <p:cNvSpPr/>
          <p:nvPr/>
        </p:nvSpPr>
        <p:spPr>
          <a:xfrm>
            <a:off x="367560" y="3401640"/>
            <a:ext cx="365400" cy="345960"/>
          </a:xfrm>
          <a:prstGeom prst="rect">
            <a:avLst/>
          </a:prstGeom>
          <a:noFill/>
          <a:ln>
            <a:noFill/>
          </a:ln>
        </p:spPr>
        <p:style>
          <a:lnRef idx="0"/>
          <a:fillRef idx="0"/>
          <a:effectRef idx="0"/>
          <a:fontRef idx="minor"/>
        </p:style>
      </p:sp>
      <p:sp>
        <p:nvSpPr>
          <p:cNvPr id="248"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49"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50"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51"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52"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53"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54"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55"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56" name="CustomShape 21"/>
          <p:cNvSpPr/>
          <p:nvPr/>
        </p:nvSpPr>
        <p:spPr>
          <a:xfrm>
            <a:off x="3291840" y="3401640"/>
            <a:ext cx="365400" cy="345960"/>
          </a:xfrm>
          <a:prstGeom prst="rect">
            <a:avLst/>
          </a:prstGeom>
          <a:noFill/>
          <a:ln>
            <a:noFill/>
          </a:ln>
        </p:spPr>
        <p:style>
          <a:lnRef idx="0"/>
          <a:fillRef idx="0"/>
          <a:effectRef idx="0"/>
          <a:fontRef idx="minor"/>
        </p:style>
      </p:sp>
      <p:sp>
        <p:nvSpPr>
          <p:cNvPr id="257"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58"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59"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60"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61"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62"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63"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64"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65"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66"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67"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68"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69"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70"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71"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72"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73"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74"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275"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276"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277"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278" name="Line 43"/>
          <p:cNvSpPr/>
          <p:nvPr/>
        </p:nvSpPr>
        <p:spPr>
          <a:xfrm>
            <a:off x="2377440" y="1234800"/>
            <a:ext cx="0" cy="320040"/>
          </a:xfrm>
          <a:prstGeom prst="line">
            <a:avLst/>
          </a:prstGeom>
          <a:ln>
            <a:solidFill>
              <a:srgbClr val="000000"/>
            </a:solidFill>
            <a:tailEnd len="med" type="triangle" w="med"/>
          </a:ln>
        </p:spPr>
        <p:style>
          <a:lnRef idx="0"/>
          <a:fillRef idx="0"/>
          <a:effectRef idx="0"/>
          <a:fontRef idx="minor"/>
        </p:style>
      </p:sp>
      <p:sp>
        <p:nvSpPr>
          <p:cNvPr id="279" name="CustomShape 4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280" name="CustomShape 4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281" name="CustomShape 4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282" name="CustomShape 4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283" name="CustomShape 4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284" name="CustomShape 4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285" name="CustomShape 5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286" name="CustomShape 5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287" name="CustomShape 5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288" name="CustomShape 5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289" name="CustomShape 5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290" name="CustomShape 5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291" name="CustomShape 5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292" name="CustomShape 5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293" name="CustomShape 5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294" name="CustomShape 5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295" name="CustomShape 6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296" name="CustomShape 6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297" name="CustomShape 6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298" name="CustomShape 6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299" name="CustomShape 6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300" name="CustomShape 6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301" name="CustomShape 6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302" name="CustomShape 6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303" name="CustomShape 6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304" name="CustomShape 6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
        <p:nvSpPr>
          <p:cNvPr id="305" name="CustomShape 70"/>
          <p:cNvSpPr/>
          <p:nvPr/>
        </p:nvSpPr>
        <p:spPr>
          <a:xfrm>
            <a:off x="6676200" y="36594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306" name="CustomShape 71"/>
          <p:cNvSpPr/>
          <p:nvPr/>
        </p:nvSpPr>
        <p:spPr>
          <a:xfrm>
            <a:off x="7407720" y="36594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a:t>
            </a:r>
            <a:r>
              <a:rPr b="0" lang="en-US" sz="1800" spc="-1" strike="noStrike">
                <a:solidFill>
                  <a:srgbClr val="000000"/>
                </a:solidFill>
                <a:latin typeface="Arial"/>
                <a:ea typeface="DejaVu Sans"/>
              </a:rPr>
              <a:t>lu</a:t>
            </a:r>
            <a:r>
              <a:rPr b="0" lang="en-US" sz="1800" spc="-1" strike="noStrike">
                <a:solidFill>
                  <a:srgbClr val="000000"/>
                </a:solidFill>
                <a:latin typeface="Arial"/>
                <a:ea typeface="DejaVu Sans"/>
              </a:rPr>
              <a:t>e</a:t>
            </a:r>
            <a:endParaRPr b="0" lang="en-US" sz="1800" spc="-1" strike="noStrike">
              <a:latin typeface="Arial"/>
            </a:endParaRPr>
          </a:p>
        </p:txBody>
      </p:sp>
      <p:sp>
        <p:nvSpPr>
          <p:cNvPr id="307" name="CustomShape 72"/>
          <p:cNvSpPr/>
          <p:nvPr/>
        </p:nvSpPr>
        <p:spPr>
          <a:xfrm>
            <a:off x="5852520" y="365796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308" name="CustomShape 73"/>
          <p:cNvSpPr/>
          <p:nvPr/>
        </p:nvSpPr>
        <p:spPr>
          <a:xfrm>
            <a:off x="6676200" y="4025160"/>
            <a:ext cx="731160" cy="365400"/>
          </a:xfrm>
          <a:prstGeom prst="rect">
            <a:avLst/>
          </a:prstGeom>
          <a:solidFill>
            <a:srgbClr val="ffffff"/>
          </a:solidFill>
          <a:ln>
            <a:solidFill>
              <a:srgbClr val="000000"/>
            </a:solidFill>
          </a:ln>
        </p:spPr>
        <p:style>
          <a:lnRef idx="0"/>
          <a:fillRef idx="0"/>
          <a:effectRef idx="0"/>
          <a:fontRef idx="minor"/>
        </p:style>
      </p:sp>
      <p:sp>
        <p:nvSpPr>
          <p:cNvPr id="309" name="CustomShape 74"/>
          <p:cNvSpPr/>
          <p:nvPr/>
        </p:nvSpPr>
        <p:spPr>
          <a:xfrm>
            <a:off x="7407720" y="4025160"/>
            <a:ext cx="2194200" cy="365400"/>
          </a:xfrm>
          <a:prstGeom prst="rect">
            <a:avLst/>
          </a:prstGeom>
          <a:solidFill>
            <a:srgbClr val="ffffff"/>
          </a:solidFill>
          <a:ln>
            <a:solidFill>
              <a:srgbClr val="000000"/>
            </a:solidFill>
          </a:ln>
        </p:spPr>
        <p:style>
          <a:lnRef idx="0"/>
          <a:fillRef idx="0"/>
          <a:effectRef idx="0"/>
          <a:fontRef idx="minor"/>
        </p:style>
      </p:sp>
      <p:sp>
        <p:nvSpPr>
          <p:cNvPr id="310" name="CustomShape 75"/>
          <p:cNvSpPr/>
          <p:nvPr/>
        </p:nvSpPr>
        <p:spPr>
          <a:xfrm>
            <a:off x="6676200" y="4390920"/>
            <a:ext cx="731160" cy="365400"/>
          </a:xfrm>
          <a:prstGeom prst="rect">
            <a:avLst/>
          </a:prstGeom>
          <a:solidFill>
            <a:srgbClr val="ffffff"/>
          </a:solidFill>
          <a:ln>
            <a:solidFill>
              <a:srgbClr val="000000"/>
            </a:solidFill>
          </a:ln>
        </p:spPr>
        <p:style>
          <a:lnRef idx="0"/>
          <a:fillRef idx="0"/>
          <a:effectRef idx="0"/>
          <a:fontRef idx="minor"/>
        </p:style>
      </p:sp>
      <p:sp>
        <p:nvSpPr>
          <p:cNvPr id="311" name="CustomShape 76"/>
          <p:cNvSpPr/>
          <p:nvPr/>
        </p:nvSpPr>
        <p:spPr>
          <a:xfrm>
            <a:off x="7407720" y="4390920"/>
            <a:ext cx="2194200" cy="365400"/>
          </a:xfrm>
          <a:prstGeom prst="rect">
            <a:avLst/>
          </a:prstGeom>
          <a:solidFill>
            <a:srgbClr val="ffffff"/>
          </a:solidFill>
          <a:ln>
            <a:solidFill>
              <a:srgbClr val="000000"/>
            </a:solidFill>
          </a:ln>
        </p:spPr>
        <p:style>
          <a:lnRef idx="0"/>
          <a:fillRef idx="0"/>
          <a:effectRef idx="0"/>
          <a:fontRef idx="minor"/>
        </p:style>
      </p:sp>
      <p:sp>
        <p:nvSpPr>
          <p:cNvPr id="312" name="CustomShape 77"/>
          <p:cNvSpPr/>
          <p:nvPr/>
        </p:nvSpPr>
        <p:spPr>
          <a:xfrm>
            <a:off x="6676200" y="4756680"/>
            <a:ext cx="731160" cy="365400"/>
          </a:xfrm>
          <a:prstGeom prst="rect">
            <a:avLst/>
          </a:prstGeom>
          <a:solidFill>
            <a:srgbClr val="ffffff"/>
          </a:solidFill>
          <a:ln>
            <a:solidFill>
              <a:srgbClr val="000000"/>
            </a:solidFill>
          </a:ln>
        </p:spPr>
        <p:style>
          <a:lnRef idx="0"/>
          <a:fillRef idx="0"/>
          <a:effectRef idx="0"/>
          <a:fontRef idx="minor"/>
        </p:style>
      </p:sp>
      <p:sp>
        <p:nvSpPr>
          <p:cNvPr id="313" name="CustomShape 78"/>
          <p:cNvSpPr/>
          <p:nvPr/>
        </p:nvSpPr>
        <p:spPr>
          <a:xfrm>
            <a:off x="7407720" y="4756680"/>
            <a:ext cx="2194200" cy="365400"/>
          </a:xfrm>
          <a:prstGeom prst="rect">
            <a:avLst/>
          </a:prstGeom>
          <a:solidFill>
            <a:srgbClr val="ffffff"/>
          </a:solidFill>
          <a:ln>
            <a:solidFill>
              <a:srgbClr val="000000"/>
            </a:solidFill>
          </a:ln>
        </p:spPr>
        <p:style>
          <a:lnRef idx="0"/>
          <a:fillRef idx="0"/>
          <a:effectRef idx="0"/>
          <a:fontRef idx="minor"/>
        </p:style>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4"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315"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316"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317" name="Line 4"/>
          <p:cNvSpPr/>
          <p:nvPr/>
        </p:nvSpPr>
        <p:spPr>
          <a:xfrm>
            <a:off x="1920240" y="182880"/>
            <a:ext cx="0" cy="320040"/>
          </a:xfrm>
          <a:prstGeom prst="line">
            <a:avLst/>
          </a:prstGeom>
          <a:ln>
            <a:solidFill>
              <a:srgbClr val="000000"/>
            </a:solidFill>
            <a:tailEnd len="med" type="triangle" w="med"/>
          </a:ln>
        </p:spPr>
        <p:style>
          <a:lnRef idx="0"/>
          <a:fillRef idx="0"/>
          <a:effectRef idx="0"/>
          <a:fontRef idx="minor"/>
        </p:style>
      </p:sp>
      <p:sp>
        <p:nvSpPr>
          <p:cNvPr id="318" name="CustomShape 5"/>
          <p:cNvSpPr/>
          <p:nvPr/>
        </p:nvSpPr>
        <p:spPr>
          <a:xfrm>
            <a:off x="327960" y="4297680"/>
            <a:ext cx="3512160" cy="7311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“eat”</a:t>
            </a:r>
            <a:endParaRPr b="0" lang="en-US" sz="1800" spc="-1" strike="noStrike">
              <a:latin typeface="Arial"/>
            </a:endParaRPr>
          </a:p>
          <a:p>
            <a:pPr>
              <a:lnSpc>
                <a:spcPct val="100000"/>
              </a:lnSpc>
            </a:pPr>
            <a:r>
              <a:rPr b="0" lang="en-US" sz="1800" spc="-1" strike="noStrike">
                <a:solidFill>
                  <a:srgbClr val="000000"/>
                </a:solidFill>
                <a:latin typeface="Arial"/>
                <a:ea typeface="DejaVu Sans"/>
              </a:rPr>
              <a:t>res[k1] = [“eat”]</a:t>
            </a:r>
            <a:endParaRPr b="0" lang="en-US" sz="1800" spc="-1" strike="noStrike">
              <a:latin typeface="Arial"/>
            </a:endParaRPr>
          </a:p>
        </p:txBody>
      </p:sp>
      <p:sp>
        <p:nvSpPr>
          <p:cNvPr id="319"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320"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321"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322"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323"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324"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25" name="CustomShape 12"/>
          <p:cNvSpPr/>
          <p:nvPr/>
        </p:nvSpPr>
        <p:spPr>
          <a:xfrm>
            <a:off x="367560" y="3401640"/>
            <a:ext cx="365400" cy="345960"/>
          </a:xfrm>
          <a:prstGeom prst="rect">
            <a:avLst/>
          </a:prstGeom>
          <a:noFill/>
          <a:ln>
            <a:noFill/>
          </a:ln>
        </p:spPr>
        <p:style>
          <a:lnRef idx="0"/>
          <a:fillRef idx="0"/>
          <a:effectRef idx="0"/>
          <a:fontRef idx="minor"/>
        </p:style>
      </p:sp>
      <p:sp>
        <p:nvSpPr>
          <p:cNvPr id="326"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27"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28"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29"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30"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31"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32"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33"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34" name="CustomShape 21"/>
          <p:cNvSpPr/>
          <p:nvPr/>
        </p:nvSpPr>
        <p:spPr>
          <a:xfrm>
            <a:off x="3291840" y="3401640"/>
            <a:ext cx="365400" cy="345960"/>
          </a:xfrm>
          <a:prstGeom prst="rect">
            <a:avLst/>
          </a:prstGeom>
          <a:noFill/>
          <a:ln>
            <a:noFill/>
          </a:ln>
        </p:spPr>
        <p:style>
          <a:lnRef idx="0"/>
          <a:fillRef idx="0"/>
          <a:effectRef idx="0"/>
          <a:fontRef idx="minor"/>
        </p:style>
      </p:sp>
      <p:sp>
        <p:nvSpPr>
          <p:cNvPr id="335"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36"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37"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38"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39"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40"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41"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42"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43"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44"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45"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46"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47"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48"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49"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50"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51"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52"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353"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354"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355"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356"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357"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358"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359"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360"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[eat]</a:t>
            </a:r>
            <a:endParaRPr b="0" lang="en-US" sz="1800" spc="-1" strike="noStrike">
              <a:latin typeface="Arial"/>
            </a:endParaRPr>
          </a:p>
        </p:txBody>
      </p:sp>
      <p:sp>
        <p:nvSpPr>
          <p:cNvPr id="361"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sp>
      <p:sp>
        <p:nvSpPr>
          <p:cNvPr id="362"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sp>
      <p:sp>
        <p:nvSpPr>
          <p:cNvPr id="363"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364"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365" name="CustomShape 52"/>
          <p:cNvSpPr/>
          <p:nvPr/>
        </p:nvSpPr>
        <p:spPr>
          <a:xfrm>
            <a:off x="4297680" y="1281240"/>
            <a:ext cx="56689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  </a:t>
            </a:r>
            <a:endParaRPr b="0" lang="en-US" sz="1800" spc="-1" strike="noStrike">
              <a:latin typeface="Arial"/>
            </a:endParaRPr>
          </a:p>
        </p:txBody>
      </p:sp>
      <p:sp>
        <p:nvSpPr>
          <p:cNvPr id="366" name="CustomShape 53"/>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367" name="CustomShape 54"/>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368" name="CustomShape 55"/>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369" name="CustomShape 56"/>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370" name="CustomShape 57"/>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371" name="CustomShape 58"/>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372" name="CustomShape 59"/>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373" name="CustomShape 60"/>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374" name="CustomShape 61"/>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375" name="CustomShape 62"/>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376" name="CustomShape 63"/>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377" name="CustomShape 64"/>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378" name="CustomShape 65"/>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379" name="CustomShape 66"/>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380" name="CustomShape 67"/>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381" name="CustomShape 68"/>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382" name="CustomShape 69"/>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383" name="CustomShape 70"/>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384" name="CustomShape 71"/>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385" name="CustomShape 72"/>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386" name="CustomShape 73"/>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387" name="CustomShape 74"/>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388" name="CustomShape 75"/>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389" name="CustomShape 76"/>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390" name="CustomShape 77"/>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391" name="CustomShape 78"/>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92"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393"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394"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395" name="Line 4"/>
          <p:cNvSpPr/>
          <p:nvPr/>
        </p:nvSpPr>
        <p:spPr>
          <a:xfrm>
            <a:off x="2834640" y="182880"/>
            <a:ext cx="0" cy="320040"/>
          </a:xfrm>
          <a:prstGeom prst="line">
            <a:avLst/>
          </a:prstGeom>
          <a:ln>
            <a:solidFill>
              <a:srgbClr val="000000"/>
            </a:solidFill>
            <a:tailEnd len="med" type="triangle" w="med"/>
          </a:ln>
        </p:spPr>
        <p:style>
          <a:lnRef idx="0"/>
          <a:fillRef idx="0"/>
          <a:effectRef idx="0"/>
          <a:fontRef idx="minor"/>
        </p:style>
      </p:sp>
      <p:sp>
        <p:nvSpPr>
          <p:cNvPr id="396"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“tea”</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‘t’</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curr[19] = 1</a:t>
            </a:r>
            <a:endParaRPr b="0" lang="en-US" sz="1800" spc="-1" strike="noStrike">
              <a:latin typeface="Arial"/>
            </a:endParaRPr>
          </a:p>
        </p:txBody>
      </p:sp>
      <p:sp>
        <p:nvSpPr>
          <p:cNvPr id="397"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398"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399"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400"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401"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402"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03" name="CustomShape 12"/>
          <p:cNvSpPr/>
          <p:nvPr/>
        </p:nvSpPr>
        <p:spPr>
          <a:xfrm>
            <a:off x="367560" y="3401640"/>
            <a:ext cx="365400" cy="345960"/>
          </a:xfrm>
          <a:prstGeom prst="rect">
            <a:avLst/>
          </a:prstGeom>
          <a:noFill/>
          <a:ln>
            <a:noFill/>
          </a:ln>
        </p:spPr>
        <p:style>
          <a:lnRef idx="0"/>
          <a:fillRef idx="0"/>
          <a:effectRef idx="0"/>
          <a:fontRef idx="minor"/>
        </p:style>
      </p:sp>
      <p:sp>
        <p:nvSpPr>
          <p:cNvPr id="404"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05"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06"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07"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08"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09"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10"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11"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12" name="CustomShape 21"/>
          <p:cNvSpPr/>
          <p:nvPr/>
        </p:nvSpPr>
        <p:spPr>
          <a:xfrm>
            <a:off x="3291840" y="3401640"/>
            <a:ext cx="365400" cy="345960"/>
          </a:xfrm>
          <a:prstGeom prst="rect">
            <a:avLst/>
          </a:prstGeom>
          <a:noFill/>
          <a:ln>
            <a:noFill/>
          </a:ln>
        </p:spPr>
        <p:style>
          <a:lnRef idx="0"/>
          <a:fillRef idx="0"/>
          <a:effectRef idx="0"/>
          <a:fontRef idx="minor"/>
        </p:style>
      </p:sp>
      <p:sp>
        <p:nvSpPr>
          <p:cNvPr id="413"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14"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15"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16"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17"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18"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19"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20"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21"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22"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23"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424"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25"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26"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27"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28"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29"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30"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431"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432"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433"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434"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435"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436"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437"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438"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[eat]</a:t>
            </a:r>
            <a:endParaRPr b="0" lang="en-US" sz="1800" spc="-1" strike="noStrike">
              <a:latin typeface="Arial"/>
            </a:endParaRPr>
          </a:p>
        </p:txBody>
      </p:sp>
      <p:sp>
        <p:nvSpPr>
          <p:cNvPr id="439"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sp>
      <p:sp>
        <p:nvSpPr>
          <p:cNvPr id="440"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sp>
      <p:sp>
        <p:nvSpPr>
          <p:cNvPr id="441"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442"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443" name="CustomShape 52"/>
          <p:cNvSpPr/>
          <p:nvPr/>
        </p:nvSpPr>
        <p:spPr>
          <a:xfrm>
            <a:off x="4297680" y="1281240"/>
            <a:ext cx="56689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  </a:t>
            </a:r>
            <a:endParaRPr b="0" lang="en-US" sz="1800" spc="-1" strike="noStrike">
              <a:latin typeface="Arial"/>
            </a:endParaRPr>
          </a:p>
        </p:txBody>
      </p:sp>
      <p:sp>
        <p:nvSpPr>
          <p:cNvPr id="444" name="Line 53"/>
          <p:cNvSpPr/>
          <p:nvPr/>
        </p:nvSpPr>
        <p:spPr>
          <a:xfrm>
            <a:off x="1280160" y="1233000"/>
            <a:ext cx="0" cy="320040"/>
          </a:xfrm>
          <a:prstGeom prst="line">
            <a:avLst/>
          </a:prstGeom>
          <a:ln>
            <a:solidFill>
              <a:srgbClr val="000000"/>
            </a:solidFill>
            <a:tailEnd len="med" type="triangle" w="med"/>
          </a:ln>
        </p:spPr>
        <p:style>
          <a:lnRef idx="0"/>
          <a:fillRef idx="0"/>
          <a:effectRef idx="0"/>
          <a:fontRef idx="minor"/>
        </p:style>
      </p:sp>
      <p:sp>
        <p:nvSpPr>
          <p:cNvPr id="445"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46"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447"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448"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449"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450"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451"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452"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453"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454"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455"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456"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457"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458"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459"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460"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461"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462"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463"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464"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465"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466"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467"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468"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469"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470"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1"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472"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473"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474" name="Line 4"/>
          <p:cNvSpPr/>
          <p:nvPr/>
        </p:nvSpPr>
        <p:spPr>
          <a:xfrm>
            <a:off x="2834640" y="182880"/>
            <a:ext cx="0" cy="320040"/>
          </a:xfrm>
          <a:prstGeom prst="line">
            <a:avLst/>
          </a:prstGeom>
          <a:ln>
            <a:solidFill>
              <a:srgbClr val="000000"/>
            </a:solidFill>
            <a:tailEnd len="med" type="triangle" w="med"/>
          </a:ln>
        </p:spPr>
        <p:style>
          <a:lnRef idx="0"/>
          <a:fillRef idx="0"/>
          <a:effectRef idx="0"/>
          <a:fontRef idx="minor"/>
        </p:style>
      </p:sp>
      <p:sp>
        <p:nvSpPr>
          <p:cNvPr id="475"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“tea”</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‘e’</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curr[4] = 1</a:t>
            </a:r>
            <a:endParaRPr b="0" lang="en-US" sz="1800" spc="-1" strike="noStrike">
              <a:latin typeface="Arial"/>
            </a:endParaRPr>
          </a:p>
        </p:txBody>
      </p:sp>
      <p:sp>
        <p:nvSpPr>
          <p:cNvPr id="476"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477"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478"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479"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480"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481"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82" name="CustomShape 12"/>
          <p:cNvSpPr/>
          <p:nvPr/>
        </p:nvSpPr>
        <p:spPr>
          <a:xfrm>
            <a:off x="367560" y="3401640"/>
            <a:ext cx="365400" cy="345960"/>
          </a:xfrm>
          <a:prstGeom prst="rect">
            <a:avLst/>
          </a:prstGeom>
          <a:noFill/>
          <a:ln>
            <a:noFill/>
          </a:ln>
        </p:spPr>
        <p:style>
          <a:lnRef idx="0"/>
          <a:fillRef idx="0"/>
          <a:effectRef idx="0"/>
          <a:fontRef idx="minor"/>
        </p:style>
      </p:sp>
      <p:sp>
        <p:nvSpPr>
          <p:cNvPr id="483"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84"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85"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86"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487"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88"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89"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90"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91" name="CustomShape 21"/>
          <p:cNvSpPr/>
          <p:nvPr/>
        </p:nvSpPr>
        <p:spPr>
          <a:xfrm>
            <a:off x="3291840" y="3401640"/>
            <a:ext cx="365400" cy="345960"/>
          </a:xfrm>
          <a:prstGeom prst="rect">
            <a:avLst/>
          </a:prstGeom>
          <a:noFill/>
          <a:ln>
            <a:noFill/>
          </a:ln>
        </p:spPr>
        <p:style>
          <a:lnRef idx="0"/>
          <a:fillRef idx="0"/>
          <a:effectRef idx="0"/>
          <a:fontRef idx="minor"/>
        </p:style>
      </p:sp>
      <p:sp>
        <p:nvSpPr>
          <p:cNvPr id="492"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93"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94"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95"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96"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97"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98"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499"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00"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01"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02"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503"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04"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05"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06"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07"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08"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09"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510"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511"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512"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513"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514"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515"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516"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517"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[eat]</a:t>
            </a:r>
            <a:endParaRPr b="0" lang="en-US" sz="1800" spc="-1" strike="noStrike">
              <a:latin typeface="Arial"/>
            </a:endParaRPr>
          </a:p>
        </p:txBody>
      </p:sp>
      <p:sp>
        <p:nvSpPr>
          <p:cNvPr id="518"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sp>
      <p:sp>
        <p:nvSpPr>
          <p:cNvPr id="519"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sp>
      <p:sp>
        <p:nvSpPr>
          <p:cNvPr id="520"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521"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522" name="CustomShape 52"/>
          <p:cNvSpPr/>
          <p:nvPr/>
        </p:nvSpPr>
        <p:spPr>
          <a:xfrm>
            <a:off x="4297680" y="1281240"/>
            <a:ext cx="56689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  </a:t>
            </a:r>
            <a:endParaRPr b="0" lang="en-US" sz="1800" spc="-1" strike="noStrike">
              <a:latin typeface="Arial"/>
            </a:endParaRPr>
          </a:p>
        </p:txBody>
      </p:sp>
      <p:sp>
        <p:nvSpPr>
          <p:cNvPr id="523" name="Line 53"/>
          <p:cNvSpPr/>
          <p:nvPr/>
        </p:nvSpPr>
        <p:spPr>
          <a:xfrm>
            <a:off x="1828800" y="1233000"/>
            <a:ext cx="0" cy="320040"/>
          </a:xfrm>
          <a:prstGeom prst="line">
            <a:avLst/>
          </a:prstGeom>
          <a:ln>
            <a:solidFill>
              <a:srgbClr val="000000"/>
            </a:solidFill>
            <a:tailEnd len="med" type="triangle" w="med"/>
          </a:ln>
        </p:spPr>
        <p:style>
          <a:lnRef idx="0"/>
          <a:fillRef idx="0"/>
          <a:effectRef idx="0"/>
          <a:fontRef idx="minor"/>
        </p:style>
      </p:sp>
      <p:sp>
        <p:nvSpPr>
          <p:cNvPr id="524"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25"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526"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527"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528"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529"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530"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531"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532"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533"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534"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535"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536"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537"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538"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539"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540"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541"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542"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543"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544"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545"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546"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547"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548"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549"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0" name="CustomShape 1"/>
          <p:cNvSpPr/>
          <p:nvPr/>
        </p:nvSpPr>
        <p:spPr>
          <a:xfrm>
            <a:off x="14637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a:t>
            </a:r>
            <a:endParaRPr b="0" lang="en-US" sz="1800" spc="-1" strike="noStrike">
              <a:latin typeface="Arial"/>
            </a:endParaRPr>
          </a:p>
        </p:txBody>
      </p:sp>
      <p:sp>
        <p:nvSpPr>
          <p:cNvPr id="551" name="CustomShape 2"/>
          <p:cNvSpPr/>
          <p:nvPr/>
        </p:nvSpPr>
        <p:spPr>
          <a:xfrm>
            <a:off x="183600" y="594360"/>
            <a:ext cx="9129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strs</a:t>
            </a:r>
            <a:endParaRPr b="0" lang="en-US" sz="1800" spc="-1" strike="noStrike">
              <a:latin typeface="Arial"/>
            </a:endParaRPr>
          </a:p>
        </p:txBody>
      </p:sp>
      <p:sp>
        <p:nvSpPr>
          <p:cNvPr id="552" name="CustomShape 3"/>
          <p:cNvSpPr/>
          <p:nvPr/>
        </p:nvSpPr>
        <p:spPr>
          <a:xfrm>
            <a:off x="182880" y="2214000"/>
            <a:ext cx="6397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curr</a:t>
            </a:r>
            <a:endParaRPr b="0" lang="en-US" sz="1800" spc="-1" strike="noStrike">
              <a:latin typeface="Arial"/>
            </a:endParaRPr>
          </a:p>
        </p:txBody>
      </p:sp>
      <p:sp>
        <p:nvSpPr>
          <p:cNvPr id="553" name="Line 4"/>
          <p:cNvSpPr/>
          <p:nvPr/>
        </p:nvSpPr>
        <p:spPr>
          <a:xfrm>
            <a:off x="2834640" y="182880"/>
            <a:ext cx="0" cy="320040"/>
          </a:xfrm>
          <a:prstGeom prst="line">
            <a:avLst/>
          </a:prstGeom>
          <a:ln>
            <a:solidFill>
              <a:srgbClr val="000000"/>
            </a:solidFill>
            <a:tailEnd len="med" type="triangle" w="med"/>
          </a:ln>
        </p:spPr>
        <p:style>
          <a:lnRef idx="0"/>
          <a:fillRef idx="0"/>
          <a:effectRef idx="0"/>
          <a:fontRef idx="minor"/>
        </p:style>
      </p:sp>
      <p:sp>
        <p:nvSpPr>
          <p:cNvPr id="554" name="CustomShape 5"/>
          <p:cNvSpPr/>
          <p:nvPr/>
        </p:nvSpPr>
        <p:spPr>
          <a:xfrm>
            <a:off x="327960" y="4297680"/>
            <a:ext cx="3512160" cy="11883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 “tea”</a:t>
            </a:r>
            <a:endParaRPr b="0" lang="en-US" sz="1800" spc="-1" strike="noStrike">
              <a:latin typeface="Arial"/>
            </a:endParaRPr>
          </a:p>
          <a:p>
            <a:pPr>
              <a:lnSpc>
                <a:spcPct val="100000"/>
              </a:lnSpc>
            </a:pPr>
            <a:r>
              <a:rPr b="0" lang="en-US" sz="1800" spc="-1" strike="noStrike">
                <a:solidFill>
                  <a:srgbClr val="000000"/>
                </a:solidFill>
                <a:latin typeface="Arial"/>
                <a:ea typeface="DejaVu Sans"/>
              </a:rPr>
              <a:t>ch = ‘a’</a:t>
            </a:r>
            <a:endParaRPr b="0" lang="en-US" sz="1800" spc="-1" strike="noStrike">
              <a:latin typeface="Arial"/>
            </a:endParaRPr>
          </a:p>
          <a:p>
            <a:pPr>
              <a:lnSpc>
                <a:spcPct val="100000"/>
              </a:lnSpc>
            </a:pPr>
            <a:r>
              <a:rPr b="0" lang="en-US" sz="1800" spc="-1" strike="noStrike">
                <a:solidFill>
                  <a:srgbClr val="000000"/>
                </a:solidFill>
                <a:latin typeface="Arial"/>
                <a:ea typeface="DejaVu Sans"/>
              </a:rPr>
              <a:t>curr[ch – ‘a’] += 1 = curr[0] = 1</a:t>
            </a:r>
            <a:endParaRPr b="0" lang="en-US" sz="1800" spc="-1" strike="noStrike">
              <a:latin typeface="Arial"/>
            </a:endParaRPr>
          </a:p>
        </p:txBody>
      </p:sp>
      <p:sp>
        <p:nvSpPr>
          <p:cNvPr id="555" name="CustomShape 6"/>
          <p:cNvSpPr/>
          <p:nvPr/>
        </p:nvSpPr>
        <p:spPr>
          <a:xfrm>
            <a:off x="23781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tea”</a:t>
            </a:r>
            <a:endParaRPr b="0" lang="en-US" sz="1800" spc="-1" strike="noStrike">
              <a:latin typeface="Arial"/>
            </a:endParaRPr>
          </a:p>
        </p:txBody>
      </p:sp>
      <p:sp>
        <p:nvSpPr>
          <p:cNvPr id="556" name="CustomShape 7"/>
          <p:cNvSpPr/>
          <p:nvPr/>
        </p:nvSpPr>
        <p:spPr>
          <a:xfrm>
            <a:off x="32925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tan”</a:t>
            </a:r>
            <a:endParaRPr b="0" lang="en-US" sz="1800" spc="-1" strike="noStrike">
              <a:latin typeface="Arial"/>
            </a:endParaRPr>
          </a:p>
        </p:txBody>
      </p:sp>
      <p:sp>
        <p:nvSpPr>
          <p:cNvPr id="557" name="CustomShape 8"/>
          <p:cNvSpPr/>
          <p:nvPr/>
        </p:nvSpPr>
        <p:spPr>
          <a:xfrm>
            <a:off x="420696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ate”</a:t>
            </a:r>
            <a:endParaRPr b="0" lang="en-US" sz="1800" spc="-1" strike="noStrike">
              <a:latin typeface="Arial"/>
            </a:endParaRPr>
          </a:p>
        </p:txBody>
      </p:sp>
      <p:sp>
        <p:nvSpPr>
          <p:cNvPr id="558" name="CustomShape 9"/>
          <p:cNvSpPr/>
          <p:nvPr/>
        </p:nvSpPr>
        <p:spPr>
          <a:xfrm>
            <a:off x="51206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nat”</a:t>
            </a:r>
            <a:endParaRPr b="0" lang="en-US" sz="1800" spc="-1" strike="noStrike">
              <a:latin typeface="Arial"/>
            </a:endParaRPr>
          </a:p>
        </p:txBody>
      </p:sp>
      <p:sp>
        <p:nvSpPr>
          <p:cNvPr id="559" name="CustomShape 10"/>
          <p:cNvSpPr/>
          <p:nvPr/>
        </p:nvSpPr>
        <p:spPr>
          <a:xfrm>
            <a:off x="6035040" y="502920"/>
            <a:ext cx="91404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bat”</a:t>
            </a:r>
            <a:endParaRPr b="0" lang="en-US" sz="1800" spc="-1" strike="noStrike">
              <a:latin typeface="Arial"/>
            </a:endParaRPr>
          </a:p>
        </p:txBody>
      </p:sp>
      <p:sp>
        <p:nvSpPr>
          <p:cNvPr id="560" name="CustomShape 11"/>
          <p:cNvSpPr/>
          <p:nvPr/>
        </p:nvSpPr>
        <p:spPr>
          <a:xfrm>
            <a:off x="186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561" name="CustomShape 12"/>
          <p:cNvSpPr/>
          <p:nvPr/>
        </p:nvSpPr>
        <p:spPr>
          <a:xfrm>
            <a:off x="367560" y="3401640"/>
            <a:ext cx="365400" cy="345960"/>
          </a:xfrm>
          <a:prstGeom prst="rect">
            <a:avLst/>
          </a:prstGeom>
          <a:noFill/>
          <a:ln>
            <a:noFill/>
          </a:ln>
        </p:spPr>
        <p:style>
          <a:lnRef idx="0"/>
          <a:fillRef idx="0"/>
          <a:effectRef idx="0"/>
          <a:fontRef idx="minor"/>
        </p:style>
      </p:sp>
      <p:sp>
        <p:nvSpPr>
          <p:cNvPr id="562" name="CustomShape 13"/>
          <p:cNvSpPr/>
          <p:nvPr/>
        </p:nvSpPr>
        <p:spPr>
          <a:xfrm>
            <a:off x="5504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63" name="CustomShape 14"/>
          <p:cNvSpPr/>
          <p:nvPr/>
        </p:nvSpPr>
        <p:spPr>
          <a:xfrm>
            <a:off x="918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64" name="CustomShape 15"/>
          <p:cNvSpPr/>
          <p:nvPr/>
        </p:nvSpPr>
        <p:spPr>
          <a:xfrm>
            <a:off x="12819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65" name="CustomShape 16"/>
          <p:cNvSpPr/>
          <p:nvPr/>
        </p:nvSpPr>
        <p:spPr>
          <a:xfrm>
            <a:off x="16495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566" name="CustomShape 17"/>
          <p:cNvSpPr/>
          <p:nvPr/>
        </p:nvSpPr>
        <p:spPr>
          <a:xfrm>
            <a:off x="20134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67" name="CustomShape 18"/>
          <p:cNvSpPr/>
          <p:nvPr/>
        </p:nvSpPr>
        <p:spPr>
          <a:xfrm>
            <a:off x="23810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68" name="CustomShape 19"/>
          <p:cNvSpPr/>
          <p:nvPr/>
        </p:nvSpPr>
        <p:spPr>
          <a:xfrm>
            <a:off x="27450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69" name="CustomShape 20"/>
          <p:cNvSpPr/>
          <p:nvPr/>
        </p:nvSpPr>
        <p:spPr>
          <a:xfrm>
            <a:off x="3110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70" name="CustomShape 21"/>
          <p:cNvSpPr/>
          <p:nvPr/>
        </p:nvSpPr>
        <p:spPr>
          <a:xfrm>
            <a:off x="3291840" y="3401640"/>
            <a:ext cx="365400" cy="345960"/>
          </a:xfrm>
          <a:prstGeom prst="rect">
            <a:avLst/>
          </a:prstGeom>
          <a:noFill/>
          <a:ln>
            <a:noFill/>
          </a:ln>
        </p:spPr>
        <p:style>
          <a:lnRef idx="0"/>
          <a:fillRef idx="0"/>
          <a:effectRef idx="0"/>
          <a:fontRef idx="minor"/>
        </p:style>
      </p:sp>
      <p:sp>
        <p:nvSpPr>
          <p:cNvPr id="571" name="CustomShape 22"/>
          <p:cNvSpPr/>
          <p:nvPr/>
        </p:nvSpPr>
        <p:spPr>
          <a:xfrm>
            <a:off x="34747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72" name="CustomShape 23"/>
          <p:cNvSpPr/>
          <p:nvPr/>
        </p:nvSpPr>
        <p:spPr>
          <a:xfrm>
            <a:off x="3842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73" name="CustomShape 24"/>
          <p:cNvSpPr/>
          <p:nvPr/>
        </p:nvSpPr>
        <p:spPr>
          <a:xfrm>
            <a:off x="42062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74" name="CustomShape 25"/>
          <p:cNvSpPr/>
          <p:nvPr/>
        </p:nvSpPr>
        <p:spPr>
          <a:xfrm>
            <a:off x="45738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75" name="CustomShape 26"/>
          <p:cNvSpPr/>
          <p:nvPr/>
        </p:nvSpPr>
        <p:spPr>
          <a:xfrm>
            <a:off x="49377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76" name="CustomShape 27"/>
          <p:cNvSpPr/>
          <p:nvPr/>
        </p:nvSpPr>
        <p:spPr>
          <a:xfrm>
            <a:off x="5305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77" name="CustomShape 28"/>
          <p:cNvSpPr/>
          <p:nvPr/>
        </p:nvSpPr>
        <p:spPr>
          <a:xfrm>
            <a:off x="56692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78" name="CustomShape 29"/>
          <p:cNvSpPr/>
          <p:nvPr/>
        </p:nvSpPr>
        <p:spPr>
          <a:xfrm>
            <a:off x="60386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79" name="CustomShape 30"/>
          <p:cNvSpPr/>
          <p:nvPr/>
        </p:nvSpPr>
        <p:spPr>
          <a:xfrm>
            <a:off x="64026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80" name="CustomShape 31"/>
          <p:cNvSpPr/>
          <p:nvPr/>
        </p:nvSpPr>
        <p:spPr>
          <a:xfrm>
            <a:off x="6768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81" name="CustomShape 32"/>
          <p:cNvSpPr/>
          <p:nvPr/>
        </p:nvSpPr>
        <p:spPr>
          <a:xfrm>
            <a:off x="71323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582" name="CustomShape 33"/>
          <p:cNvSpPr/>
          <p:nvPr/>
        </p:nvSpPr>
        <p:spPr>
          <a:xfrm>
            <a:off x="7499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83" name="CustomShape 34"/>
          <p:cNvSpPr/>
          <p:nvPr/>
        </p:nvSpPr>
        <p:spPr>
          <a:xfrm>
            <a:off x="786384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84" name="CustomShape 35"/>
          <p:cNvSpPr/>
          <p:nvPr/>
        </p:nvSpPr>
        <p:spPr>
          <a:xfrm>
            <a:off x="823140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85" name="CustomShape 36"/>
          <p:cNvSpPr/>
          <p:nvPr/>
        </p:nvSpPr>
        <p:spPr>
          <a:xfrm>
            <a:off x="859536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86" name="CustomShape 37"/>
          <p:cNvSpPr/>
          <p:nvPr/>
        </p:nvSpPr>
        <p:spPr>
          <a:xfrm>
            <a:off x="896292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87" name="CustomShape 38"/>
          <p:cNvSpPr/>
          <p:nvPr/>
        </p:nvSpPr>
        <p:spPr>
          <a:xfrm>
            <a:off x="9326880" y="2762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588" name="CustomShape 39"/>
          <p:cNvSpPr/>
          <p:nvPr/>
        </p:nvSpPr>
        <p:spPr>
          <a:xfrm>
            <a:off x="175680" y="1644480"/>
            <a:ext cx="73116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word </a:t>
            </a:r>
            <a:endParaRPr b="0" lang="en-US" sz="1800" spc="-1" strike="noStrike">
              <a:latin typeface="Arial"/>
            </a:endParaRPr>
          </a:p>
        </p:txBody>
      </p:sp>
      <p:sp>
        <p:nvSpPr>
          <p:cNvPr id="589" name="CustomShape 40"/>
          <p:cNvSpPr/>
          <p:nvPr/>
        </p:nvSpPr>
        <p:spPr>
          <a:xfrm>
            <a:off x="100044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t’</a:t>
            </a:r>
            <a:endParaRPr b="0" lang="en-US" sz="1800" spc="-1" strike="noStrike">
              <a:latin typeface="Arial"/>
            </a:endParaRPr>
          </a:p>
        </p:txBody>
      </p:sp>
      <p:sp>
        <p:nvSpPr>
          <p:cNvPr id="590" name="CustomShape 41"/>
          <p:cNvSpPr/>
          <p:nvPr/>
        </p:nvSpPr>
        <p:spPr>
          <a:xfrm>
            <a:off x="1549080" y="15530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e’</a:t>
            </a:r>
            <a:endParaRPr b="0" lang="en-US" sz="1800" spc="-1" strike="noStrike">
              <a:latin typeface="Arial"/>
            </a:endParaRPr>
          </a:p>
        </p:txBody>
      </p:sp>
      <p:sp>
        <p:nvSpPr>
          <p:cNvPr id="591" name="CustomShape 42"/>
          <p:cNvSpPr/>
          <p:nvPr/>
        </p:nvSpPr>
        <p:spPr>
          <a:xfrm>
            <a:off x="2097720" y="1554840"/>
            <a:ext cx="546480" cy="54648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a:t>
            </a:r>
            <a:r>
              <a:rPr b="0" lang="en-US" sz="1800" spc="-1" strike="noStrike">
                <a:solidFill>
                  <a:srgbClr val="000000"/>
                </a:solidFill>
                <a:latin typeface="Arial"/>
                <a:ea typeface="DejaVu Sans"/>
              </a:rPr>
              <a:t>a’</a:t>
            </a:r>
            <a:endParaRPr b="0" lang="en-US" sz="1800" spc="-1" strike="noStrike">
              <a:latin typeface="Arial"/>
            </a:endParaRPr>
          </a:p>
        </p:txBody>
      </p:sp>
      <p:sp>
        <p:nvSpPr>
          <p:cNvPr id="592" name="CustomShape 43"/>
          <p:cNvSpPr/>
          <p:nvPr/>
        </p:nvSpPr>
        <p:spPr>
          <a:xfrm>
            <a:off x="6676200" y="365904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key</a:t>
            </a:r>
            <a:endParaRPr b="0" lang="en-US" sz="1800" spc="-1" strike="noStrike">
              <a:latin typeface="Arial"/>
            </a:endParaRPr>
          </a:p>
        </p:txBody>
      </p:sp>
      <p:sp>
        <p:nvSpPr>
          <p:cNvPr id="593" name="CustomShape 44"/>
          <p:cNvSpPr/>
          <p:nvPr/>
        </p:nvSpPr>
        <p:spPr>
          <a:xfrm>
            <a:off x="7407720" y="365904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value</a:t>
            </a:r>
            <a:endParaRPr b="0" lang="en-US" sz="1800" spc="-1" strike="noStrike">
              <a:latin typeface="Arial"/>
            </a:endParaRPr>
          </a:p>
        </p:txBody>
      </p:sp>
      <p:sp>
        <p:nvSpPr>
          <p:cNvPr id="594" name="CustomShape 45"/>
          <p:cNvSpPr/>
          <p:nvPr/>
        </p:nvSpPr>
        <p:spPr>
          <a:xfrm>
            <a:off x="5852520" y="3657600"/>
            <a:ext cx="547560" cy="45720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res</a:t>
            </a:r>
            <a:endParaRPr b="0" lang="en-US" sz="1800" spc="-1" strike="noStrike">
              <a:latin typeface="Arial"/>
            </a:endParaRPr>
          </a:p>
        </p:txBody>
      </p:sp>
      <p:sp>
        <p:nvSpPr>
          <p:cNvPr id="595" name="CustomShape 46"/>
          <p:cNvSpPr/>
          <p:nvPr/>
        </p:nvSpPr>
        <p:spPr>
          <a:xfrm>
            <a:off x="6676200" y="4024800"/>
            <a:ext cx="73116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k1</a:t>
            </a:r>
            <a:endParaRPr b="0" lang="en-US" sz="1800" spc="-1" strike="noStrike">
              <a:latin typeface="Arial"/>
            </a:endParaRPr>
          </a:p>
        </p:txBody>
      </p:sp>
      <p:sp>
        <p:nvSpPr>
          <p:cNvPr id="596" name="CustomShape 47"/>
          <p:cNvSpPr/>
          <p:nvPr/>
        </p:nvSpPr>
        <p:spPr>
          <a:xfrm>
            <a:off x="7407720" y="4024800"/>
            <a:ext cx="2194200" cy="365400"/>
          </a:xfrm>
          <a:prstGeom prst="rect">
            <a:avLst/>
          </a:prstGeom>
          <a:solidFill>
            <a:srgbClr val="ffffff"/>
          </a:solidFill>
          <a:ln>
            <a:solidFill>
              <a:srgbClr val="000000"/>
            </a:solidFill>
          </a:ln>
        </p:spPr>
        <p:style>
          <a:lnRef idx="0"/>
          <a:fillRef idx="0"/>
          <a:effectRef idx="0"/>
          <a:fontRef idx="minor"/>
        </p:style>
        <p:txBody>
          <a:bodyPr lIns="90000" rIns="90000" tIns="45000" bIns="45000" anchor="ctr">
            <a:noAutofit/>
          </a:bodyPr>
          <a:p>
            <a:pPr algn="ctr">
              <a:lnSpc>
                <a:spcPct val="100000"/>
              </a:lnSpc>
            </a:pPr>
            <a:r>
              <a:rPr b="0" lang="en-US" sz="1800" spc="-1" strike="noStrike">
                <a:solidFill>
                  <a:srgbClr val="000000"/>
                </a:solidFill>
                <a:latin typeface="Arial"/>
                <a:ea typeface="DejaVu Sans"/>
              </a:rPr>
              <a:t>[eat]</a:t>
            </a:r>
            <a:endParaRPr b="0" lang="en-US" sz="1800" spc="-1" strike="noStrike">
              <a:latin typeface="Arial"/>
            </a:endParaRPr>
          </a:p>
        </p:txBody>
      </p:sp>
      <p:sp>
        <p:nvSpPr>
          <p:cNvPr id="597" name="CustomShape 48"/>
          <p:cNvSpPr/>
          <p:nvPr/>
        </p:nvSpPr>
        <p:spPr>
          <a:xfrm>
            <a:off x="6676200" y="4390560"/>
            <a:ext cx="731160" cy="365400"/>
          </a:xfrm>
          <a:prstGeom prst="rect">
            <a:avLst/>
          </a:prstGeom>
          <a:solidFill>
            <a:srgbClr val="ffffff"/>
          </a:solidFill>
          <a:ln>
            <a:solidFill>
              <a:srgbClr val="000000"/>
            </a:solidFill>
          </a:ln>
        </p:spPr>
        <p:style>
          <a:lnRef idx="0"/>
          <a:fillRef idx="0"/>
          <a:effectRef idx="0"/>
          <a:fontRef idx="minor"/>
        </p:style>
      </p:sp>
      <p:sp>
        <p:nvSpPr>
          <p:cNvPr id="598" name="CustomShape 49"/>
          <p:cNvSpPr/>
          <p:nvPr/>
        </p:nvSpPr>
        <p:spPr>
          <a:xfrm>
            <a:off x="7407720" y="4390560"/>
            <a:ext cx="2194200" cy="365400"/>
          </a:xfrm>
          <a:prstGeom prst="rect">
            <a:avLst/>
          </a:prstGeom>
          <a:solidFill>
            <a:srgbClr val="ffffff"/>
          </a:solidFill>
          <a:ln>
            <a:solidFill>
              <a:srgbClr val="000000"/>
            </a:solidFill>
          </a:ln>
        </p:spPr>
        <p:style>
          <a:lnRef idx="0"/>
          <a:fillRef idx="0"/>
          <a:effectRef idx="0"/>
          <a:fontRef idx="minor"/>
        </p:style>
      </p:sp>
      <p:sp>
        <p:nvSpPr>
          <p:cNvPr id="599" name="CustomShape 50"/>
          <p:cNvSpPr/>
          <p:nvPr/>
        </p:nvSpPr>
        <p:spPr>
          <a:xfrm>
            <a:off x="6676200" y="4756320"/>
            <a:ext cx="731160" cy="365400"/>
          </a:xfrm>
          <a:prstGeom prst="rect">
            <a:avLst/>
          </a:prstGeom>
          <a:solidFill>
            <a:srgbClr val="ffffff"/>
          </a:solidFill>
          <a:ln>
            <a:solidFill>
              <a:srgbClr val="000000"/>
            </a:solidFill>
          </a:ln>
        </p:spPr>
        <p:style>
          <a:lnRef idx="0"/>
          <a:fillRef idx="0"/>
          <a:effectRef idx="0"/>
          <a:fontRef idx="minor"/>
        </p:style>
      </p:sp>
      <p:sp>
        <p:nvSpPr>
          <p:cNvPr id="600" name="CustomShape 51"/>
          <p:cNvSpPr/>
          <p:nvPr/>
        </p:nvSpPr>
        <p:spPr>
          <a:xfrm>
            <a:off x="7407720" y="4756320"/>
            <a:ext cx="2194200" cy="365400"/>
          </a:xfrm>
          <a:prstGeom prst="rect">
            <a:avLst/>
          </a:prstGeom>
          <a:solidFill>
            <a:srgbClr val="ffffff"/>
          </a:solidFill>
          <a:ln>
            <a:solidFill>
              <a:srgbClr val="000000"/>
            </a:solidFill>
          </a:ln>
        </p:spPr>
        <p:style>
          <a:lnRef idx="0"/>
          <a:fillRef idx="0"/>
          <a:effectRef idx="0"/>
          <a:fontRef idx="minor"/>
        </p:style>
      </p:sp>
      <p:sp>
        <p:nvSpPr>
          <p:cNvPr id="601" name="CustomShape 52"/>
          <p:cNvSpPr/>
          <p:nvPr/>
        </p:nvSpPr>
        <p:spPr>
          <a:xfrm>
            <a:off x="4297680" y="1281240"/>
            <a:ext cx="5668920" cy="3643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US" sz="1800" spc="-1" strike="noStrike">
                <a:solidFill>
                  <a:srgbClr val="000000"/>
                </a:solidFill>
                <a:latin typeface="Arial"/>
                <a:ea typeface="DejaVu Sans"/>
              </a:rPr>
              <a:t>k1 = “10001000000000000001000000”  </a:t>
            </a:r>
            <a:endParaRPr b="0" lang="en-US" sz="1800" spc="-1" strike="noStrike">
              <a:latin typeface="Arial"/>
            </a:endParaRPr>
          </a:p>
        </p:txBody>
      </p:sp>
      <p:sp>
        <p:nvSpPr>
          <p:cNvPr id="602" name="Line 53"/>
          <p:cNvSpPr/>
          <p:nvPr/>
        </p:nvSpPr>
        <p:spPr>
          <a:xfrm>
            <a:off x="2377440" y="1234800"/>
            <a:ext cx="0" cy="320040"/>
          </a:xfrm>
          <a:prstGeom prst="line">
            <a:avLst/>
          </a:prstGeom>
          <a:ln>
            <a:solidFill>
              <a:srgbClr val="000000"/>
            </a:solidFill>
            <a:tailEnd len="med" type="triangle" w="med"/>
          </a:ln>
        </p:spPr>
        <p:style>
          <a:lnRef idx="0"/>
          <a:fillRef idx="0"/>
          <a:effectRef idx="0"/>
          <a:fontRef idx="minor"/>
        </p:style>
      </p:sp>
      <p:sp>
        <p:nvSpPr>
          <p:cNvPr id="603" name="CustomShape 54"/>
          <p:cNvSpPr/>
          <p:nvPr/>
        </p:nvSpPr>
        <p:spPr>
          <a:xfrm>
            <a:off x="186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0</a:t>
            </a:r>
            <a:endParaRPr b="0" lang="en-US" sz="1800" spc="-1" strike="noStrike">
              <a:latin typeface="Arial"/>
            </a:endParaRPr>
          </a:p>
        </p:txBody>
      </p:sp>
      <p:sp>
        <p:nvSpPr>
          <p:cNvPr id="604" name="CustomShape 55"/>
          <p:cNvSpPr/>
          <p:nvPr/>
        </p:nvSpPr>
        <p:spPr>
          <a:xfrm>
            <a:off x="5504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a:t>
            </a:r>
            <a:endParaRPr b="0" lang="en-US" sz="1800" spc="-1" strike="noStrike">
              <a:latin typeface="Arial"/>
            </a:endParaRPr>
          </a:p>
        </p:txBody>
      </p:sp>
      <p:sp>
        <p:nvSpPr>
          <p:cNvPr id="605" name="CustomShape 56"/>
          <p:cNvSpPr/>
          <p:nvPr/>
        </p:nvSpPr>
        <p:spPr>
          <a:xfrm>
            <a:off x="918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a:t>
            </a:r>
            <a:endParaRPr b="0" lang="en-US" sz="1800" spc="-1" strike="noStrike">
              <a:latin typeface="Arial"/>
            </a:endParaRPr>
          </a:p>
        </p:txBody>
      </p:sp>
      <p:sp>
        <p:nvSpPr>
          <p:cNvPr id="606" name="CustomShape 57"/>
          <p:cNvSpPr/>
          <p:nvPr/>
        </p:nvSpPr>
        <p:spPr>
          <a:xfrm>
            <a:off x="12819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3</a:t>
            </a:r>
            <a:endParaRPr b="0" lang="en-US" sz="1800" spc="-1" strike="noStrike">
              <a:latin typeface="Arial"/>
            </a:endParaRPr>
          </a:p>
        </p:txBody>
      </p:sp>
      <p:sp>
        <p:nvSpPr>
          <p:cNvPr id="607" name="CustomShape 58"/>
          <p:cNvSpPr/>
          <p:nvPr/>
        </p:nvSpPr>
        <p:spPr>
          <a:xfrm>
            <a:off x="16495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4</a:t>
            </a:r>
            <a:endParaRPr b="0" lang="en-US" sz="1800" spc="-1" strike="noStrike">
              <a:latin typeface="Arial"/>
            </a:endParaRPr>
          </a:p>
        </p:txBody>
      </p:sp>
      <p:sp>
        <p:nvSpPr>
          <p:cNvPr id="608" name="CustomShape 59"/>
          <p:cNvSpPr/>
          <p:nvPr/>
        </p:nvSpPr>
        <p:spPr>
          <a:xfrm>
            <a:off x="20134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5</a:t>
            </a:r>
            <a:endParaRPr b="0" lang="en-US" sz="1800" spc="-1" strike="noStrike">
              <a:latin typeface="Arial"/>
            </a:endParaRPr>
          </a:p>
        </p:txBody>
      </p:sp>
      <p:sp>
        <p:nvSpPr>
          <p:cNvPr id="609" name="CustomShape 60"/>
          <p:cNvSpPr/>
          <p:nvPr/>
        </p:nvSpPr>
        <p:spPr>
          <a:xfrm>
            <a:off x="23810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6</a:t>
            </a:r>
            <a:endParaRPr b="0" lang="en-US" sz="1800" spc="-1" strike="noStrike">
              <a:latin typeface="Arial"/>
            </a:endParaRPr>
          </a:p>
        </p:txBody>
      </p:sp>
      <p:sp>
        <p:nvSpPr>
          <p:cNvPr id="610" name="CustomShape 61"/>
          <p:cNvSpPr/>
          <p:nvPr/>
        </p:nvSpPr>
        <p:spPr>
          <a:xfrm>
            <a:off x="27450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7</a:t>
            </a:r>
            <a:endParaRPr b="0" lang="en-US" sz="1800" spc="-1" strike="noStrike">
              <a:latin typeface="Arial"/>
            </a:endParaRPr>
          </a:p>
        </p:txBody>
      </p:sp>
      <p:sp>
        <p:nvSpPr>
          <p:cNvPr id="611" name="CustomShape 62"/>
          <p:cNvSpPr/>
          <p:nvPr/>
        </p:nvSpPr>
        <p:spPr>
          <a:xfrm>
            <a:off x="3110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8</a:t>
            </a:r>
            <a:endParaRPr b="0" lang="en-US" sz="1800" spc="-1" strike="noStrike">
              <a:latin typeface="Arial"/>
            </a:endParaRPr>
          </a:p>
        </p:txBody>
      </p:sp>
      <p:sp>
        <p:nvSpPr>
          <p:cNvPr id="612" name="CustomShape 63"/>
          <p:cNvSpPr/>
          <p:nvPr/>
        </p:nvSpPr>
        <p:spPr>
          <a:xfrm>
            <a:off x="34747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9</a:t>
            </a:r>
            <a:endParaRPr b="0" lang="en-US" sz="1800" spc="-1" strike="noStrike">
              <a:latin typeface="Arial"/>
            </a:endParaRPr>
          </a:p>
        </p:txBody>
      </p:sp>
      <p:sp>
        <p:nvSpPr>
          <p:cNvPr id="613" name="CustomShape 64"/>
          <p:cNvSpPr/>
          <p:nvPr/>
        </p:nvSpPr>
        <p:spPr>
          <a:xfrm>
            <a:off x="3842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10</a:t>
            </a:r>
            <a:endParaRPr b="0" lang="en-US" sz="1800" spc="-1" strike="noStrike">
              <a:latin typeface="Arial"/>
            </a:endParaRPr>
          </a:p>
        </p:txBody>
      </p:sp>
      <p:sp>
        <p:nvSpPr>
          <p:cNvPr id="614" name="CustomShape 65"/>
          <p:cNvSpPr/>
          <p:nvPr/>
        </p:nvSpPr>
        <p:spPr>
          <a:xfrm>
            <a:off x="42062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11</a:t>
            </a:r>
            <a:endParaRPr b="0" lang="en-US" sz="1800" spc="-1" strike="noStrike">
              <a:latin typeface="Arial"/>
            </a:endParaRPr>
          </a:p>
        </p:txBody>
      </p:sp>
      <p:sp>
        <p:nvSpPr>
          <p:cNvPr id="615" name="CustomShape 66"/>
          <p:cNvSpPr/>
          <p:nvPr/>
        </p:nvSpPr>
        <p:spPr>
          <a:xfrm>
            <a:off x="45738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12</a:t>
            </a:r>
            <a:endParaRPr b="0" lang="en-US" sz="1800" spc="-1" strike="noStrike">
              <a:latin typeface="Arial"/>
            </a:endParaRPr>
          </a:p>
        </p:txBody>
      </p:sp>
      <p:sp>
        <p:nvSpPr>
          <p:cNvPr id="616" name="CustomShape 67"/>
          <p:cNvSpPr/>
          <p:nvPr/>
        </p:nvSpPr>
        <p:spPr>
          <a:xfrm>
            <a:off x="49377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13</a:t>
            </a:r>
            <a:endParaRPr b="0" lang="en-US" sz="1800" spc="-1" strike="noStrike">
              <a:latin typeface="Arial"/>
            </a:endParaRPr>
          </a:p>
        </p:txBody>
      </p:sp>
      <p:sp>
        <p:nvSpPr>
          <p:cNvPr id="617" name="CustomShape 68"/>
          <p:cNvSpPr/>
          <p:nvPr/>
        </p:nvSpPr>
        <p:spPr>
          <a:xfrm>
            <a:off x="5305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14</a:t>
            </a:r>
            <a:endParaRPr b="0" lang="en-US" sz="1800" spc="-1" strike="noStrike">
              <a:latin typeface="Arial"/>
            </a:endParaRPr>
          </a:p>
        </p:txBody>
      </p:sp>
      <p:sp>
        <p:nvSpPr>
          <p:cNvPr id="618" name="CustomShape 69"/>
          <p:cNvSpPr/>
          <p:nvPr/>
        </p:nvSpPr>
        <p:spPr>
          <a:xfrm>
            <a:off x="56692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15</a:t>
            </a:r>
            <a:endParaRPr b="0" lang="en-US" sz="1800" spc="-1" strike="noStrike">
              <a:latin typeface="Arial"/>
            </a:endParaRPr>
          </a:p>
        </p:txBody>
      </p:sp>
      <p:sp>
        <p:nvSpPr>
          <p:cNvPr id="619" name="CustomShape 70"/>
          <p:cNvSpPr/>
          <p:nvPr/>
        </p:nvSpPr>
        <p:spPr>
          <a:xfrm>
            <a:off x="60386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16</a:t>
            </a:r>
            <a:endParaRPr b="0" lang="en-US" sz="1800" spc="-1" strike="noStrike">
              <a:latin typeface="Arial"/>
            </a:endParaRPr>
          </a:p>
        </p:txBody>
      </p:sp>
      <p:sp>
        <p:nvSpPr>
          <p:cNvPr id="620" name="CustomShape 71"/>
          <p:cNvSpPr/>
          <p:nvPr/>
        </p:nvSpPr>
        <p:spPr>
          <a:xfrm>
            <a:off x="64026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17</a:t>
            </a:r>
            <a:endParaRPr b="0" lang="en-US" sz="1800" spc="-1" strike="noStrike">
              <a:latin typeface="Arial"/>
            </a:endParaRPr>
          </a:p>
        </p:txBody>
      </p:sp>
      <p:sp>
        <p:nvSpPr>
          <p:cNvPr id="621" name="CustomShape 72"/>
          <p:cNvSpPr/>
          <p:nvPr/>
        </p:nvSpPr>
        <p:spPr>
          <a:xfrm>
            <a:off x="6768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18</a:t>
            </a:r>
            <a:endParaRPr b="0" lang="en-US" sz="1800" spc="-1" strike="noStrike">
              <a:latin typeface="Arial"/>
            </a:endParaRPr>
          </a:p>
        </p:txBody>
      </p:sp>
      <p:sp>
        <p:nvSpPr>
          <p:cNvPr id="622" name="CustomShape 73"/>
          <p:cNvSpPr/>
          <p:nvPr/>
        </p:nvSpPr>
        <p:spPr>
          <a:xfrm>
            <a:off x="71323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19</a:t>
            </a:r>
            <a:endParaRPr b="0" lang="en-US" sz="1800" spc="-1" strike="noStrike">
              <a:latin typeface="Arial"/>
            </a:endParaRPr>
          </a:p>
        </p:txBody>
      </p:sp>
      <p:sp>
        <p:nvSpPr>
          <p:cNvPr id="623" name="CustomShape 74"/>
          <p:cNvSpPr/>
          <p:nvPr/>
        </p:nvSpPr>
        <p:spPr>
          <a:xfrm>
            <a:off x="7499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20</a:t>
            </a:r>
            <a:endParaRPr b="0" lang="en-US" sz="1800" spc="-1" strike="noStrike">
              <a:latin typeface="Arial"/>
            </a:endParaRPr>
          </a:p>
        </p:txBody>
      </p:sp>
      <p:sp>
        <p:nvSpPr>
          <p:cNvPr id="624" name="CustomShape 75"/>
          <p:cNvSpPr/>
          <p:nvPr/>
        </p:nvSpPr>
        <p:spPr>
          <a:xfrm>
            <a:off x="786384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21</a:t>
            </a:r>
            <a:endParaRPr b="0" lang="en-US" sz="1800" spc="-1" strike="noStrike">
              <a:latin typeface="Arial"/>
            </a:endParaRPr>
          </a:p>
        </p:txBody>
      </p:sp>
      <p:sp>
        <p:nvSpPr>
          <p:cNvPr id="625" name="CustomShape 76"/>
          <p:cNvSpPr/>
          <p:nvPr/>
        </p:nvSpPr>
        <p:spPr>
          <a:xfrm>
            <a:off x="823140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22</a:t>
            </a:r>
            <a:endParaRPr b="0" lang="en-US" sz="1800" spc="-1" strike="noStrike">
              <a:latin typeface="Arial"/>
            </a:endParaRPr>
          </a:p>
        </p:txBody>
      </p:sp>
      <p:sp>
        <p:nvSpPr>
          <p:cNvPr id="626" name="CustomShape 77"/>
          <p:cNvSpPr/>
          <p:nvPr/>
        </p:nvSpPr>
        <p:spPr>
          <a:xfrm>
            <a:off x="859536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23</a:t>
            </a:r>
            <a:endParaRPr b="0" lang="en-US" sz="1800" spc="-1" strike="noStrike">
              <a:latin typeface="Arial"/>
            </a:endParaRPr>
          </a:p>
        </p:txBody>
      </p:sp>
      <p:sp>
        <p:nvSpPr>
          <p:cNvPr id="627" name="CustomShape 78"/>
          <p:cNvSpPr/>
          <p:nvPr/>
        </p:nvSpPr>
        <p:spPr>
          <a:xfrm>
            <a:off x="896292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24</a:t>
            </a:r>
            <a:endParaRPr b="0" lang="en-US" sz="1800" spc="-1" strike="noStrike">
              <a:latin typeface="Arial"/>
            </a:endParaRPr>
          </a:p>
        </p:txBody>
      </p:sp>
      <p:sp>
        <p:nvSpPr>
          <p:cNvPr id="628" name="CustomShape 79"/>
          <p:cNvSpPr/>
          <p:nvPr/>
        </p:nvSpPr>
        <p:spPr>
          <a:xfrm>
            <a:off x="9326880" y="3158640"/>
            <a:ext cx="365400" cy="365400"/>
          </a:xfrm>
          <a:prstGeom prst="rect">
            <a:avLst/>
          </a:prstGeom>
          <a:solidFill>
            <a:srgbClr val="ffffff"/>
          </a:solidFill>
          <a:ln>
            <a:solidFill>
              <a:srgbClr val="000000"/>
            </a:solidFill>
          </a:ln>
        </p:spPr>
        <p:style>
          <a:lnRef idx="0"/>
          <a:fillRef idx="0"/>
          <a:effectRef idx="0"/>
          <a:fontRef idx="minor"/>
        </p:style>
        <p:txBody>
          <a:bodyPr wrap="none" lIns="90000" rIns="90000" tIns="45000" bIns="45000" anchor="ctr">
            <a:noAutofit/>
          </a:bodyPr>
          <a:p>
            <a:pPr algn="ctr">
              <a:lnSpc>
                <a:spcPct val="100000"/>
              </a:lnSpc>
            </a:pPr>
            <a:r>
              <a:rPr b="0" lang="en-US" sz="1800" spc="-1" strike="noStrike">
                <a:solidFill>
                  <a:srgbClr val="000000"/>
                </a:solidFill>
                <a:latin typeface="Arial"/>
                <a:ea typeface="DejaVu Sans"/>
              </a:rPr>
              <a:t>25</a:t>
            </a:r>
            <a:endParaRPr b="0" lang="en-US"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77</TotalTime>
  <Application>LibreOffice/6.4.7.2$Linux_X86_64 LibreOffice_project/40$Build-2</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2025-04-25T18:28:57Z</dcterms:created>
  <dc:creator/>
  <dc:description/>
  <dc:language>en-US</dc:language>
  <cp:lastModifiedBy/>
  <dcterms:modified xsi:type="dcterms:W3CDTF">2025-05-17T21:45:01Z</dcterms:modified>
  <cp:revision>13</cp:revision>
  <dc:subject/>
  <dc:title/>
</cp:coreProperties>
</file>