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LeetCode #560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JetBrains Mono"/>
              </a:rPr>
              <a:t>Subarray Sum Equals K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5983b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860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860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Line 20"/>
          <p:cNvSpPr/>
          <p:nvPr/>
        </p:nvSpPr>
        <p:spPr>
          <a:xfrm flipV="1">
            <a:off x="356616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1"/>
          <p:cNvSpPr/>
          <p:nvPr/>
        </p:nvSpPr>
        <p:spPr>
          <a:xfrm>
            <a:off x="347472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Sum += nums[i] =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Key = sum – k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Res += prefix_sum[key] =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23"/>
          <p:cNvSpPr/>
          <p:nvPr/>
        </p:nvSpPr>
        <p:spPr>
          <a:xfrm>
            <a:off x="182880" y="411480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 works because we have two subarrays with the prefix sum which equals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Brute Force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118680" y="139104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Line 6"/>
          <p:cNvSpPr/>
          <p:nvPr/>
        </p:nvSpPr>
        <p:spPr>
          <a:xfrm>
            <a:off x="548640" y="2182680"/>
            <a:ext cx="548640" cy="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7"/>
          <p:cNvSpPr/>
          <p:nvPr/>
        </p:nvSpPr>
        <p:spPr>
          <a:xfrm>
            <a:off x="1097280" y="1828800"/>
            <a:ext cx="0" cy="35388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8"/>
          <p:cNvSpPr/>
          <p:nvPr/>
        </p:nvSpPr>
        <p:spPr>
          <a:xfrm>
            <a:off x="548640" y="1828800"/>
            <a:ext cx="0" cy="35388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9"/>
          <p:cNvSpPr/>
          <p:nvPr/>
        </p:nvSpPr>
        <p:spPr>
          <a:xfrm>
            <a:off x="548640" y="2182680"/>
            <a:ext cx="0" cy="27432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Freeform 10"/>
          <p:cNvSpPr/>
          <p:nvPr/>
        </p:nvSpPr>
        <p:spPr>
          <a:xfrm>
            <a:off x="548640" y="2457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 w="12600">
            <a:solidFill>
              <a:srgbClr val="3465a4"/>
            </a:solidFill>
            <a:round/>
          </a:ln>
        </p:spPr>
      </p:sp>
      <p:sp>
        <p:nvSpPr>
          <p:cNvPr id="88" name="Line 11"/>
          <p:cNvSpPr/>
          <p:nvPr/>
        </p:nvSpPr>
        <p:spPr>
          <a:xfrm>
            <a:off x="548640" y="2457000"/>
            <a:ext cx="1097280" cy="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2"/>
          <p:cNvSpPr/>
          <p:nvPr/>
        </p:nvSpPr>
        <p:spPr>
          <a:xfrm>
            <a:off x="1645920" y="1828800"/>
            <a:ext cx="0" cy="62820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3"/>
          <p:cNvSpPr/>
          <p:nvPr/>
        </p:nvSpPr>
        <p:spPr>
          <a:xfrm>
            <a:off x="548640" y="2457000"/>
            <a:ext cx="0" cy="27432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4"/>
          <p:cNvSpPr/>
          <p:nvPr/>
        </p:nvSpPr>
        <p:spPr>
          <a:xfrm>
            <a:off x="548640" y="2731320"/>
            <a:ext cx="1645920" cy="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5"/>
          <p:cNvSpPr/>
          <p:nvPr/>
        </p:nvSpPr>
        <p:spPr>
          <a:xfrm>
            <a:off x="2194560" y="1828800"/>
            <a:ext cx="0" cy="902520"/>
          </a:xfrm>
          <a:prstGeom prst="line">
            <a:avLst/>
          </a:prstGeom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6"/>
          <p:cNvSpPr/>
          <p:nvPr/>
        </p:nvSpPr>
        <p:spPr>
          <a:xfrm>
            <a:off x="1089720" y="2743200"/>
            <a:ext cx="0" cy="27432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7"/>
          <p:cNvSpPr/>
          <p:nvPr/>
        </p:nvSpPr>
        <p:spPr>
          <a:xfrm>
            <a:off x="1097280" y="3017520"/>
            <a:ext cx="548640" cy="0"/>
          </a:xfrm>
          <a:prstGeom prst="line">
            <a:avLst/>
          </a:prstGeom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8"/>
          <p:cNvSpPr/>
          <p:nvPr/>
        </p:nvSpPr>
        <p:spPr>
          <a:xfrm>
            <a:off x="1645920" y="2731320"/>
            <a:ext cx="0" cy="274320"/>
          </a:xfrm>
          <a:prstGeom prst="line">
            <a:avLst/>
          </a:prstGeom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9"/>
          <p:cNvSpPr/>
          <p:nvPr/>
        </p:nvSpPr>
        <p:spPr>
          <a:xfrm>
            <a:off x="1097280" y="3017520"/>
            <a:ext cx="0" cy="27432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0"/>
          <p:cNvSpPr/>
          <p:nvPr/>
        </p:nvSpPr>
        <p:spPr>
          <a:xfrm>
            <a:off x="2194560" y="2743200"/>
            <a:ext cx="0" cy="548640"/>
          </a:xfrm>
          <a:prstGeom prst="line">
            <a:avLst/>
          </a:prstGeom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1"/>
          <p:cNvSpPr/>
          <p:nvPr/>
        </p:nvSpPr>
        <p:spPr>
          <a:xfrm>
            <a:off x="1097280" y="3291840"/>
            <a:ext cx="1097280" cy="0"/>
          </a:xfrm>
          <a:prstGeom prst="line">
            <a:avLst/>
          </a:prstGeom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2"/>
          <p:cNvSpPr/>
          <p:nvPr/>
        </p:nvSpPr>
        <p:spPr>
          <a:xfrm>
            <a:off x="1645920" y="3291840"/>
            <a:ext cx="0" cy="274320"/>
          </a:xfrm>
          <a:prstGeom prst="line">
            <a:avLst/>
          </a:prstGeom>
          <a:ln w="126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3"/>
          <p:cNvSpPr/>
          <p:nvPr/>
        </p:nvSpPr>
        <p:spPr>
          <a:xfrm>
            <a:off x="1645920" y="3554280"/>
            <a:ext cx="548640" cy="0"/>
          </a:xfrm>
          <a:prstGeom prst="line">
            <a:avLst/>
          </a:prstGeom>
          <a:ln w="126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4"/>
          <p:cNvSpPr/>
          <p:nvPr/>
        </p:nvSpPr>
        <p:spPr>
          <a:xfrm>
            <a:off x="2194560" y="3291840"/>
            <a:ext cx="0" cy="274320"/>
          </a:xfrm>
          <a:prstGeom prst="line">
            <a:avLst/>
          </a:prstGeom>
          <a:ln w="126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5"/>
          <p:cNvSpPr/>
          <p:nvPr/>
        </p:nvSpPr>
        <p:spPr>
          <a:xfrm>
            <a:off x="608760" y="219600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26"/>
          <p:cNvSpPr/>
          <p:nvPr/>
        </p:nvSpPr>
        <p:spPr>
          <a:xfrm>
            <a:off x="1280160" y="219600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27"/>
          <p:cNvSpPr/>
          <p:nvPr/>
        </p:nvSpPr>
        <p:spPr>
          <a:xfrm>
            <a:off x="609120" y="245736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28"/>
          <p:cNvSpPr/>
          <p:nvPr/>
        </p:nvSpPr>
        <p:spPr>
          <a:xfrm>
            <a:off x="1828800" y="245700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1097280" y="275652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1828800" y="300564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248840" y="301752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1371600" y="275652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1645920" y="330516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1980360" y="329184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48640" y="184212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883080" y="1842120"/>
            <a:ext cx="21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j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365760" y="3841920"/>
            <a:ext cx="30171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 =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Explanation: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subarrays 0..1 and 1..2 have sum equals 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29560" y="1828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Prefix sum with Hash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6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7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9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0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1"/>
          <p:cNvSpPr/>
          <p:nvPr/>
        </p:nvSpPr>
        <p:spPr>
          <a:xfrm flipV="1">
            <a:off x="274320" y="192024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2"/>
          <p:cNvSpPr/>
          <p:nvPr/>
        </p:nvSpPr>
        <p:spPr>
          <a:xfrm>
            <a:off x="182880" y="256032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3"/>
          <p:cNvSpPr/>
          <p:nvPr/>
        </p:nvSpPr>
        <p:spPr>
          <a:xfrm>
            <a:off x="182880" y="301752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empty prefix, which has a sum of zero, is equal to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0"/>
          <p:cNvSpPr/>
          <p:nvPr/>
        </p:nvSpPr>
        <p:spPr>
          <a:xfrm flipV="1">
            <a:off x="82296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1"/>
          <p:cNvSpPr/>
          <p:nvPr/>
        </p:nvSpPr>
        <p:spPr>
          <a:xfrm>
            <a:off x="73152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Key = sum – k = -2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 += prefix_sum[key] 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0"/>
          <p:cNvSpPr/>
          <p:nvPr/>
        </p:nvSpPr>
        <p:spPr>
          <a:xfrm flipV="1">
            <a:off x="137160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128016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 += nums[i] =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Key = sum – k = -3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Res += prefix_sum[key] 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0"/>
          <p:cNvSpPr/>
          <p:nvPr/>
        </p:nvSpPr>
        <p:spPr>
          <a:xfrm flipV="1">
            <a:off x="1920240" y="192024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1"/>
          <p:cNvSpPr/>
          <p:nvPr/>
        </p:nvSpPr>
        <p:spPr>
          <a:xfrm>
            <a:off x="1828800" y="256032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Sum += nums[i]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Key = sum – k = -2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Res += prefix_sum[key] 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0"/>
          <p:cNvSpPr/>
          <p:nvPr/>
        </p:nvSpPr>
        <p:spPr>
          <a:xfrm flipV="1">
            <a:off x="246888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1"/>
          <p:cNvSpPr/>
          <p:nvPr/>
        </p:nvSpPr>
        <p:spPr>
          <a:xfrm>
            <a:off x="237744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Sum += nums[i] =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Key = sum – k =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Res += prefix_sum[key] =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0"/>
          <p:cNvSpPr/>
          <p:nvPr/>
        </p:nvSpPr>
        <p:spPr>
          <a:xfrm flipV="1">
            <a:off x="301752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1"/>
          <p:cNvSpPr/>
          <p:nvPr/>
        </p:nvSpPr>
        <p:spPr>
          <a:xfrm>
            <a:off x="292608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Sum += nums[i] =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Key = sum – k =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Res += prefix_sum[key] =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486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64592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09728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4114800" y="1371600"/>
            <a:ext cx="721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219456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329184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2743200" y="1280160"/>
            <a:ext cx="5482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594360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Prefix Sum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7406640" y="1371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594360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7406640" y="18288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12"/>
          <p:cNvSpPr/>
          <p:nvPr/>
        </p:nvSpPr>
        <p:spPr>
          <a:xfrm>
            <a:off x="594360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7406640" y="22860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4"/>
          <p:cNvSpPr/>
          <p:nvPr/>
        </p:nvSpPr>
        <p:spPr>
          <a:xfrm>
            <a:off x="594360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5"/>
          <p:cNvSpPr/>
          <p:nvPr/>
        </p:nvSpPr>
        <p:spPr>
          <a:xfrm>
            <a:off x="7406640" y="27432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6"/>
          <p:cNvSpPr/>
          <p:nvPr/>
        </p:nvSpPr>
        <p:spPr>
          <a:xfrm>
            <a:off x="594360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7"/>
          <p:cNvSpPr/>
          <p:nvPr/>
        </p:nvSpPr>
        <p:spPr>
          <a:xfrm>
            <a:off x="7406640" y="32004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8"/>
          <p:cNvSpPr/>
          <p:nvPr/>
        </p:nvSpPr>
        <p:spPr>
          <a:xfrm>
            <a:off x="594360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19"/>
          <p:cNvSpPr/>
          <p:nvPr/>
        </p:nvSpPr>
        <p:spPr>
          <a:xfrm>
            <a:off x="7406640" y="3657600"/>
            <a:ext cx="14626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Line 20"/>
          <p:cNvSpPr/>
          <p:nvPr/>
        </p:nvSpPr>
        <p:spPr>
          <a:xfrm flipV="1">
            <a:off x="3566160" y="1939680"/>
            <a:ext cx="0" cy="548640"/>
          </a:xfrm>
          <a:prstGeom prst="line">
            <a:avLst/>
          </a:prstGeom>
          <a:ln w="64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1"/>
          <p:cNvSpPr/>
          <p:nvPr/>
        </p:nvSpPr>
        <p:spPr>
          <a:xfrm>
            <a:off x="3474720" y="257976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2"/>
          <p:cNvSpPr/>
          <p:nvPr/>
        </p:nvSpPr>
        <p:spPr>
          <a:xfrm>
            <a:off x="182880" y="3017520"/>
            <a:ext cx="45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Sum += nums[i] =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Key = sum – k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Res += prefix_sum[key] =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2025-04-25T18:28:57Z</dcterms:created>
  <dc:creator/>
  <dc:description/>
  <dc:language>en-US</dc:language>
  <cp:lastModifiedBy/>
  <dcterms:modified xsi:type="dcterms:W3CDTF">2025-04-26T00:48:57Z</dcterms:modified>
  <cp:revision>6</cp:revision>
  <dc:subject/>
  <dc:title/>
</cp:coreProperties>
</file>