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LeetCode #1128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JetBrains Mono"/>
              </a:rPr>
              <a:t>Number of Equivalent Domino Pairs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19456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29184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4320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65760" y="822960"/>
            <a:ext cx="1462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freq.values()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Line 5"/>
          <p:cNvSpPr/>
          <p:nvPr/>
        </p:nvSpPr>
        <p:spPr>
          <a:xfrm>
            <a:off x="2468880" y="365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365760" y="17373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res + freq.values()[i] * (freq.values()[i]-1) /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0 + 3 * (3-1) / 2 = 0 + 3 * 2 / 2 = 0 + 6 / 2 = 0 + 3 =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9456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29184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74320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65760" y="822960"/>
            <a:ext cx="1462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freq.values()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5"/>
          <p:cNvSpPr/>
          <p:nvPr/>
        </p:nvSpPr>
        <p:spPr>
          <a:xfrm>
            <a:off x="301752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365760" y="17373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res + freq.values()[i] * (freq.values()[i]-1) /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3 + 1 * (1-1) / 2 = 3 + 1 * 0 / 2 = 3 + 0 / 2 =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19456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29184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74320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65760" y="822960"/>
            <a:ext cx="1462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freq.values()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Line 5"/>
          <p:cNvSpPr/>
          <p:nvPr/>
        </p:nvSpPr>
        <p:spPr>
          <a:xfrm>
            <a:off x="356616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>
            <a:off x="365760" y="17373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res + freq.values()[i] * (freq.values()[i]-1) /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3 + 1 * (1-1) / 2 = 3 + 1 * 0 / 2 = 3 + 0 / 2 =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counting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83960" y="122760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count the number of pairs (I, j) for which 0 &lt;= i &lt; j &lt; dominoes.length, and dominoes[i] is equivalent to dominoes[j], we can use a hash table to track the occurrences of each value. Then we accumulate the result by iterating through the values in the hash table and applying the formula pairs = n * (n-1) / 2, where n is the frequency of each element.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6"/>
          <p:cNvSpPr/>
          <p:nvPr/>
        </p:nvSpPr>
        <p:spPr>
          <a:xfrm>
            <a:off x="1645920" y="365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need to avoid duplicating the same values, so a more concise way to achieve that is by sorting the values. Since there are only two elements, it can be done quickly. Alternatively, we could use an if/else branch.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Line 6"/>
          <p:cNvSpPr/>
          <p:nvPr/>
        </p:nvSpPr>
        <p:spPr>
          <a:xfrm>
            <a:off x="219456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freq[sort(dominoes[i])]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freq[(1,2)]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Line 6"/>
          <p:cNvSpPr/>
          <p:nvPr/>
        </p:nvSpPr>
        <p:spPr>
          <a:xfrm>
            <a:off x="274320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freq[sort(dominoes[i])]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freq[(1,2)] =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Line 6"/>
          <p:cNvSpPr/>
          <p:nvPr/>
        </p:nvSpPr>
        <p:spPr>
          <a:xfrm>
            <a:off x="329184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freq[sort(dominoes[i])]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freq[(1,1)]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Line 6"/>
          <p:cNvSpPr/>
          <p:nvPr/>
        </p:nvSpPr>
        <p:spPr>
          <a:xfrm>
            <a:off x="384048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freq[sort(dominoes[i])]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freq[(1,2)] =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88604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9833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43468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53196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[2,1]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365760" y="8229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dominoes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Line 6"/>
          <p:cNvSpPr/>
          <p:nvPr/>
        </p:nvSpPr>
        <p:spPr>
          <a:xfrm>
            <a:off x="4389120" y="40392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4079520" y="723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65760" y="192024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1828800" y="18288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2926080" y="18298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1828800" y="23774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2926080" y="23785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1828800" y="29260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(1, 1)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2926080" y="292716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1828800" y="347364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(2, 2)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2926080" y="34747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freq[sort(dominoes[i])]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freq[(2,2)]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19456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29184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743200" y="723960"/>
            <a:ext cx="547200" cy="547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65760" y="822960"/>
            <a:ext cx="1462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freq.values()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Line 5"/>
          <p:cNvSpPr/>
          <p:nvPr/>
        </p:nvSpPr>
        <p:spPr>
          <a:xfrm>
            <a:off x="1920240" y="365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365760" y="1737360"/>
            <a:ext cx="1188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183960" y="424512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Then we iterate through freq.values() and accumulate the result by using the formula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pairs = n * (n-1) / 2, where n is the i-th element of freq.values()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2025-04-25T18:28:57Z</dcterms:created>
  <dc:creator/>
  <dc:description/>
  <dc:language>en-US</dc:language>
  <cp:lastModifiedBy/>
  <dcterms:modified xsi:type="dcterms:W3CDTF">2025-05-04T19:29:50Z</dcterms:modified>
  <cp:revision>10</cp:revision>
  <dc:subject/>
  <dc:title/>
</cp:coreProperties>
</file>