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5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C00"/>
    <a:srgbClr val="BC6E00"/>
    <a:srgbClr val="00C6BA"/>
    <a:srgbClr val="00FFFF"/>
    <a:srgbClr val="FF00BA"/>
    <a:srgbClr val="FF00FF"/>
    <a:srgbClr val="0000FF"/>
    <a:srgbClr val="D4AE00"/>
    <a:srgbClr val="663F00"/>
    <a:srgbClr val="E6C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2"/>
    <p:restoredTop sz="96210"/>
  </p:normalViewPr>
  <p:slideViewPr>
    <p:cSldViewPr snapToGrid="0" snapToObjects="1">
      <p:cViewPr varScale="1">
        <p:scale>
          <a:sx n="171" d="100"/>
          <a:sy n="171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4/25/18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(null)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9ECC84-F70E-F042-BD68-69F008F9DE8E}"/>
              </a:ext>
            </a:extLst>
          </p:cNvPr>
          <p:cNvGrpSpPr/>
          <p:nvPr/>
        </p:nvGrpSpPr>
        <p:grpSpPr>
          <a:xfrm>
            <a:off x="4571285" y="2023165"/>
            <a:ext cx="3830893" cy="2647262"/>
            <a:chOff x="7952053" y="1299560"/>
            <a:chExt cx="4237543" cy="292826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3B7B6B-1313-F94F-A959-3931A87989EE}"/>
                </a:ext>
              </a:extLst>
            </p:cNvPr>
            <p:cNvSpPr/>
            <p:nvPr/>
          </p:nvSpPr>
          <p:spPr>
            <a:xfrm>
              <a:off x="9018951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353334-08DC-6E46-8DC1-309ED731CF14}"/>
                </a:ext>
              </a:extLst>
            </p:cNvPr>
            <p:cNvSpPr/>
            <p:nvPr/>
          </p:nvSpPr>
          <p:spPr>
            <a:xfrm>
              <a:off x="9687928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A8B899-7037-6946-84CF-10944F1A0688}"/>
                </a:ext>
              </a:extLst>
            </p:cNvPr>
            <p:cNvSpPr/>
            <p:nvPr/>
          </p:nvSpPr>
          <p:spPr>
            <a:xfrm>
              <a:off x="10356905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BDC078-4CA2-8648-9C9D-0BFBCFD1BFF2}"/>
                </a:ext>
              </a:extLst>
            </p:cNvPr>
            <p:cNvSpPr/>
            <p:nvPr/>
          </p:nvSpPr>
          <p:spPr>
            <a:xfrm>
              <a:off x="11025882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9CA7AF-717A-C649-BD16-E033896ED3CE}"/>
                </a:ext>
              </a:extLst>
            </p:cNvPr>
            <p:cNvSpPr/>
            <p:nvPr/>
          </p:nvSpPr>
          <p:spPr>
            <a:xfrm>
              <a:off x="8349974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AB0940-A85D-0444-8381-EF8DC45D3E61}"/>
                </a:ext>
              </a:extLst>
            </p:cNvPr>
            <p:cNvSpPr/>
            <p:nvPr/>
          </p:nvSpPr>
          <p:spPr>
            <a:xfrm>
              <a:off x="8296196" y="3544998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4A1B1A-4D45-AE48-90A5-F7C11F22BF2D}"/>
                </a:ext>
              </a:extLst>
            </p:cNvPr>
            <p:cNvSpPr/>
            <p:nvPr/>
          </p:nvSpPr>
          <p:spPr>
            <a:xfrm>
              <a:off x="8296196" y="2420876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23F58D8-8421-B444-A5E9-7687941A093F}"/>
                </a:ext>
              </a:extLst>
            </p:cNvPr>
            <p:cNvCxnSpPr/>
            <p:nvPr/>
          </p:nvCxnSpPr>
          <p:spPr>
            <a:xfrm flipV="1">
              <a:off x="9973586" y="3103707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18B02E-42C6-884A-98CB-26F80D0473B5}"/>
                </a:ext>
              </a:extLst>
            </p:cNvPr>
            <p:cNvCxnSpPr/>
            <p:nvPr/>
          </p:nvCxnSpPr>
          <p:spPr>
            <a:xfrm flipH="1">
              <a:off x="7952053" y="2965189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27694-6B68-8942-9721-C008393E972F}"/>
                </a:ext>
              </a:extLst>
            </p:cNvPr>
            <p:cNvCxnSpPr/>
            <p:nvPr/>
          </p:nvCxnSpPr>
          <p:spPr>
            <a:xfrm flipH="1">
              <a:off x="7952053" y="2550322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F7C5F-2F3B-FC4F-BEC9-698BB9E6A012}"/>
                </a:ext>
              </a:extLst>
            </p:cNvPr>
            <p:cNvCxnSpPr/>
            <p:nvPr/>
          </p:nvCxnSpPr>
          <p:spPr>
            <a:xfrm flipH="1">
              <a:off x="7952053" y="2550322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15708D-38AD-2D4D-B234-850FF4478248}"/>
                    </a:ext>
                  </a:extLst>
                </p:cNvPr>
                <p:cNvSpPr txBox="1"/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0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815708D-38AD-2D4D-B234-850FF447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2BB33A-23D5-5F4C-9898-C3589358B3F1}"/>
                    </a:ext>
                  </a:extLst>
                </p:cNvPr>
                <p:cNvSpPr txBox="1"/>
                <p:nvPr/>
              </p:nvSpPr>
              <p:spPr>
                <a:xfrm>
                  <a:off x="11665894" y="3592399"/>
                  <a:ext cx="503664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30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2BB33A-23D5-5F4C-9898-C3589358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94" y="3592399"/>
                  <a:ext cx="503664" cy="5693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1C9721-5004-574D-9CCD-2D983959456F}"/>
                </a:ext>
              </a:extLst>
            </p:cNvPr>
            <p:cNvGrpSpPr/>
            <p:nvPr/>
          </p:nvGrpSpPr>
          <p:grpSpPr>
            <a:xfrm>
              <a:off x="8295794" y="1299560"/>
              <a:ext cx="3883782" cy="1124122"/>
              <a:chOff x="8448596" y="2573276"/>
              <a:chExt cx="3883782" cy="112412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21B8242-1394-6649-B15E-8976151A550B}"/>
                  </a:ext>
                </a:extLst>
              </p:cNvPr>
              <p:cNvSpPr/>
              <p:nvPr/>
            </p:nvSpPr>
            <p:spPr>
              <a:xfrm>
                <a:off x="9171351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A1D57F-19E7-0A42-A07E-E85EED27D701}"/>
                  </a:ext>
                </a:extLst>
              </p:cNvPr>
              <p:cNvSpPr/>
              <p:nvPr/>
            </p:nvSpPr>
            <p:spPr>
              <a:xfrm>
                <a:off x="9840328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6ADC8D2-E6CA-FA4C-8DC4-C7EC1949B954}"/>
                  </a:ext>
                </a:extLst>
              </p:cNvPr>
              <p:cNvSpPr/>
              <p:nvPr/>
            </p:nvSpPr>
            <p:spPr>
              <a:xfrm>
                <a:off x="10509305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80B2B4C-2E91-B248-B341-1A18F019B67B}"/>
                  </a:ext>
                </a:extLst>
              </p:cNvPr>
              <p:cNvSpPr/>
              <p:nvPr/>
            </p:nvSpPr>
            <p:spPr>
              <a:xfrm>
                <a:off x="11178282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rgbClr val="FFC000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C191AA8-2D0D-2145-9E19-0681204FDA4B}"/>
                  </a:ext>
                </a:extLst>
              </p:cNvPr>
              <p:cNvSpPr/>
              <p:nvPr/>
            </p:nvSpPr>
            <p:spPr>
              <a:xfrm>
                <a:off x="8502374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D445891-F2F2-9744-9192-34C298A55822}"/>
                  </a:ext>
                </a:extLst>
              </p:cNvPr>
              <p:cNvSpPr/>
              <p:nvPr/>
            </p:nvSpPr>
            <p:spPr>
              <a:xfrm>
                <a:off x="8448596" y="2573276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0C2F545-BDA9-0345-BF8B-29840CD53844}"/>
                  </a:ext>
                </a:extLst>
              </p:cNvPr>
              <p:cNvCxnSpPr/>
              <p:nvPr/>
            </p:nvCxnSpPr>
            <p:spPr>
              <a:xfrm flipV="1">
                <a:off x="10125986" y="3256107"/>
                <a:ext cx="0" cy="441291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6877E66-C3DC-BD41-BEA9-2A375C2BDA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820699" y="2619264"/>
                    <a:ext cx="511679" cy="5693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3000" b="1" dirty="0">
                      <a:solidFill>
                        <a:srgbClr val="0F6FC6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6877E66-C3DC-BD41-BEA9-2A375C2BDA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20699" y="2619264"/>
                    <a:ext cx="511679" cy="5693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556" r="-2778"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A59992-8AE0-504B-9A87-8FD009F99A73}"/>
                </a:ext>
              </a:extLst>
            </p:cNvPr>
            <p:cNvGrpSpPr/>
            <p:nvPr/>
          </p:nvGrpSpPr>
          <p:grpSpPr>
            <a:xfrm>
              <a:off x="8494535" y="2594818"/>
              <a:ext cx="2950071" cy="324968"/>
              <a:chOff x="8349572" y="2594818"/>
              <a:chExt cx="2950071" cy="32496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8BFBCCC-2DDC-3E47-BD83-656F1E26CBA3}"/>
                  </a:ext>
                </a:extLst>
              </p:cNvPr>
              <p:cNvGrpSpPr/>
              <p:nvPr/>
            </p:nvGrpSpPr>
            <p:grpSpPr>
              <a:xfrm>
                <a:off x="8349572" y="2594818"/>
                <a:ext cx="1822642" cy="317973"/>
                <a:chOff x="8349974" y="2472180"/>
                <a:chExt cx="3241392" cy="565484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33697E3-B22E-4F4B-BFDE-E3F34B3FD3A6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E4E5ADC-326E-7745-8609-6163F330ABCE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3D6063B-7D13-8B42-840C-1A30F2EB21CE}"/>
                    </a:ext>
                  </a:extLst>
                </p:cNvPr>
                <p:cNvSpPr/>
                <p:nvPr/>
              </p:nvSpPr>
              <p:spPr>
                <a:xfrm>
                  <a:off x="10356905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D2409CE-1445-934D-B8F8-25C0352F12E1}"/>
                    </a:ext>
                  </a:extLst>
                </p:cNvPr>
                <p:cNvSpPr/>
                <p:nvPr/>
              </p:nvSpPr>
              <p:spPr>
                <a:xfrm>
                  <a:off x="11025882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29A3B18-07A7-8241-97B2-996AD2A82477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5CD2F44-552D-374B-8BD9-36985947C260}"/>
                  </a:ext>
                </a:extLst>
              </p:cNvPr>
              <p:cNvGrpSpPr/>
              <p:nvPr/>
            </p:nvGrpSpPr>
            <p:grpSpPr>
              <a:xfrm>
                <a:off x="10229335" y="2601813"/>
                <a:ext cx="1070308" cy="317973"/>
                <a:chOff x="8349974" y="2472180"/>
                <a:chExt cx="1903438" cy="565484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800625C-3910-FB49-8A1B-AC222D2F292F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A5BBF0F-6527-FF4A-BBBF-A9CB3BA9D9C5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D71275C-994E-E643-A97B-B36864D7C448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A3E2FA-1859-BC4C-83C2-8413D86AC7A2}"/>
              </a:ext>
            </a:extLst>
          </p:cNvPr>
          <p:cNvGrpSpPr/>
          <p:nvPr/>
        </p:nvGrpSpPr>
        <p:grpSpPr>
          <a:xfrm>
            <a:off x="9210447" y="1884561"/>
            <a:ext cx="2107797" cy="2924471"/>
            <a:chOff x="8838747" y="1884561"/>
            <a:chExt cx="2107797" cy="2924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BB174E-FFA8-AC4D-9325-4B8DED63051F}"/>
                </a:ext>
              </a:extLst>
            </p:cNvPr>
            <p:cNvCxnSpPr>
              <a:cxnSpLocks/>
              <a:stCxn id="77" idx="1"/>
            </p:cNvCxnSpPr>
            <p:nvPr/>
          </p:nvCxnSpPr>
          <p:spPr>
            <a:xfrm flipH="1">
              <a:off x="8914390" y="3520955"/>
              <a:ext cx="369957" cy="0"/>
            </a:xfrm>
            <a:prstGeom prst="line">
              <a:avLst/>
            </a:prstGeom>
            <a:ln w="25400">
              <a:solidFill>
                <a:srgbClr val="C0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AC31E69-5417-164F-9B89-1E020E5A8F55}"/>
                </a:ext>
              </a:extLst>
            </p:cNvPr>
            <p:cNvCxnSpPr>
              <a:cxnSpLocks/>
            </p:cNvCxnSpPr>
            <p:nvPr/>
          </p:nvCxnSpPr>
          <p:spPr>
            <a:xfrm>
              <a:off x="8914390" y="2528886"/>
              <a:ext cx="0" cy="2110984"/>
            </a:xfrm>
            <a:prstGeom prst="line">
              <a:avLst/>
            </a:prstGeom>
            <a:ln w="25400" cap="sq">
              <a:solidFill>
                <a:srgbClr val="C0000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FC15E6-0A77-CB48-8B08-3C48B6E7411A}"/>
                </a:ext>
              </a:extLst>
            </p:cNvPr>
            <p:cNvGrpSpPr/>
            <p:nvPr/>
          </p:nvGrpSpPr>
          <p:grpSpPr>
            <a:xfrm>
              <a:off x="9281946" y="4470708"/>
              <a:ext cx="1662197" cy="338324"/>
              <a:chOff x="7392280" y="5243396"/>
              <a:chExt cx="3354780" cy="68283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9804F8A-9C6D-9B41-A635-B06D87D8FF83}"/>
                  </a:ext>
                </a:extLst>
              </p:cNvPr>
              <p:cNvSpPr/>
              <p:nvPr/>
            </p:nvSpPr>
            <p:spPr>
              <a:xfrm>
                <a:off x="8115035" y="5294700"/>
                <a:ext cx="565484" cy="565484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97C400C-BF8B-2A40-9ADE-071A27DB0EC3}"/>
                  </a:ext>
                </a:extLst>
              </p:cNvPr>
              <p:cNvSpPr/>
              <p:nvPr/>
            </p:nvSpPr>
            <p:spPr>
              <a:xfrm>
                <a:off x="8784012" y="5294700"/>
                <a:ext cx="565484" cy="565484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3FB3F0F-8473-AF4D-9ABA-0E99A99550C5}"/>
                  </a:ext>
                </a:extLst>
              </p:cNvPr>
              <p:cNvSpPr/>
              <p:nvPr/>
            </p:nvSpPr>
            <p:spPr>
              <a:xfrm>
                <a:off x="9452989" y="5294700"/>
                <a:ext cx="565484" cy="565484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6B039C7-E677-684B-8CC7-BF469BBEACA7}"/>
                  </a:ext>
                </a:extLst>
              </p:cNvPr>
              <p:cNvSpPr/>
              <p:nvPr/>
            </p:nvSpPr>
            <p:spPr>
              <a:xfrm>
                <a:off x="10121966" y="5294700"/>
                <a:ext cx="565484" cy="565484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E4C1E66-4315-6D47-A5CE-311B34B2E019}"/>
                  </a:ext>
                </a:extLst>
              </p:cNvPr>
              <p:cNvSpPr/>
              <p:nvPr/>
            </p:nvSpPr>
            <p:spPr>
              <a:xfrm>
                <a:off x="7446058" y="5294700"/>
                <a:ext cx="565484" cy="565484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B4F1626-02A6-D848-9B21-A7E6880E0F4C}"/>
                  </a:ext>
                </a:extLst>
              </p:cNvPr>
              <p:cNvSpPr/>
              <p:nvPr/>
            </p:nvSpPr>
            <p:spPr>
              <a:xfrm>
                <a:off x="7392280" y="5243396"/>
                <a:ext cx="3354780" cy="682831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4501A58-8AD9-0642-8963-A5C9C19F96CC}"/>
                </a:ext>
              </a:extLst>
            </p:cNvPr>
            <p:cNvSpPr/>
            <p:nvPr/>
          </p:nvSpPr>
          <p:spPr>
            <a:xfrm>
              <a:off x="9639850" y="1909981"/>
              <a:ext cx="280181" cy="28018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rgbClr val="FFC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FB68464-705E-5A46-BD71-F2078734B9CA}"/>
                </a:ext>
              </a:extLst>
            </p:cNvPr>
            <p:cNvSpPr/>
            <p:nvPr/>
          </p:nvSpPr>
          <p:spPr>
            <a:xfrm>
              <a:off x="9971309" y="1909981"/>
              <a:ext cx="280181" cy="28018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rgbClr val="FFC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23EC3F-7173-4946-8E17-70069C1F7399}"/>
                </a:ext>
              </a:extLst>
            </p:cNvPr>
            <p:cNvSpPr/>
            <p:nvPr/>
          </p:nvSpPr>
          <p:spPr>
            <a:xfrm>
              <a:off x="10302768" y="1909981"/>
              <a:ext cx="280181" cy="28018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rgbClr val="FFC000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7595810-6674-D747-B601-BBDED6B07607}"/>
                </a:ext>
              </a:extLst>
            </p:cNvPr>
            <p:cNvSpPr/>
            <p:nvPr/>
          </p:nvSpPr>
          <p:spPr>
            <a:xfrm>
              <a:off x="10634227" y="1909981"/>
              <a:ext cx="280181" cy="28018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rgbClr val="FFC000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1DCADC-A749-AD48-94C2-8318D050AB0D}"/>
                </a:ext>
              </a:extLst>
            </p:cNvPr>
            <p:cNvSpPr/>
            <p:nvPr/>
          </p:nvSpPr>
          <p:spPr>
            <a:xfrm>
              <a:off x="9308391" y="1909981"/>
              <a:ext cx="280181" cy="28018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rgbClr val="FFC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D0AE26-C294-994E-9F92-5071F1894DE3}"/>
                </a:ext>
              </a:extLst>
            </p:cNvPr>
            <p:cNvSpPr/>
            <p:nvPr/>
          </p:nvSpPr>
          <p:spPr>
            <a:xfrm>
              <a:off x="9281746" y="1884561"/>
              <a:ext cx="1662197" cy="338324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rgbClr val="FFC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F9C0A69-F5EF-CD43-9554-E691FFCD325B}"/>
                </a:ext>
              </a:extLst>
            </p:cNvPr>
            <p:cNvSpPr/>
            <p:nvPr/>
          </p:nvSpPr>
          <p:spPr>
            <a:xfrm>
              <a:off x="9281946" y="3913739"/>
              <a:ext cx="1662197" cy="338324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54DD98-7DB0-3046-BA6E-8864C420AB16}"/>
                </a:ext>
              </a:extLst>
            </p:cNvPr>
            <p:cNvCxnSpPr/>
            <p:nvPr/>
          </p:nvCxnSpPr>
          <p:spPr>
            <a:xfrm flipV="1">
              <a:off x="10112845" y="3696482"/>
              <a:ext cx="0" cy="21864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F44EE3A-28EA-A54E-AA35-4BE395C5124F}"/>
                </a:ext>
              </a:extLst>
            </p:cNvPr>
            <p:cNvGrpSpPr/>
            <p:nvPr/>
          </p:nvGrpSpPr>
          <p:grpSpPr>
            <a:xfrm>
              <a:off x="9380217" y="3999922"/>
              <a:ext cx="1461676" cy="161012"/>
              <a:chOff x="8349572" y="2594818"/>
              <a:chExt cx="2950071" cy="324968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AA1E8C3-D69C-2B46-AF5E-A88AE037D8E9}"/>
                  </a:ext>
                </a:extLst>
              </p:cNvPr>
              <p:cNvGrpSpPr/>
              <p:nvPr/>
            </p:nvGrpSpPr>
            <p:grpSpPr>
              <a:xfrm>
                <a:off x="8349572" y="2594818"/>
                <a:ext cx="1822642" cy="317973"/>
                <a:chOff x="8349974" y="2472180"/>
                <a:chExt cx="3241392" cy="565484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C56F5BE-91EE-DC40-91E1-8C13E878CD0F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6D7829A-2E3D-ED4B-840A-4C16782F4EA6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D95FCA6-54A2-6348-9486-A42CE0B37C44}"/>
                    </a:ext>
                  </a:extLst>
                </p:cNvPr>
                <p:cNvSpPr/>
                <p:nvPr/>
              </p:nvSpPr>
              <p:spPr>
                <a:xfrm>
                  <a:off x="10356905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960898E-A685-1946-9735-2FDF7FBAEAA8}"/>
                    </a:ext>
                  </a:extLst>
                </p:cNvPr>
                <p:cNvSpPr/>
                <p:nvPr/>
              </p:nvSpPr>
              <p:spPr>
                <a:xfrm>
                  <a:off x="11025882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7E271493-031B-5740-8F09-1597DD4B98D5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98CBA9B-4310-624E-B0EE-E333DC10202B}"/>
                  </a:ext>
                </a:extLst>
              </p:cNvPr>
              <p:cNvGrpSpPr/>
              <p:nvPr/>
            </p:nvGrpSpPr>
            <p:grpSpPr>
              <a:xfrm>
                <a:off x="10229335" y="2601813"/>
                <a:ext cx="1070308" cy="317973"/>
                <a:chOff x="8349974" y="2472180"/>
                <a:chExt cx="1903438" cy="565484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198A699-6B96-A742-8F97-10E0C1B3DAE3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6CEABED-B54F-AA46-84A5-A8BE80ED6CD0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87C33187-6D67-2E4C-92A2-FD19CF7BCEC5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B4472E-C820-0446-A62F-21069EC906E5}"/>
                </a:ext>
              </a:extLst>
            </p:cNvPr>
            <p:cNvSpPr/>
            <p:nvPr/>
          </p:nvSpPr>
          <p:spPr>
            <a:xfrm>
              <a:off x="9284347" y="3351794"/>
              <a:ext cx="1662197" cy="338324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C59B00A-6FBC-AC4E-9E16-7750DCA8BE76}"/>
                </a:ext>
              </a:extLst>
            </p:cNvPr>
            <p:cNvCxnSpPr/>
            <p:nvPr/>
          </p:nvCxnSpPr>
          <p:spPr>
            <a:xfrm flipV="1">
              <a:off x="10115246" y="3134537"/>
              <a:ext cx="0" cy="21864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DB347F5-8502-5145-A3C2-C03CEFFFCC02}"/>
                </a:ext>
              </a:extLst>
            </p:cNvPr>
            <p:cNvGrpSpPr/>
            <p:nvPr/>
          </p:nvGrpSpPr>
          <p:grpSpPr>
            <a:xfrm>
              <a:off x="9382618" y="3437978"/>
              <a:ext cx="1461676" cy="161012"/>
              <a:chOff x="8349572" y="2594818"/>
              <a:chExt cx="2950071" cy="32496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A4C9892-EB7B-F640-8C01-952B1C40D0B2}"/>
                  </a:ext>
                </a:extLst>
              </p:cNvPr>
              <p:cNvGrpSpPr/>
              <p:nvPr/>
            </p:nvGrpSpPr>
            <p:grpSpPr>
              <a:xfrm>
                <a:off x="8349572" y="2594818"/>
                <a:ext cx="1822642" cy="317973"/>
                <a:chOff x="8349974" y="2472180"/>
                <a:chExt cx="3241392" cy="565484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2A896EA-4936-DE4A-8566-03C6C91D72F3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C15A3D7-EDE3-A34C-B03A-19E29005A98E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9336774C-370D-1D49-91C5-D2672C60C1D4}"/>
                    </a:ext>
                  </a:extLst>
                </p:cNvPr>
                <p:cNvSpPr/>
                <p:nvPr/>
              </p:nvSpPr>
              <p:spPr>
                <a:xfrm>
                  <a:off x="10356905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7DB798C-B227-404E-9AE9-B4E9E3453BBA}"/>
                    </a:ext>
                  </a:extLst>
                </p:cNvPr>
                <p:cNvSpPr/>
                <p:nvPr/>
              </p:nvSpPr>
              <p:spPr>
                <a:xfrm>
                  <a:off x="11025882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9C2AC49-5FE8-FF45-B7C0-D6E848424E26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1D286B6-34E4-6947-AFB0-BF17B2685F71}"/>
                  </a:ext>
                </a:extLst>
              </p:cNvPr>
              <p:cNvGrpSpPr/>
              <p:nvPr/>
            </p:nvGrpSpPr>
            <p:grpSpPr>
              <a:xfrm>
                <a:off x="10229335" y="2601813"/>
                <a:ext cx="1070308" cy="317973"/>
                <a:chOff x="8349974" y="2472180"/>
                <a:chExt cx="1903438" cy="565484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67310C68-580C-6641-9DF9-AC3116F2A034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BC6AF3C2-1C42-5346-B4F2-77929555EC49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5BF0D0C-6FF3-8645-A428-D45C717D2D73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80EC2CE-73C9-CB4D-86FF-8CBAC4B464DA}"/>
                </a:ext>
              </a:extLst>
            </p:cNvPr>
            <p:cNvGrpSpPr/>
            <p:nvPr/>
          </p:nvGrpSpPr>
          <p:grpSpPr>
            <a:xfrm>
              <a:off x="9281746" y="2795458"/>
              <a:ext cx="1662197" cy="338324"/>
              <a:chOff x="7392280" y="4119274"/>
              <a:chExt cx="3354780" cy="68283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1176063-3DE1-8A4F-A0FF-C85819B94165}"/>
                  </a:ext>
                </a:extLst>
              </p:cNvPr>
              <p:cNvSpPr/>
              <p:nvPr/>
            </p:nvSpPr>
            <p:spPr>
              <a:xfrm>
                <a:off x="7392280" y="4119274"/>
                <a:ext cx="3354780" cy="682831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6EC6153-1625-C543-8CAF-D4AB1237E158}"/>
                  </a:ext>
                </a:extLst>
              </p:cNvPr>
              <p:cNvGrpSpPr/>
              <p:nvPr/>
            </p:nvGrpSpPr>
            <p:grpSpPr>
              <a:xfrm>
                <a:off x="7590619" y="4293216"/>
                <a:ext cx="2950071" cy="324968"/>
                <a:chOff x="8349572" y="2594818"/>
                <a:chExt cx="2950071" cy="324968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9043011E-64F7-AE48-86FA-94A28DD4EF73}"/>
                    </a:ext>
                  </a:extLst>
                </p:cNvPr>
                <p:cNvGrpSpPr/>
                <p:nvPr/>
              </p:nvGrpSpPr>
              <p:grpSpPr>
                <a:xfrm>
                  <a:off x="8349572" y="2594818"/>
                  <a:ext cx="1822642" cy="317973"/>
                  <a:chOff x="8349974" y="2472180"/>
                  <a:chExt cx="3241392" cy="565484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56CFB5D0-53FF-8A48-A53F-DA71C716C6EF}"/>
                      </a:ext>
                    </a:extLst>
                  </p:cNvPr>
                  <p:cNvSpPr/>
                  <p:nvPr/>
                </p:nvSpPr>
                <p:spPr>
                  <a:xfrm>
                    <a:off x="9018951" y="2472180"/>
                    <a:ext cx="565484" cy="56548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FD9D637F-6C3B-2B40-813A-5D836B9E30FC}"/>
                      </a:ext>
                    </a:extLst>
                  </p:cNvPr>
                  <p:cNvSpPr/>
                  <p:nvPr/>
                </p:nvSpPr>
                <p:spPr>
                  <a:xfrm>
                    <a:off x="9687928" y="2472180"/>
                    <a:ext cx="565484" cy="56548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5363A930-7B15-4040-AB75-03E9827ED909}"/>
                      </a:ext>
                    </a:extLst>
                  </p:cNvPr>
                  <p:cNvSpPr/>
                  <p:nvPr/>
                </p:nvSpPr>
                <p:spPr>
                  <a:xfrm>
                    <a:off x="10356905" y="2472180"/>
                    <a:ext cx="565484" cy="56548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21CA87DB-1ADF-D14C-8FB2-35F15A03FAED}"/>
                      </a:ext>
                    </a:extLst>
                  </p:cNvPr>
                  <p:cNvSpPr/>
                  <p:nvPr/>
                </p:nvSpPr>
                <p:spPr>
                  <a:xfrm>
                    <a:off x="11025882" y="2472180"/>
                    <a:ext cx="565484" cy="56548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38B9D4D7-1550-AD4A-904E-A3E8F284B318}"/>
                      </a:ext>
                    </a:extLst>
                  </p:cNvPr>
                  <p:cNvSpPr/>
                  <p:nvPr/>
                </p:nvSpPr>
                <p:spPr>
                  <a:xfrm>
                    <a:off x="8349974" y="2472180"/>
                    <a:ext cx="565484" cy="56548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5B85EE06-D28D-BB4E-8C19-FE04EFDB52EA}"/>
                    </a:ext>
                  </a:extLst>
                </p:cNvPr>
                <p:cNvGrpSpPr/>
                <p:nvPr/>
              </p:nvGrpSpPr>
              <p:grpSpPr>
                <a:xfrm>
                  <a:off x="10229335" y="2601813"/>
                  <a:ext cx="1070308" cy="317973"/>
                  <a:chOff x="8349974" y="2472180"/>
                  <a:chExt cx="1903438" cy="565484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2F0B7889-74C9-A142-BE09-26460607E510}"/>
                      </a:ext>
                    </a:extLst>
                  </p:cNvPr>
                  <p:cNvSpPr/>
                  <p:nvPr/>
                </p:nvSpPr>
                <p:spPr>
                  <a:xfrm>
                    <a:off x="9018951" y="2472180"/>
                    <a:ext cx="565484" cy="56548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9826135-54CC-1B4E-867D-D8895E25D6BD}"/>
                      </a:ext>
                    </a:extLst>
                  </p:cNvPr>
                  <p:cNvSpPr/>
                  <p:nvPr/>
                </p:nvSpPr>
                <p:spPr>
                  <a:xfrm>
                    <a:off x="9687928" y="2472180"/>
                    <a:ext cx="565484" cy="56548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545BD71B-A521-5845-85AA-5DF07079392E}"/>
                      </a:ext>
                    </a:extLst>
                  </p:cNvPr>
                  <p:cNvSpPr/>
                  <p:nvPr/>
                </p:nvSpPr>
                <p:spPr>
                  <a:xfrm>
                    <a:off x="8349974" y="2472180"/>
                    <a:ext cx="565484" cy="56548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F3D147F-723E-D54D-81BC-ED07744D2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8632" y="2222885"/>
              <a:ext cx="0" cy="57779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FB5272A-765F-0343-908C-2035C071D402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8914390" y="2964620"/>
              <a:ext cx="367356" cy="0"/>
            </a:xfrm>
            <a:prstGeom prst="line">
              <a:avLst/>
            </a:prstGeom>
            <a:ln w="25400">
              <a:solidFill>
                <a:srgbClr val="C0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695D8A-D56E-134B-8CD9-5A63A650DF5E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>
              <a:off x="8914390" y="4639870"/>
              <a:ext cx="367556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838F0D-6E58-7644-A27C-2DEE79CC7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1790" y="4077582"/>
              <a:ext cx="369957" cy="0"/>
            </a:xfrm>
            <a:prstGeom prst="line">
              <a:avLst/>
            </a:prstGeom>
            <a:ln w="25400">
              <a:solidFill>
                <a:srgbClr val="C0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3A3ACAD-8917-BA42-9AA8-EB462DFC1692}"/>
                </a:ext>
              </a:extLst>
            </p:cNvPr>
            <p:cNvSpPr/>
            <p:nvPr/>
          </p:nvSpPr>
          <p:spPr>
            <a:xfrm>
              <a:off x="8838747" y="2229250"/>
              <a:ext cx="1412743" cy="55243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30000">
                  <a:schemeClr val="bg1"/>
                </a:gs>
                <a:gs pos="65000">
                  <a:srgbClr val="FFFFFF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04021F8-D7DD-0B40-8C5B-C039D6B935F8}"/>
                </a:ext>
              </a:extLst>
            </p:cNvPr>
            <p:cNvSpPr txBox="1"/>
            <p:nvPr/>
          </p:nvSpPr>
          <p:spPr>
            <a:xfrm>
              <a:off x="9897162" y="2157560"/>
              <a:ext cx="454625" cy="548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rgbClr val="00B0F0"/>
                  </a:solidFill>
                  <a:latin typeface="+mn-lt"/>
                </a:rPr>
                <a:t>…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0A487CAC-1F62-2641-BB7A-AEFD63AED2FE}"/>
              </a:ext>
            </a:extLst>
          </p:cNvPr>
          <p:cNvSpPr txBox="1"/>
          <p:nvPr/>
        </p:nvSpPr>
        <p:spPr>
          <a:xfrm>
            <a:off x="9130956" y="2157102"/>
            <a:ext cx="454625" cy="54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+mn-lt"/>
              </a:rPr>
              <a:t>…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B35187-360E-C446-BF12-14EFF6FEE829}"/>
              </a:ext>
            </a:extLst>
          </p:cNvPr>
          <p:cNvSpPr txBox="1"/>
          <p:nvPr/>
        </p:nvSpPr>
        <p:spPr>
          <a:xfrm>
            <a:off x="156830" y="1819959"/>
            <a:ext cx="3157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b="1" dirty="0">
                <a:latin typeface="+mn-lt"/>
              </a:rPr>
              <a:t>(a)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6046FD-4202-424E-9AB2-7E20025058AE}"/>
              </a:ext>
            </a:extLst>
          </p:cNvPr>
          <p:cNvSpPr txBox="1"/>
          <p:nvPr/>
        </p:nvSpPr>
        <p:spPr>
          <a:xfrm>
            <a:off x="4204460" y="1819959"/>
            <a:ext cx="32701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b="1" dirty="0">
                <a:latin typeface="+mn-lt"/>
              </a:rPr>
              <a:t>(b)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1A5E651-1634-534B-86E2-B15EA23108BC}"/>
              </a:ext>
            </a:extLst>
          </p:cNvPr>
          <p:cNvSpPr txBox="1"/>
          <p:nvPr/>
        </p:nvSpPr>
        <p:spPr>
          <a:xfrm>
            <a:off x="8947596" y="1819959"/>
            <a:ext cx="29495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200" b="1" dirty="0">
                <a:latin typeface="+mn-lt"/>
              </a:rPr>
              <a:t>(c)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3CD80B9D-A850-9648-85C7-3B2DF8D82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32" y="2337547"/>
            <a:ext cx="3297983" cy="20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938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stealt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119742</TotalTime>
  <Words>15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 Math</vt:lpstr>
      <vt:lpstr>Wingdings</vt:lpstr>
      <vt:lpstr>Default2015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5766</cp:revision>
  <cp:lastPrinted>2018-04-26T05:39:27Z</cp:lastPrinted>
  <dcterms:created xsi:type="dcterms:W3CDTF">2015-11-30T16:35:29Z</dcterms:created>
  <dcterms:modified xsi:type="dcterms:W3CDTF">2018-04-26T05:39:28Z</dcterms:modified>
  <cp:category/>
</cp:coreProperties>
</file>