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436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4FF8B"/>
    <a:srgbClr val="FF00FF"/>
    <a:srgbClr val="663F00"/>
    <a:srgbClr val="00FFFF"/>
    <a:srgbClr val="A09D00"/>
    <a:srgbClr val="00C000"/>
    <a:srgbClr val="00B2B2"/>
    <a:srgbClr val="A50002"/>
    <a:srgbClr val="00C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4"/>
    <p:restoredTop sz="78423"/>
  </p:normalViewPr>
  <p:slideViewPr>
    <p:cSldViewPr snapToGrid="0" snapToObjects="1">
      <p:cViewPr>
        <p:scale>
          <a:sx n="108" d="100"/>
          <a:sy n="108" d="100"/>
        </p:scale>
        <p:origin x="3144" y="2264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11/28/17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Denoised</a:t>
            </a:r>
            <a:r>
              <a:rPr lang="en-US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smtClean="0"/>
              <a:t>noise robustness</a:t>
            </a:r>
          </a:p>
          <a:p>
            <a:r>
              <a:rPr lang="en-US" dirty="0" smtClean="0"/>
              <a:t>Why is noise in RNNs so devastating?</a:t>
            </a:r>
          </a:p>
          <a:p>
            <a:pPr lvl="1"/>
            <a:r>
              <a:rPr lang="en-US" dirty="0" smtClean="0"/>
              <a:t>it amplifies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RNNs: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4" y="1280842"/>
            <a:ext cx="52959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150" y="2888972"/>
            <a:ext cx="5789338" cy="3969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7826" y="3702205"/>
            <a:ext cx="3668751" cy="7471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Mapping-projection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7365" y="2980535"/>
            <a:ext cx="36576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2" y="2425700"/>
            <a:ext cx="2590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of (access) consciousness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6600" y="1257300"/>
            <a:ext cx="6375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project idea</a:t>
            </a:r>
          </a:p>
          <a:p>
            <a:pPr lvl="1"/>
            <a:r>
              <a:rPr lang="en-US" dirty="0" smtClean="0"/>
              <a:t>use parity network from assignment 6</a:t>
            </a:r>
          </a:p>
          <a:p>
            <a:pPr lvl="1"/>
            <a:r>
              <a:rPr lang="en-US" dirty="0" smtClean="0"/>
              <a:t>add in attractor net dynamics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97590" y="3630240"/>
            <a:ext cx="3842551" cy="2876930"/>
            <a:chOff x="7905763" y="2946354"/>
            <a:chExt cx="3842551" cy="287693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2946354"/>
              <a:ext cx="565484" cy="5654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3511838"/>
              <a:ext cx="2916" cy="531214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Left Arrow 20"/>
            <p:cNvSpPr/>
            <p:nvPr/>
          </p:nvSpPr>
          <p:spPr>
            <a:xfrm>
              <a:off x="11260543" y="4130892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FF00FF"/>
            </a:solidFill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8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4717" y="1803642"/>
            <a:ext cx="3842551" cy="2876930"/>
            <a:chOff x="7905763" y="2946354"/>
            <a:chExt cx="3842551" cy="287693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2946354"/>
              <a:ext cx="565484" cy="5654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3511838"/>
              <a:ext cx="2916" cy="531214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Left Arrow 20"/>
            <p:cNvSpPr/>
            <p:nvPr/>
          </p:nvSpPr>
          <p:spPr>
            <a:xfrm>
              <a:off x="11260543" y="4130892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FF00FF"/>
            </a:solidFill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74875" y="1261649"/>
            <a:ext cx="7217125" cy="4058447"/>
            <a:chOff x="4974875" y="2253942"/>
            <a:chExt cx="7217125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68827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FF"/>
            </a:solidFill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4875" y="2887829"/>
              <a:ext cx="1241045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within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step</a:t>
              </a:r>
              <a:endParaRPr lang="en-US" sz="3100" b="1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78142" y="3484806"/>
              <a:ext cx="1213858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smtClean="0">
                  <a:solidFill>
                    <a:srgbClr val="FF00FF"/>
                  </a:solidFill>
                </a:rPr>
                <a:t>across</a:t>
              </a:r>
              <a:endParaRPr lang="en-US" sz="3100" b="1" dirty="0" smtClean="0">
                <a:solidFill>
                  <a:srgbClr val="FF00FF"/>
                </a:solidFill>
              </a:endParaRPr>
            </a:p>
            <a:p>
              <a:pPr algn="ctr"/>
              <a:r>
                <a:rPr lang="en-US" sz="3100" b="1" dirty="0" smtClean="0">
                  <a:solidFill>
                    <a:srgbClr val="FF00FF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FF00FF"/>
                  </a:solidFill>
                </a:rPr>
                <a:t>steps</a:t>
              </a:r>
              <a:endParaRPr lang="en-US" sz="3100" b="1" dirty="0">
                <a:solidFill>
                  <a:srgbClr val="FF00FF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0502" y="2558729"/>
            <a:ext cx="2584415" cy="2222291"/>
            <a:chOff x="6227825" y="2253942"/>
            <a:chExt cx="4719774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68827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FF"/>
            </a:solidFill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9611376" y="1145205"/>
            <a:ext cx="365663" cy="365663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801308" y="1491550"/>
            <a:ext cx="4811" cy="43666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67531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80036" y="2663069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53777" y="3141908"/>
            <a:ext cx="1757287" cy="2907088"/>
            <a:chOff x="5836598" y="2203389"/>
            <a:chExt cx="2171214" cy="3591850"/>
          </a:xfrm>
        </p:grpSpPr>
        <p:sp>
          <p:nvSpPr>
            <p:cNvPr id="88" name="Oval 87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663069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stCxn id="80" idx="3"/>
            <a:endCxn id="120" idx="2"/>
          </p:cNvCxnSpPr>
          <p:nvPr/>
        </p:nvCxnSpPr>
        <p:spPr>
          <a:xfrm>
            <a:off x="5423292" y="3900857"/>
            <a:ext cx="560156" cy="1391261"/>
          </a:xfrm>
          <a:prstGeom prst="bentConnector3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922665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80036" y="2663069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61" name="Elbow Connector 160"/>
          <p:cNvCxnSpPr/>
          <p:nvPr/>
        </p:nvCxnSpPr>
        <p:spPr>
          <a:xfrm>
            <a:off x="7709538" y="3317678"/>
            <a:ext cx="560156" cy="1391261"/>
          </a:xfrm>
          <a:prstGeom prst="bentConnector3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28768" y="432346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FF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FF"/>
              </a:solidFill>
              <a:latin typeface="+mn-lt"/>
            </a:endParaRPr>
          </a:p>
        </p:txBody>
      </p:sp>
      <p:cxnSp>
        <p:nvCxnSpPr>
          <p:cNvPr id="164" name="Elbow Connector 163"/>
          <p:cNvCxnSpPr>
            <a:endCxn id="160" idx="1"/>
          </p:cNvCxnSpPr>
          <p:nvPr/>
        </p:nvCxnSpPr>
        <p:spPr>
          <a:xfrm rot="16200000" flipH="1">
            <a:off x="8217336" y="3355233"/>
            <a:ext cx="1193717" cy="219994"/>
          </a:xfrm>
          <a:prstGeom prst="bentConnector2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36030" y="240499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FF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036965" y="1145205"/>
            <a:ext cx="365663" cy="365663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226897" y="1491550"/>
            <a:ext cx="4811" cy="43666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034893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6248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77989" y="3141908"/>
            <a:ext cx="1757287" cy="2907088"/>
            <a:chOff x="5836598" y="2203389"/>
            <a:chExt cx="2171214" cy="3591850"/>
          </a:xfrm>
        </p:grpSpPr>
        <p:sp>
          <p:nvSpPr>
            <p:cNvPr id="88" name="Oval 87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45005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stCxn id="80" idx="3"/>
            <a:endCxn id="120" idx="2"/>
          </p:cNvCxnSpPr>
          <p:nvPr/>
        </p:nvCxnSpPr>
        <p:spPr>
          <a:xfrm>
            <a:off x="3790654" y="3900857"/>
            <a:ext cx="817006" cy="1391261"/>
          </a:xfrm>
          <a:prstGeom prst="bentConnector3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348254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53763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9830" y="432346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FF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FF"/>
              </a:solidFill>
              <a:latin typeface="+mn-lt"/>
            </a:endParaRPr>
          </a:p>
        </p:txBody>
      </p:sp>
      <p:cxnSp>
        <p:nvCxnSpPr>
          <p:cNvPr id="164" name="Elbow Connector 163"/>
          <p:cNvCxnSpPr>
            <a:stCxn id="167" idx="2"/>
            <a:endCxn id="160" idx="1"/>
          </p:cNvCxnSpPr>
          <p:nvPr/>
        </p:nvCxnSpPr>
        <p:spPr>
          <a:xfrm rot="16200000" flipH="1">
            <a:off x="7628544" y="3340853"/>
            <a:ext cx="1087708" cy="354764"/>
          </a:xfrm>
          <a:prstGeom prst="bentConnector2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761619" y="240499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FF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FF"/>
              </a:solidFill>
              <a:latin typeface="+mn-lt"/>
            </a:endParaRPr>
          </a:p>
        </p:txBody>
      </p:sp>
      <p:cxnSp>
        <p:nvCxnSpPr>
          <p:cNvPr id="162" name="Elbow Connector 161"/>
          <p:cNvCxnSpPr/>
          <p:nvPr/>
        </p:nvCxnSpPr>
        <p:spPr>
          <a:xfrm>
            <a:off x="6320013" y="3306426"/>
            <a:ext cx="817006" cy="1391261"/>
          </a:xfrm>
          <a:prstGeom prst="bentConnector3">
            <a:avLst/>
          </a:prstGeom>
          <a:ln w="50800">
            <a:solidFill>
              <a:srgbClr val="FF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4298" y="5700965"/>
            <a:ext cx="744114" cy="34471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0F6FC6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0F6FC6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90654" y="5474659"/>
            <a:ext cx="213644" cy="398661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539425" y="5119763"/>
            <a:ext cx="744114" cy="34471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0F6FC6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0F6FC6"/>
              </a:solidFill>
              <a:latin typeface="+mn-lt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 flipV="1">
            <a:off x="6333750" y="4892851"/>
            <a:ext cx="205675" cy="399267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288221" y="3872620"/>
            <a:ext cx="744114" cy="34471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0F6FC6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0F6FC6"/>
              </a:solidFill>
              <a:latin typeface="+mn-lt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 flipV="1">
            <a:off x="10104015" y="3617886"/>
            <a:ext cx="184206" cy="427089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Right Arrow 19"/>
          <p:cNvSpPr/>
          <p:nvPr/>
        </p:nvSpPr>
        <p:spPr>
          <a:xfrm rot="10800000" flipH="1">
            <a:off x="1158538" y="3737792"/>
            <a:ext cx="740780" cy="2151147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649" y="4548153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9893960" y="-508653"/>
            <a:ext cx="801682" cy="2351429"/>
            <a:chOff x="1844345" y="818681"/>
            <a:chExt cx="1214878" cy="2151147"/>
          </a:xfrm>
        </p:grpSpPr>
        <p:sp>
          <p:nvSpPr>
            <p:cNvPr id="170" name="Curved Right Arrow 169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activation of the </a:t>
                </a:r>
                <a:r>
                  <a:rPr lang="en-US" smtClean="0"/>
                  <a:t>hidden </a:t>
                </a:r>
                <a:r>
                  <a:rPr lang="en-US" smtClean="0"/>
                  <a:t>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 smtClean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</a:t>
                </a:r>
                <a:r>
                  <a:rPr lang="en-US" dirty="0" smtClean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bias vector</a:t>
                </a:r>
              </a:p>
              <a:p>
                <a:r>
                  <a:rPr lang="en-US" dirty="0" smtClean="0"/>
                  <a:t>Use layer normalization to prevent gradients from being squashed (see section 3.1 of Ba et al. 2016)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9" y="4476998"/>
            <a:ext cx="3761907" cy="11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100602</TotalTime>
  <Words>220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Mangal</vt:lpstr>
      <vt:lpstr>ＭＳ Ｐゴシック</vt:lpstr>
      <vt:lpstr>Wingdings</vt:lpstr>
      <vt:lpstr>Default2015</vt:lpstr>
      <vt:lpstr>State-Denoised RNNs</vt:lpstr>
      <vt:lpstr>Denoising RNNs: Motivation</vt:lpstr>
      <vt:lpstr>Denoising RNNs</vt:lpstr>
      <vt:lpstr>Denoising RNNs</vt:lpstr>
      <vt:lpstr>Denoising RNNs</vt:lpstr>
      <vt:lpstr>Denoising RNNs</vt:lpstr>
      <vt:lpstr>Denoising RNNs</vt:lpstr>
      <vt:lpstr>Denoising RNNs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5116</cp:revision>
  <cp:lastPrinted>2016-03-26T19:02:22Z</cp:lastPrinted>
  <dcterms:created xsi:type="dcterms:W3CDTF">2015-11-30T16:35:29Z</dcterms:created>
  <dcterms:modified xsi:type="dcterms:W3CDTF">2017-11-28T23:02:39Z</dcterms:modified>
  <cp:category/>
</cp:coreProperties>
</file>