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24"/>
  </p:notesMasterIdLst>
  <p:handoutMasterIdLst>
    <p:handoutMasterId r:id="rId25"/>
  </p:handoutMasterIdLst>
  <p:sldIdLst>
    <p:sldId id="262" r:id="rId5"/>
    <p:sldId id="310" r:id="rId6"/>
    <p:sldId id="328" r:id="rId7"/>
    <p:sldId id="327" r:id="rId8"/>
    <p:sldId id="334" r:id="rId9"/>
    <p:sldId id="329" r:id="rId10"/>
    <p:sldId id="335" r:id="rId11"/>
    <p:sldId id="342" r:id="rId12"/>
    <p:sldId id="341" r:id="rId13"/>
    <p:sldId id="319" r:id="rId14"/>
    <p:sldId id="345" r:id="rId15"/>
    <p:sldId id="339" r:id="rId16"/>
    <p:sldId id="340" r:id="rId17"/>
    <p:sldId id="343" r:id="rId18"/>
    <p:sldId id="344" r:id="rId19"/>
    <p:sldId id="336" r:id="rId20"/>
    <p:sldId id="337" r:id="rId21"/>
    <p:sldId id="338" r:id="rId22"/>
    <p:sldId id="346" r:id="rId23"/>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Mullen Robert J" initials="MRJ" lastIdx="1" clrIdx="0">
    <p:extLst>
      <p:ext uri="{19B8F6BF-5375-455C-9EA6-DF929625EA0E}">
        <p15:presenceInfo xmlns:p15="http://schemas.microsoft.com/office/powerpoint/2012/main" userId="S::McMullenRobertJ@JohnDeere.com::43ba0494-b1c0-4c20-b190-085b29553e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a:srgbClr val="C8102E"/>
    <a:srgbClr val="ACA39A"/>
    <a:srgbClr val="F1BE48"/>
    <a:srgbClr val="7A6E67"/>
    <a:srgbClr val="CE1126"/>
    <a:srgbClr val="6E6259"/>
    <a:srgbClr val="010000"/>
    <a:srgbClr val="F2BF49"/>
    <a:srgbClr val="ADA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83F9D5-F680-4C86-98BD-50A06122C7C0}" v="173" dt="2024-04-30T21:57:50.9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66" autoAdjust="0"/>
    <p:restoredTop sz="87712" autoAdjust="0"/>
  </p:normalViewPr>
  <p:slideViewPr>
    <p:cSldViewPr>
      <p:cViewPr varScale="1">
        <p:scale>
          <a:sx n="132" d="100"/>
          <a:sy n="132" d="100"/>
        </p:scale>
        <p:origin x="612" y="114"/>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mcmullen" userId="eb75fb3a2a63bd81" providerId="LiveId" clId="{5C142074-C082-440F-AA98-9D0234121495}"/>
    <pc:docChg chg="undo custSel modSld">
      <pc:chgData name="bob mcmullen" userId="eb75fb3a2a63bd81" providerId="LiveId" clId="{5C142074-C082-440F-AA98-9D0234121495}" dt="2024-04-21T23:27:24.877" v="320" actId="20577"/>
      <pc:docMkLst>
        <pc:docMk/>
      </pc:docMkLst>
      <pc:sldChg chg="modSp mod">
        <pc:chgData name="bob mcmullen" userId="eb75fb3a2a63bd81" providerId="LiveId" clId="{5C142074-C082-440F-AA98-9D0234121495}" dt="2024-04-20T22:31:35.545" v="27"/>
        <pc:sldMkLst>
          <pc:docMk/>
          <pc:sldMk cId="986475745" sldId="336"/>
        </pc:sldMkLst>
        <pc:spChg chg="mod">
          <ac:chgData name="bob mcmullen" userId="eb75fb3a2a63bd81" providerId="LiveId" clId="{5C142074-C082-440F-AA98-9D0234121495}" dt="2024-04-20T22:31:35.545" v="27"/>
          <ac:spMkLst>
            <pc:docMk/>
            <pc:sldMk cId="986475745" sldId="336"/>
            <ac:spMk id="8" creationId="{352B6CC3-4DC6-CDA0-32D2-947D14637EDA}"/>
          </ac:spMkLst>
        </pc:spChg>
        <pc:spChg chg="mod">
          <ac:chgData name="bob mcmullen" userId="eb75fb3a2a63bd81" providerId="LiveId" clId="{5C142074-C082-440F-AA98-9D0234121495}" dt="2024-04-20T22:31:17.365" v="14" actId="20577"/>
          <ac:spMkLst>
            <pc:docMk/>
            <pc:sldMk cId="986475745" sldId="336"/>
            <ac:spMk id="11" creationId="{00000000-0000-0000-0000-000000000000}"/>
          </ac:spMkLst>
        </pc:spChg>
      </pc:sldChg>
      <pc:sldChg chg="modSp mod">
        <pc:chgData name="bob mcmullen" userId="eb75fb3a2a63bd81" providerId="LiveId" clId="{5C142074-C082-440F-AA98-9D0234121495}" dt="2024-04-20T22:33:38.066" v="308" actId="20577"/>
        <pc:sldMkLst>
          <pc:docMk/>
          <pc:sldMk cId="996657078" sldId="337"/>
        </pc:sldMkLst>
        <pc:spChg chg="mod">
          <ac:chgData name="bob mcmullen" userId="eb75fb3a2a63bd81" providerId="LiveId" clId="{5C142074-C082-440F-AA98-9D0234121495}" dt="2024-04-20T22:33:38.066" v="308" actId="20577"/>
          <ac:spMkLst>
            <pc:docMk/>
            <pc:sldMk cId="996657078" sldId="337"/>
            <ac:spMk id="8" creationId="{352B6CC3-4DC6-CDA0-32D2-947D14637EDA}"/>
          </ac:spMkLst>
        </pc:spChg>
        <pc:spChg chg="mod">
          <ac:chgData name="bob mcmullen" userId="eb75fb3a2a63bd81" providerId="LiveId" clId="{5C142074-C082-440F-AA98-9D0234121495}" dt="2024-04-20T22:31:48.151" v="45" actId="6549"/>
          <ac:spMkLst>
            <pc:docMk/>
            <pc:sldMk cId="996657078" sldId="337"/>
            <ac:spMk id="11" creationId="{00000000-0000-0000-0000-000000000000}"/>
          </ac:spMkLst>
        </pc:spChg>
      </pc:sldChg>
      <pc:sldChg chg="modSp mod">
        <pc:chgData name="bob mcmullen" userId="eb75fb3a2a63bd81" providerId="LiveId" clId="{5C142074-C082-440F-AA98-9D0234121495}" dt="2024-04-21T23:27:24.877" v="320" actId="20577"/>
        <pc:sldMkLst>
          <pc:docMk/>
          <pc:sldMk cId="544027221" sldId="338"/>
        </pc:sldMkLst>
        <pc:spChg chg="mod">
          <ac:chgData name="bob mcmullen" userId="eb75fb3a2a63bd81" providerId="LiveId" clId="{5C142074-C082-440F-AA98-9D0234121495}" dt="2024-04-21T23:27:24.877" v="320" actId="20577"/>
          <ac:spMkLst>
            <pc:docMk/>
            <pc:sldMk cId="544027221" sldId="338"/>
            <ac:spMk id="8" creationId="{352B6CC3-4DC6-CDA0-32D2-947D14637EDA}"/>
          </ac:spMkLst>
        </pc:spChg>
      </pc:sldChg>
    </pc:docChg>
  </pc:docChgLst>
  <pc:docChgLst>
    <pc:chgData name="Robert McMullen" userId="43ba0494-b1c0-4c20-b190-085b29553eb7" providerId="ADAL" clId="{7783F9D5-F680-4C86-98BD-50A06122C7C0}"/>
    <pc:docChg chg="undo redo custSel addSld delSld modSld sldOrd">
      <pc:chgData name="Robert McMullen" userId="43ba0494-b1c0-4c20-b190-085b29553eb7" providerId="ADAL" clId="{7783F9D5-F680-4C86-98BD-50A06122C7C0}" dt="2024-05-08T12:42:26.193" v="4932" actId="20577"/>
      <pc:docMkLst>
        <pc:docMk/>
      </pc:docMkLst>
      <pc:sldChg chg="addSp delSp modSp mod">
        <pc:chgData name="Robert McMullen" userId="43ba0494-b1c0-4c20-b190-085b29553eb7" providerId="ADAL" clId="{7783F9D5-F680-4C86-98BD-50A06122C7C0}" dt="2024-04-27T14:57:57.772" v="4223" actId="20577"/>
        <pc:sldMkLst>
          <pc:docMk/>
          <pc:sldMk cId="2873818887" sldId="319"/>
        </pc:sldMkLst>
        <pc:spChg chg="mod">
          <ac:chgData name="Robert McMullen" userId="43ba0494-b1c0-4c20-b190-085b29553eb7" providerId="ADAL" clId="{7783F9D5-F680-4C86-98BD-50A06122C7C0}" dt="2024-04-27T14:57:57.772" v="4223" actId="20577"/>
          <ac:spMkLst>
            <pc:docMk/>
            <pc:sldMk cId="2873818887" sldId="319"/>
            <ac:spMk id="8" creationId="{352B6CC3-4DC6-CDA0-32D2-947D14637EDA}"/>
          </ac:spMkLst>
        </pc:spChg>
        <pc:picChg chg="mod">
          <ac:chgData name="Robert McMullen" userId="43ba0494-b1c0-4c20-b190-085b29553eb7" providerId="ADAL" clId="{7783F9D5-F680-4C86-98BD-50A06122C7C0}" dt="2024-04-27T14:56:48.762" v="4220" actId="1076"/>
          <ac:picMkLst>
            <pc:docMk/>
            <pc:sldMk cId="2873818887" sldId="319"/>
            <ac:picMk id="2" creationId="{AB12A223-2F45-48FA-9489-D976CFF20ECF}"/>
          </ac:picMkLst>
        </pc:picChg>
        <pc:picChg chg="del mod">
          <ac:chgData name="Robert McMullen" userId="43ba0494-b1c0-4c20-b190-085b29553eb7" providerId="ADAL" clId="{7783F9D5-F680-4C86-98BD-50A06122C7C0}" dt="2024-04-27T14:56:21.586" v="4212" actId="478"/>
          <ac:picMkLst>
            <pc:docMk/>
            <pc:sldMk cId="2873818887" sldId="319"/>
            <ac:picMk id="3" creationId="{0A95D628-4B48-4943-8B31-A5689F32EFE5}"/>
          </ac:picMkLst>
        </pc:picChg>
        <pc:cxnChg chg="add">
          <ac:chgData name="Robert McMullen" userId="43ba0494-b1c0-4c20-b190-085b29553eb7" providerId="ADAL" clId="{7783F9D5-F680-4C86-98BD-50A06122C7C0}" dt="2024-04-27T14:56:55.524" v="4221" actId="11529"/>
          <ac:cxnSpMkLst>
            <pc:docMk/>
            <pc:sldMk cId="2873818887" sldId="319"/>
            <ac:cxnSpMk id="5" creationId="{0B1D308C-AFBB-4C20-AEF8-A7883F1ACFAA}"/>
          </ac:cxnSpMkLst>
        </pc:cxnChg>
      </pc:sldChg>
      <pc:sldChg chg="add del">
        <pc:chgData name="Robert McMullen" userId="43ba0494-b1c0-4c20-b190-085b29553eb7" providerId="ADAL" clId="{7783F9D5-F680-4C86-98BD-50A06122C7C0}" dt="2024-04-25T15:08:49.415" v="1158" actId="47"/>
        <pc:sldMkLst>
          <pc:docMk/>
          <pc:sldMk cId="4203628622" sldId="325"/>
        </pc:sldMkLst>
      </pc:sldChg>
      <pc:sldChg chg="addSp modSp mod">
        <pc:chgData name="Robert McMullen" userId="43ba0494-b1c0-4c20-b190-085b29553eb7" providerId="ADAL" clId="{7783F9D5-F680-4C86-98BD-50A06122C7C0}" dt="2024-04-23T16:33:19.603" v="475" actId="1076"/>
        <pc:sldMkLst>
          <pc:docMk/>
          <pc:sldMk cId="3479805489" sldId="327"/>
        </pc:sldMkLst>
        <pc:spChg chg="mod">
          <ac:chgData name="Robert McMullen" userId="43ba0494-b1c0-4c20-b190-085b29553eb7" providerId="ADAL" clId="{7783F9D5-F680-4C86-98BD-50A06122C7C0}" dt="2024-04-23T16:06:56.891" v="21" actId="20577"/>
          <ac:spMkLst>
            <pc:docMk/>
            <pc:sldMk cId="3479805489" sldId="327"/>
            <ac:spMk id="13" creationId="{96EACFFA-507D-4C53-9319-CC59266DCE81}"/>
          </ac:spMkLst>
        </pc:spChg>
        <pc:spChg chg="add mod">
          <ac:chgData name="Robert McMullen" userId="43ba0494-b1c0-4c20-b190-085b29553eb7" providerId="ADAL" clId="{7783F9D5-F680-4C86-98BD-50A06122C7C0}" dt="2024-04-23T16:24:10.744" v="423" actId="1076"/>
          <ac:spMkLst>
            <pc:docMk/>
            <pc:sldMk cId="3479805489" sldId="327"/>
            <ac:spMk id="18" creationId="{EC7A0218-5577-4A46-B241-C4B906DE6619}"/>
          </ac:spMkLst>
        </pc:spChg>
        <pc:spChg chg="add mod">
          <ac:chgData name="Robert McMullen" userId="43ba0494-b1c0-4c20-b190-085b29553eb7" providerId="ADAL" clId="{7783F9D5-F680-4C86-98BD-50A06122C7C0}" dt="2024-04-23T16:25:01.545" v="442" actId="1076"/>
          <ac:spMkLst>
            <pc:docMk/>
            <pc:sldMk cId="3479805489" sldId="327"/>
            <ac:spMk id="19" creationId="{C5FC9821-0237-426A-9A4E-276B07F32160}"/>
          </ac:spMkLst>
        </pc:spChg>
        <pc:spChg chg="add mod">
          <ac:chgData name="Robert McMullen" userId="43ba0494-b1c0-4c20-b190-085b29553eb7" providerId="ADAL" clId="{7783F9D5-F680-4C86-98BD-50A06122C7C0}" dt="2024-04-23T16:33:19.603" v="475" actId="1076"/>
          <ac:spMkLst>
            <pc:docMk/>
            <pc:sldMk cId="3479805489" sldId="327"/>
            <ac:spMk id="21" creationId="{F48F87C8-2405-445C-94C9-C82076D10856}"/>
          </ac:spMkLst>
        </pc:spChg>
        <pc:cxnChg chg="mod">
          <ac:chgData name="Robert McMullen" userId="43ba0494-b1c0-4c20-b190-085b29553eb7" providerId="ADAL" clId="{7783F9D5-F680-4C86-98BD-50A06122C7C0}" dt="2024-04-23T16:06:56.891" v="21" actId="20577"/>
          <ac:cxnSpMkLst>
            <pc:docMk/>
            <pc:sldMk cId="3479805489" sldId="327"/>
            <ac:cxnSpMk id="17" creationId="{C67D8014-3060-4456-BF91-56975EAA93D6}"/>
          </ac:cxnSpMkLst>
        </pc:cxnChg>
      </pc:sldChg>
      <pc:sldChg chg="modSp mod">
        <pc:chgData name="Robert McMullen" userId="43ba0494-b1c0-4c20-b190-085b29553eb7" providerId="ADAL" clId="{7783F9D5-F680-4C86-98BD-50A06122C7C0}" dt="2024-04-23T16:22:13.664" v="377" actId="1076"/>
        <pc:sldMkLst>
          <pc:docMk/>
          <pc:sldMk cId="2795095758" sldId="328"/>
        </pc:sldMkLst>
        <pc:spChg chg="mod">
          <ac:chgData name="Robert McMullen" userId="43ba0494-b1c0-4c20-b190-085b29553eb7" providerId="ADAL" clId="{7783F9D5-F680-4C86-98BD-50A06122C7C0}" dt="2024-04-23T16:22:13.664" v="377" actId="1076"/>
          <ac:spMkLst>
            <pc:docMk/>
            <pc:sldMk cId="2795095758" sldId="328"/>
            <ac:spMk id="9" creationId="{A2FBC666-03ED-4FE5-BF83-EAF13BCAC1F6}"/>
          </ac:spMkLst>
        </pc:spChg>
      </pc:sldChg>
      <pc:sldChg chg="del modTransition">
        <pc:chgData name="Robert McMullen" userId="43ba0494-b1c0-4c20-b190-085b29553eb7" providerId="ADAL" clId="{7783F9D5-F680-4C86-98BD-50A06122C7C0}" dt="2024-04-26T22:48:18.744" v="3158" actId="47"/>
        <pc:sldMkLst>
          <pc:docMk/>
          <pc:sldMk cId="1985242044" sldId="331"/>
        </pc:sldMkLst>
      </pc:sldChg>
      <pc:sldChg chg="modSp mod">
        <pc:chgData name="Robert McMullen" userId="43ba0494-b1c0-4c20-b190-085b29553eb7" providerId="ADAL" clId="{7783F9D5-F680-4C86-98BD-50A06122C7C0}" dt="2024-04-23T16:07:15.516" v="29" actId="20577"/>
        <pc:sldMkLst>
          <pc:docMk/>
          <pc:sldMk cId="4160152174" sldId="334"/>
        </pc:sldMkLst>
        <pc:spChg chg="mod">
          <ac:chgData name="Robert McMullen" userId="43ba0494-b1c0-4c20-b190-085b29553eb7" providerId="ADAL" clId="{7783F9D5-F680-4C86-98BD-50A06122C7C0}" dt="2024-04-23T16:07:15.516" v="29" actId="20577"/>
          <ac:spMkLst>
            <pc:docMk/>
            <pc:sldMk cId="4160152174" sldId="334"/>
            <ac:spMk id="9" creationId="{CE072FB5-0E89-4C46-A64C-D4A80981EDD9}"/>
          </ac:spMkLst>
        </pc:spChg>
      </pc:sldChg>
      <pc:sldChg chg="modNotesTx">
        <pc:chgData name="Robert McMullen" userId="43ba0494-b1c0-4c20-b190-085b29553eb7" providerId="ADAL" clId="{7783F9D5-F680-4C86-98BD-50A06122C7C0}" dt="2024-04-25T15:08:35.699" v="1157" actId="20577"/>
        <pc:sldMkLst>
          <pc:docMk/>
          <pc:sldMk cId="670624486" sldId="335"/>
        </pc:sldMkLst>
      </pc:sldChg>
      <pc:sldChg chg="modSp mod">
        <pc:chgData name="Robert McMullen" userId="43ba0494-b1c0-4c20-b190-085b29553eb7" providerId="ADAL" clId="{7783F9D5-F680-4C86-98BD-50A06122C7C0}" dt="2024-04-27T14:55:18.749" v="4208" actId="20577"/>
        <pc:sldMkLst>
          <pc:docMk/>
          <pc:sldMk cId="986475745" sldId="336"/>
        </pc:sldMkLst>
        <pc:spChg chg="mod">
          <ac:chgData name="Robert McMullen" userId="43ba0494-b1c0-4c20-b190-085b29553eb7" providerId="ADAL" clId="{7783F9D5-F680-4C86-98BD-50A06122C7C0}" dt="2024-04-27T14:55:18.749" v="4208" actId="20577"/>
          <ac:spMkLst>
            <pc:docMk/>
            <pc:sldMk cId="986475745" sldId="336"/>
            <ac:spMk id="8" creationId="{352B6CC3-4DC6-CDA0-32D2-947D14637EDA}"/>
          </ac:spMkLst>
        </pc:spChg>
        <pc:spChg chg="mod">
          <ac:chgData name="Robert McMullen" userId="43ba0494-b1c0-4c20-b190-085b29553eb7" providerId="ADAL" clId="{7783F9D5-F680-4C86-98BD-50A06122C7C0}" dt="2024-04-25T15:12:47.069" v="1503" actId="20577"/>
          <ac:spMkLst>
            <pc:docMk/>
            <pc:sldMk cId="986475745" sldId="336"/>
            <ac:spMk id="11" creationId="{00000000-0000-0000-0000-000000000000}"/>
          </ac:spMkLst>
        </pc:spChg>
      </pc:sldChg>
      <pc:sldChg chg="modSp mod ord modNotesTx">
        <pc:chgData name="Robert McMullen" userId="43ba0494-b1c0-4c20-b190-085b29553eb7" providerId="ADAL" clId="{7783F9D5-F680-4C86-98BD-50A06122C7C0}" dt="2024-04-27T14:54:31.514" v="4144" actId="20577"/>
        <pc:sldMkLst>
          <pc:docMk/>
          <pc:sldMk cId="996657078" sldId="337"/>
        </pc:sldMkLst>
        <pc:spChg chg="mod">
          <ac:chgData name="Robert McMullen" userId="43ba0494-b1c0-4c20-b190-085b29553eb7" providerId="ADAL" clId="{7783F9D5-F680-4C86-98BD-50A06122C7C0}" dt="2024-04-27T14:54:31.514" v="4144" actId="20577"/>
          <ac:spMkLst>
            <pc:docMk/>
            <pc:sldMk cId="996657078" sldId="337"/>
            <ac:spMk id="8" creationId="{352B6CC3-4DC6-CDA0-32D2-947D14637EDA}"/>
          </ac:spMkLst>
        </pc:spChg>
        <pc:spChg chg="mod">
          <ac:chgData name="Robert McMullen" userId="43ba0494-b1c0-4c20-b190-085b29553eb7" providerId="ADAL" clId="{7783F9D5-F680-4C86-98BD-50A06122C7C0}" dt="2024-04-27T13:45:44.822" v="3733" actId="20577"/>
          <ac:spMkLst>
            <pc:docMk/>
            <pc:sldMk cId="996657078" sldId="337"/>
            <ac:spMk id="11" creationId="{00000000-0000-0000-0000-000000000000}"/>
          </ac:spMkLst>
        </pc:spChg>
      </pc:sldChg>
      <pc:sldChg chg="modSp mod">
        <pc:chgData name="Robert McMullen" userId="43ba0494-b1c0-4c20-b190-085b29553eb7" providerId="ADAL" clId="{7783F9D5-F680-4C86-98BD-50A06122C7C0}" dt="2024-04-23T16:58:25.399" v="634" actId="6549"/>
        <pc:sldMkLst>
          <pc:docMk/>
          <pc:sldMk cId="544027221" sldId="338"/>
        </pc:sldMkLst>
        <pc:spChg chg="mod">
          <ac:chgData name="Robert McMullen" userId="43ba0494-b1c0-4c20-b190-085b29553eb7" providerId="ADAL" clId="{7783F9D5-F680-4C86-98BD-50A06122C7C0}" dt="2024-04-23T16:58:25.399" v="634" actId="6549"/>
          <ac:spMkLst>
            <pc:docMk/>
            <pc:sldMk cId="544027221" sldId="338"/>
            <ac:spMk id="8" creationId="{352B6CC3-4DC6-CDA0-32D2-947D14637EDA}"/>
          </ac:spMkLst>
        </pc:spChg>
      </pc:sldChg>
      <pc:sldChg chg="delSp modSp mod">
        <pc:chgData name="Robert McMullen" userId="43ba0494-b1c0-4c20-b190-085b29553eb7" providerId="ADAL" clId="{7783F9D5-F680-4C86-98BD-50A06122C7C0}" dt="2024-04-25T17:19:56.166" v="2925" actId="1076"/>
        <pc:sldMkLst>
          <pc:docMk/>
          <pc:sldMk cId="288907766" sldId="341"/>
        </pc:sldMkLst>
        <pc:spChg chg="mod">
          <ac:chgData name="Robert McMullen" userId="43ba0494-b1c0-4c20-b190-085b29553eb7" providerId="ADAL" clId="{7783F9D5-F680-4C86-98BD-50A06122C7C0}" dt="2024-04-25T17:19:56.166" v="2925" actId="1076"/>
          <ac:spMkLst>
            <pc:docMk/>
            <pc:sldMk cId="288907766" sldId="341"/>
            <ac:spMk id="14" creationId="{B13AB7CD-4C75-4057-B239-AF2C794D06C4}"/>
          </ac:spMkLst>
        </pc:spChg>
        <pc:picChg chg="del">
          <ac:chgData name="Robert McMullen" userId="43ba0494-b1c0-4c20-b190-085b29553eb7" providerId="ADAL" clId="{7783F9D5-F680-4C86-98BD-50A06122C7C0}" dt="2024-04-25T17:19:49.113" v="2923" actId="478"/>
          <ac:picMkLst>
            <pc:docMk/>
            <pc:sldMk cId="288907766" sldId="341"/>
            <ac:picMk id="8" creationId="{BC64EBF3-2075-4914-A61E-D7550C3AD151}"/>
          </ac:picMkLst>
        </pc:picChg>
        <pc:picChg chg="mod">
          <ac:chgData name="Robert McMullen" userId="43ba0494-b1c0-4c20-b190-085b29553eb7" providerId="ADAL" clId="{7783F9D5-F680-4C86-98BD-50A06122C7C0}" dt="2024-04-25T17:19:52.726" v="2924" actId="14100"/>
          <ac:picMkLst>
            <pc:docMk/>
            <pc:sldMk cId="288907766" sldId="341"/>
            <ac:picMk id="13" creationId="{393025A5-A44C-4742-AA89-90820D7F0A05}"/>
          </ac:picMkLst>
        </pc:picChg>
      </pc:sldChg>
      <pc:sldChg chg="delSp modSp mod">
        <pc:chgData name="Robert McMullen" userId="43ba0494-b1c0-4c20-b190-085b29553eb7" providerId="ADAL" clId="{7783F9D5-F680-4C86-98BD-50A06122C7C0}" dt="2024-04-29T23:12:13.964" v="4626" actId="14100"/>
        <pc:sldMkLst>
          <pc:docMk/>
          <pc:sldMk cId="8521949" sldId="342"/>
        </pc:sldMkLst>
        <pc:spChg chg="del">
          <ac:chgData name="Robert McMullen" userId="43ba0494-b1c0-4c20-b190-085b29553eb7" providerId="ADAL" clId="{7783F9D5-F680-4C86-98BD-50A06122C7C0}" dt="2024-04-29T23:11:36.986" v="4619" actId="478"/>
          <ac:spMkLst>
            <pc:docMk/>
            <pc:sldMk cId="8521949" sldId="342"/>
            <ac:spMk id="4" creationId="{C3E8E750-6FCF-4BFD-8C0E-9CD7E5B93702}"/>
          </ac:spMkLst>
        </pc:spChg>
        <pc:picChg chg="mod">
          <ac:chgData name="Robert McMullen" userId="43ba0494-b1c0-4c20-b190-085b29553eb7" providerId="ADAL" clId="{7783F9D5-F680-4C86-98BD-50A06122C7C0}" dt="2024-04-29T23:12:13.964" v="4626" actId="14100"/>
          <ac:picMkLst>
            <pc:docMk/>
            <pc:sldMk cId="8521949" sldId="342"/>
            <ac:picMk id="2" creationId="{5EB3DB0E-39C7-4132-883B-2AE61A405CD4}"/>
          </ac:picMkLst>
        </pc:picChg>
      </pc:sldChg>
      <pc:sldChg chg="modNotesTx">
        <pc:chgData name="Robert McMullen" userId="43ba0494-b1c0-4c20-b190-085b29553eb7" providerId="ADAL" clId="{7783F9D5-F680-4C86-98BD-50A06122C7C0}" dt="2024-04-26T22:44:35.743" v="3025" actId="20577"/>
        <pc:sldMkLst>
          <pc:docMk/>
          <pc:sldMk cId="3575022164" sldId="344"/>
        </pc:sldMkLst>
      </pc:sldChg>
      <pc:sldChg chg="addSp delSp modSp add mod">
        <pc:chgData name="Robert McMullen" userId="43ba0494-b1c0-4c20-b190-085b29553eb7" providerId="ADAL" clId="{7783F9D5-F680-4C86-98BD-50A06122C7C0}" dt="2024-04-27T15:35:00.505" v="4618" actId="1037"/>
        <pc:sldMkLst>
          <pc:docMk/>
          <pc:sldMk cId="1563026427" sldId="345"/>
        </pc:sldMkLst>
        <pc:spChg chg="add mod">
          <ac:chgData name="Robert McMullen" userId="43ba0494-b1c0-4c20-b190-085b29553eb7" providerId="ADAL" clId="{7783F9D5-F680-4C86-98BD-50A06122C7C0}" dt="2024-04-27T15:34:43.771" v="4615" actId="1037"/>
          <ac:spMkLst>
            <pc:docMk/>
            <pc:sldMk cId="1563026427" sldId="345"/>
            <ac:spMk id="2" creationId="{AE3AAAE5-0434-4D4E-A5EF-84A14D0AC332}"/>
          </ac:spMkLst>
        </pc:spChg>
        <pc:spChg chg="add mod">
          <ac:chgData name="Robert McMullen" userId="43ba0494-b1c0-4c20-b190-085b29553eb7" providerId="ADAL" clId="{7783F9D5-F680-4C86-98BD-50A06122C7C0}" dt="2024-04-26T23:17:49.527" v="3223" actId="1035"/>
          <ac:spMkLst>
            <pc:docMk/>
            <pc:sldMk cId="1563026427" sldId="345"/>
            <ac:spMk id="3" creationId="{2B46A115-9AD8-4C33-9A67-6238B16298EF}"/>
          </ac:spMkLst>
        </pc:spChg>
        <pc:spChg chg="add mod">
          <ac:chgData name="Robert McMullen" userId="43ba0494-b1c0-4c20-b190-085b29553eb7" providerId="ADAL" clId="{7783F9D5-F680-4C86-98BD-50A06122C7C0}" dt="2024-04-27T00:34:43.646" v="3283" actId="20577"/>
          <ac:spMkLst>
            <pc:docMk/>
            <pc:sldMk cId="1563026427" sldId="345"/>
            <ac:spMk id="4" creationId="{2A63CD21-F596-4426-8004-BC391DA2E18B}"/>
          </ac:spMkLst>
        </pc:spChg>
        <pc:spChg chg="add mod">
          <ac:chgData name="Robert McMullen" userId="43ba0494-b1c0-4c20-b190-085b29553eb7" providerId="ADAL" clId="{7783F9D5-F680-4C86-98BD-50A06122C7C0}" dt="2024-04-27T15:25:19.368" v="4445" actId="1076"/>
          <ac:spMkLst>
            <pc:docMk/>
            <pc:sldMk cId="1563026427" sldId="345"/>
            <ac:spMk id="5" creationId="{21056584-31D7-49B2-98CB-021FB68B4C3C}"/>
          </ac:spMkLst>
        </pc:spChg>
        <pc:spChg chg="add mod">
          <ac:chgData name="Robert McMullen" userId="43ba0494-b1c0-4c20-b190-085b29553eb7" providerId="ADAL" clId="{7783F9D5-F680-4C86-98BD-50A06122C7C0}" dt="2024-04-27T15:34:39.508" v="4614" actId="1038"/>
          <ac:spMkLst>
            <pc:docMk/>
            <pc:sldMk cId="1563026427" sldId="345"/>
            <ac:spMk id="6" creationId="{8C252E08-1A6B-4BBD-87C9-9939414744A7}"/>
          </ac:spMkLst>
        </pc:spChg>
        <pc:spChg chg="add mod">
          <ac:chgData name="Robert McMullen" userId="43ba0494-b1c0-4c20-b190-085b29553eb7" providerId="ADAL" clId="{7783F9D5-F680-4C86-98BD-50A06122C7C0}" dt="2024-04-26T23:17:59.929" v="3228" actId="1035"/>
          <ac:spMkLst>
            <pc:docMk/>
            <pc:sldMk cId="1563026427" sldId="345"/>
            <ac:spMk id="7" creationId="{6B63B3A3-EEA5-4371-AA0D-BC3E6FA8D50A}"/>
          </ac:spMkLst>
        </pc:spChg>
        <pc:spChg chg="del mod">
          <ac:chgData name="Robert McMullen" userId="43ba0494-b1c0-4c20-b190-085b29553eb7" providerId="ADAL" clId="{7783F9D5-F680-4C86-98BD-50A06122C7C0}" dt="2024-04-25T16:10:14.227" v="2748" actId="478"/>
          <ac:spMkLst>
            <pc:docMk/>
            <pc:sldMk cId="1563026427" sldId="345"/>
            <ac:spMk id="8" creationId="{352B6CC3-4DC6-CDA0-32D2-947D14637EDA}"/>
          </ac:spMkLst>
        </pc:spChg>
        <pc:spChg chg="add mod">
          <ac:chgData name="Robert McMullen" userId="43ba0494-b1c0-4c20-b190-085b29553eb7" providerId="ADAL" clId="{7783F9D5-F680-4C86-98BD-50A06122C7C0}" dt="2024-04-27T15:25:21.840" v="4446" actId="1076"/>
          <ac:spMkLst>
            <pc:docMk/>
            <pc:sldMk cId="1563026427" sldId="345"/>
            <ac:spMk id="8" creationId="{F27C34AF-C480-489C-85C4-03A585DCBEDD}"/>
          </ac:spMkLst>
        </pc:spChg>
        <pc:spChg chg="add mod">
          <ac:chgData name="Robert McMullen" userId="43ba0494-b1c0-4c20-b190-085b29553eb7" providerId="ADAL" clId="{7783F9D5-F680-4C86-98BD-50A06122C7C0}" dt="2024-04-27T15:31:20.847" v="4538" actId="1076"/>
          <ac:spMkLst>
            <pc:docMk/>
            <pc:sldMk cId="1563026427" sldId="345"/>
            <ac:spMk id="9" creationId="{C80B218E-D213-45D3-8B85-2FE4AB2D6194}"/>
          </ac:spMkLst>
        </pc:spChg>
        <pc:spChg chg="add mod">
          <ac:chgData name="Robert McMullen" userId="43ba0494-b1c0-4c20-b190-085b29553eb7" providerId="ADAL" clId="{7783F9D5-F680-4C86-98BD-50A06122C7C0}" dt="2024-04-27T15:34:35.629" v="4611" actId="1038"/>
          <ac:spMkLst>
            <pc:docMk/>
            <pc:sldMk cId="1563026427" sldId="345"/>
            <ac:spMk id="13" creationId="{CCB5E61A-AC7A-4D49-A280-D7552AF00F85}"/>
          </ac:spMkLst>
        </pc:spChg>
        <pc:spChg chg="add mod">
          <ac:chgData name="Robert McMullen" userId="43ba0494-b1c0-4c20-b190-085b29553eb7" providerId="ADAL" clId="{7783F9D5-F680-4C86-98BD-50A06122C7C0}" dt="2024-04-27T15:33:05.114" v="4552" actId="1076"/>
          <ac:spMkLst>
            <pc:docMk/>
            <pc:sldMk cId="1563026427" sldId="345"/>
            <ac:spMk id="14" creationId="{CEAEDFB2-6D30-4D6E-8FDC-178A1AE09EEE}"/>
          </ac:spMkLst>
        </pc:spChg>
        <pc:spChg chg="add mod">
          <ac:chgData name="Robert McMullen" userId="43ba0494-b1c0-4c20-b190-085b29553eb7" providerId="ADAL" clId="{7783F9D5-F680-4C86-98BD-50A06122C7C0}" dt="2024-04-27T15:34:46.189" v="4616" actId="1037"/>
          <ac:spMkLst>
            <pc:docMk/>
            <pc:sldMk cId="1563026427" sldId="345"/>
            <ac:spMk id="15" creationId="{F9EE87BE-BBD7-452E-898C-E2E3EBF69ED9}"/>
          </ac:spMkLst>
        </pc:spChg>
        <pc:cxnChg chg="add mod">
          <ac:chgData name="Robert McMullen" userId="43ba0494-b1c0-4c20-b190-085b29553eb7" providerId="ADAL" clId="{7783F9D5-F680-4C86-98BD-50A06122C7C0}" dt="2024-04-27T15:35:00.505" v="4618" actId="1037"/>
          <ac:cxnSpMkLst>
            <pc:docMk/>
            <pc:sldMk cId="1563026427" sldId="345"/>
            <ac:cxnSpMk id="16" creationId="{045DA46D-6FC6-4ED3-9B67-7A85BE2424F8}"/>
          </ac:cxnSpMkLst>
        </pc:cxnChg>
      </pc:sldChg>
      <pc:sldChg chg="modSp add mod">
        <pc:chgData name="Robert McMullen" userId="43ba0494-b1c0-4c20-b190-085b29553eb7" providerId="ADAL" clId="{7783F9D5-F680-4C86-98BD-50A06122C7C0}" dt="2024-05-08T12:42:26.193" v="4932" actId="20577"/>
        <pc:sldMkLst>
          <pc:docMk/>
          <pc:sldMk cId="3490701372" sldId="346"/>
        </pc:sldMkLst>
        <pc:spChg chg="mod">
          <ac:chgData name="Robert McMullen" userId="43ba0494-b1c0-4c20-b190-085b29553eb7" providerId="ADAL" clId="{7783F9D5-F680-4C86-98BD-50A06122C7C0}" dt="2024-05-01T12:40:04.370" v="4903" actId="20577"/>
          <ac:spMkLst>
            <pc:docMk/>
            <pc:sldMk cId="3490701372" sldId="346"/>
            <ac:spMk id="8" creationId="{352B6CC3-4DC6-CDA0-32D2-947D14637EDA}"/>
          </ac:spMkLst>
        </pc:spChg>
        <pc:spChg chg="mod">
          <ac:chgData name="Robert McMullen" userId="43ba0494-b1c0-4c20-b190-085b29553eb7" providerId="ADAL" clId="{7783F9D5-F680-4C86-98BD-50A06122C7C0}" dt="2024-05-08T12:42:26.193" v="4932" actId="20577"/>
          <ac:spMkLst>
            <pc:docMk/>
            <pc:sldMk cId="3490701372" sldId="346"/>
            <ac:spMk id="11" creationId="{00000000-0000-0000-0000-000000000000}"/>
          </ac:spMkLst>
        </pc:spChg>
      </pc:sldChg>
    </pc:docChg>
  </pc:docChgLst>
  <pc:docChgLst>
    <pc:chgData name="Robert McMullen" userId="43ba0494-b1c0-4c20-b190-085b29553eb7" providerId="ADAL" clId="{A4996631-C950-4BB5-A968-845DB7BA4765}"/>
    <pc:docChg chg="undo custSel addSld modSld sldOrd">
      <pc:chgData name="Robert McMullen" userId="43ba0494-b1c0-4c20-b190-085b29553eb7" providerId="ADAL" clId="{A4996631-C950-4BB5-A968-845DB7BA4765}" dt="2024-04-26T17:22:37.536" v="3707" actId="20577"/>
      <pc:docMkLst>
        <pc:docMk/>
      </pc:docMkLst>
      <pc:sldChg chg="ord">
        <pc:chgData name="Robert McMullen" userId="43ba0494-b1c0-4c20-b190-085b29553eb7" providerId="ADAL" clId="{A4996631-C950-4BB5-A968-845DB7BA4765}" dt="2024-04-25T12:28:21.155" v="2058"/>
        <pc:sldMkLst>
          <pc:docMk/>
          <pc:sldMk cId="2873818887" sldId="319"/>
        </pc:sldMkLst>
      </pc:sldChg>
      <pc:sldChg chg="modSp mod ord">
        <pc:chgData name="Robert McMullen" userId="43ba0494-b1c0-4c20-b190-085b29553eb7" providerId="ADAL" clId="{A4996631-C950-4BB5-A968-845DB7BA4765}" dt="2024-04-25T12:26:31.701" v="2032"/>
        <pc:sldMkLst>
          <pc:docMk/>
          <pc:sldMk cId="1985242044" sldId="331"/>
        </pc:sldMkLst>
        <pc:spChg chg="mod">
          <ac:chgData name="Robert McMullen" userId="43ba0494-b1c0-4c20-b190-085b29553eb7" providerId="ADAL" clId="{A4996631-C950-4BB5-A968-845DB7BA4765}" dt="2024-04-25T12:26:12.448" v="2024" actId="20577"/>
          <ac:spMkLst>
            <pc:docMk/>
            <pc:sldMk cId="1985242044" sldId="331"/>
            <ac:spMk id="11" creationId="{00000000-0000-0000-0000-000000000000}"/>
          </ac:spMkLst>
        </pc:spChg>
      </pc:sldChg>
      <pc:sldChg chg="addSp modSp mod">
        <pc:chgData name="Robert McMullen" userId="43ba0494-b1c0-4c20-b190-085b29553eb7" providerId="ADAL" clId="{A4996631-C950-4BB5-A968-845DB7BA4765}" dt="2024-04-25T12:25:33.899" v="2010" actId="11529"/>
        <pc:sldMkLst>
          <pc:docMk/>
          <pc:sldMk cId="4160152174" sldId="334"/>
        </pc:sldMkLst>
        <pc:spChg chg="add mod">
          <ac:chgData name="Robert McMullen" userId="43ba0494-b1c0-4c20-b190-085b29553eb7" providerId="ADAL" clId="{A4996631-C950-4BB5-A968-845DB7BA4765}" dt="2024-04-25T12:25:27.929" v="2009" actId="1076"/>
          <ac:spMkLst>
            <pc:docMk/>
            <pc:sldMk cId="4160152174" sldId="334"/>
            <ac:spMk id="2" creationId="{A971253A-025C-4B14-AD0A-50920D942157}"/>
          </ac:spMkLst>
        </pc:spChg>
        <pc:spChg chg="mod">
          <ac:chgData name="Robert McMullen" userId="43ba0494-b1c0-4c20-b190-085b29553eb7" providerId="ADAL" clId="{A4996631-C950-4BB5-A968-845DB7BA4765}" dt="2024-04-25T12:24:59.741" v="2004" actId="1035"/>
          <ac:spMkLst>
            <pc:docMk/>
            <pc:sldMk cId="4160152174" sldId="334"/>
            <ac:spMk id="7" creationId="{16E65277-98D1-4BCD-AD79-0F4AFABB735F}"/>
          </ac:spMkLst>
        </pc:spChg>
        <pc:spChg chg="mod">
          <ac:chgData name="Robert McMullen" userId="43ba0494-b1c0-4c20-b190-085b29553eb7" providerId="ADAL" clId="{A4996631-C950-4BB5-A968-845DB7BA4765}" dt="2024-04-25T12:24:59.741" v="2004" actId="1035"/>
          <ac:spMkLst>
            <pc:docMk/>
            <pc:sldMk cId="4160152174" sldId="334"/>
            <ac:spMk id="9" creationId="{CE072FB5-0E89-4C46-A64C-D4A80981EDD9}"/>
          </ac:spMkLst>
        </pc:spChg>
        <pc:spChg chg="mod">
          <ac:chgData name="Robert McMullen" userId="43ba0494-b1c0-4c20-b190-085b29553eb7" providerId="ADAL" clId="{A4996631-C950-4BB5-A968-845DB7BA4765}" dt="2024-04-25T12:25:19.204" v="2008" actId="1035"/>
          <ac:spMkLst>
            <pc:docMk/>
            <pc:sldMk cId="4160152174" sldId="334"/>
            <ac:spMk id="10" creationId="{978445CC-5BDD-44A1-B0CB-351C9DF8B610}"/>
          </ac:spMkLst>
        </pc:spChg>
        <pc:spChg chg="mod">
          <ac:chgData name="Robert McMullen" userId="43ba0494-b1c0-4c20-b190-085b29553eb7" providerId="ADAL" clId="{A4996631-C950-4BB5-A968-845DB7BA4765}" dt="2024-04-25T12:24:59.741" v="2004" actId="1035"/>
          <ac:spMkLst>
            <pc:docMk/>
            <pc:sldMk cId="4160152174" sldId="334"/>
            <ac:spMk id="18" creationId="{43E256F3-9EEC-4CEA-BB75-7AA3E0280624}"/>
          </ac:spMkLst>
        </pc:spChg>
        <pc:cxnChg chg="add">
          <ac:chgData name="Robert McMullen" userId="43ba0494-b1c0-4c20-b190-085b29553eb7" providerId="ADAL" clId="{A4996631-C950-4BB5-A968-845DB7BA4765}" dt="2024-04-25T12:25:33.899" v="2010" actId="11529"/>
          <ac:cxnSpMkLst>
            <pc:docMk/>
            <pc:sldMk cId="4160152174" sldId="334"/>
            <ac:cxnSpMk id="4" creationId="{54094E4C-AFEB-462E-81B2-DE193A051F4C}"/>
          </ac:cxnSpMkLst>
        </pc:cxnChg>
        <pc:cxnChg chg="mod">
          <ac:chgData name="Robert McMullen" userId="43ba0494-b1c0-4c20-b190-085b29553eb7" providerId="ADAL" clId="{A4996631-C950-4BB5-A968-845DB7BA4765}" dt="2024-04-25T12:24:59.741" v="2004" actId="1035"/>
          <ac:cxnSpMkLst>
            <pc:docMk/>
            <pc:sldMk cId="4160152174" sldId="334"/>
            <ac:cxnSpMk id="14" creationId="{BC8FC18A-2B95-4A9E-9921-99AD4E89B9C4}"/>
          </ac:cxnSpMkLst>
        </pc:cxnChg>
        <pc:cxnChg chg="mod">
          <ac:chgData name="Robert McMullen" userId="43ba0494-b1c0-4c20-b190-085b29553eb7" providerId="ADAL" clId="{A4996631-C950-4BB5-A968-845DB7BA4765}" dt="2024-04-25T12:24:59.741" v="2004" actId="1035"/>
          <ac:cxnSpMkLst>
            <pc:docMk/>
            <pc:sldMk cId="4160152174" sldId="334"/>
            <ac:cxnSpMk id="16" creationId="{3A7CFBAB-1E10-459C-BD47-55507BFB3FFA}"/>
          </ac:cxnSpMkLst>
        </pc:cxnChg>
        <pc:cxnChg chg="mod">
          <ac:chgData name="Robert McMullen" userId="43ba0494-b1c0-4c20-b190-085b29553eb7" providerId="ADAL" clId="{A4996631-C950-4BB5-A968-845DB7BA4765}" dt="2024-04-25T12:24:59.741" v="2004" actId="1035"/>
          <ac:cxnSpMkLst>
            <pc:docMk/>
            <pc:sldMk cId="4160152174" sldId="334"/>
            <ac:cxnSpMk id="25" creationId="{3076AAC1-9685-4D70-8500-FFA95039EDA4}"/>
          </ac:cxnSpMkLst>
        </pc:cxnChg>
      </pc:sldChg>
      <pc:sldChg chg="modSp mod">
        <pc:chgData name="Robert McMullen" userId="43ba0494-b1c0-4c20-b190-085b29553eb7" providerId="ADAL" clId="{A4996631-C950-4BB5-A968-845DB7BA4765}" dt="2024-04-26T17:22:37.536" v="3707" actId="20577"/>
        <pc:sldMkLst>
          <pc:docMk/>
          <pc:sldMk cId="986475745" sldId="336"/>
        </pc:sldMkLst>
        <pc:spChg chg="mod">
          <ac:chgData name="Robert McMullen" userId="43ba0494-b1c0-4c20-b190-085b29553eb7" providerId="ADAL" clId="{A4996631-C950-4BB5-A968-845DB7BA4765}" dt="2024-04-26T17:22:37.536" v="3707" actId="20577"/>
          <ac:spMkLst>
            <pc:docMk/>
            <pc:sldMk cId="986475745" sldId="336"/>
            <ac:spMk id="8" creationId="{352B6CC3-4DC6-CDA0-32D2-947D14637EDA}"/>
          </ac:spMkLst>
        </pc:spChg>
      </pc:sldChg>
      <pc:sldChg chg="addSp delSp modSp add mod ord">
        <pc:chgData name="Robert McMullen" userId="43ba0494-b1c0-4c20-b190-085b29553eb7" providerId="ADAL" clId="{A4996631-C950-4BB5-A968-845DB7BA4765}" dt="2024-04-25T14:26:00.647" v="3626" actId="20577"/>
        <pc:sldMkLst>
          <pc:docMk/>
          <pc:sldMk cId="2552419354" sldId="339"/>
        </pc:sldMkLst>
        <pc:spChg chg="del">
          <ac:chgData name="Robert McMullen" userId="43ba0494-b1c0-4c20-b190-085b29553eb7" providerId="ADAL" clId="{A4996631-C950-4BB5-A968-845DB7BA4765}" dt="2024-04-24T13:22:46.321" v="60" actId="478"/>
          <ac:spMkLst>
            <pc:docMk/>
            <pc:sldMk cId="2552419354" sldId="339"/>
            <ac:spMk id="4" creationId="{C3E8E750-6FCF-4BFD-8C0E-9CD7E5B93702}"/>
          </ac:spMkLst>
        </pc:spChg>
        <pc:spChg chg="del mod">
          <ac:chgData name="Robert McMullen" userId="43ba0494-b1c0-4c20-b190-085b29553eb7" providerId="ADAL" clId="{A4996631-C950-4BB5-A968-845DB7BA4765}" dt="2024-04-24T22:13:56.520" v="1737" actId="478"/>
          <ac:spMkLst>
            <pc:docMk/>
            <pc:sldMk cId="2552419354" sldId="339"/>
            <ac:spMk id="5" creationId="{6D75554F-A407-44C7-839A-99D3332225DD}"/>
          </ac:spMkLst>
        </pc:spChg>
        <pc:spChg chg="add mod">
          <ac:chgData name="Robert McMullen" userId="43ba0494-b1c0-4c20-b190-085b29553eb7" providerId="ADAL" clId="{A4996631-C950-4BB5-A968-845DB7BA4765}" dt="2024-04-25T14:19:46.937" v="3544" actId="1035"/>
          <ac:spMkLst>
            <pc:docMk/>
            <pc:sldMk cId="2552419354" sldId="339"/>
            <ac:spMk id="6" creationId="{355E89A4-35C6-404B-A866-501EABB318E6}"/>
          </ac:spMkLst>
        </pc:spChg>
        <pc:spChg chg="mod">
          <ac:chgData name="Robert McMullen" userId="43ba0494-b1c0-4c20-b190-085b29553eb7" providerId="ADAL" clId="{A4996631-C950-4BB5-A968-845DB7BA4765}" dt="2024-04-25T12:29:52.635" v="2130" actId="20577"/>
          <ac:spMkLst>
            <pc:docMk/>
            <pc:sldMk cId="2552419354" sldId="339"/>
            <ac:spMk id="11" creationId="{00000000-0000-0000-0000-000000000000}"/>
          </ac:spMkLst>
        </pc:spChg>
        <pc:spChg chg="add mod">
          <ac:chgData name="Robert McMullen" userId="43ba0494-b1c0-4c20-b190-085b29553eb7" providerId="ADAL" clId="{A4996631-C950-4BB5-A968-845DB7BA4765}" dt="2024-04-25T14:19:55.298" v="3546" actId="1076"/>
          <ac:spMkLst>
            <pc:docMk/>
            <pc:sldMk cId="2552419354" sldId="339"/>
            <ac:spMk id="13" creationId="{1768851B-87E7-42FD-85D7-6B2536A3F84F}"/>
          </ac:spMkLst>
        </pc:spChg>
        <pc:spChg chg="add mod">
          <ac:chgData name="Robert McMullen" userId="43ba0494-b1c0-4c20-b190-085b29553eb7" providerId="ADAL" clId="{A4996631-C950-4BB5-A968-845DB7BA4765}" dt="2024-04-25T14:20:21.034" v="3554" actId="1076"/>
          <ac:spMkLst>
            <pc:docMk/>
            <pc:sldMk cId="2552419354" sldId="339"/>
            <ac:spMk id="14" creationId="{3B8DE027-9520-46D2-9DD7-188CC0FE87C6}"/>
          </ac:spMkLst>
        </pc:spChg>
        <pc:spChg chg="add mod">
          <ac:chgData name="Robert McMullen" userId="43ba0494-b1c0-4c20-b190-085b29553eb7" providerId="ADAL" clId="{A4996631-C950-4BB5-A968-845DB7BA4765}" dt="2024-04-25T14:26:00.647" v="3626" actId="20577"/>
          <ac:spMkLst>
            <pc:docMk/>
            <pc:sldMk cId="2552419354" sldId="339"/>
            <ac:spMk id="15" creationId="{27F0B634-519E-4912-9449-332611F91454}"/>
          </ac:spMkLst>
        </pc:spChg>
        <pc:picChg chg="add del mod modCrop">
          <ac:chgData name="Robert McMullen" userId="43ba0494-b1c0-4c20-b190-085b29553eb7" providerId="ADAL" clId="{A4996631-C950-4BB5-A968-845DB7BA4765}" dt="2024-04-25T14:08:23.530" v="3206" actId="478"/>
          <ac:picMkLst>
            <pc:docMk/>
            <pc:sldMk cId="2552419354" sldId="339"/>
            <ac:picMk id="3" creationId="{13DBCE56-A08F-4E58-BD47-0E2D90D4D957}"/>
          </ac:picMkLst>
        </pc:picChg>
        <pc:picChg chg="add del mod">
          <ac:chgData name="Robert McMullen" userId="43ba0494-b1c0-4c20-b190-085b29553eb7" providerId="ADAL" clId="{A4996631-C950-4BB5-A968-845DB7BA4765}" dt="2024-04-24T22:13:50.755" v="1735" actId="478"/>
          <ac:picMkLst>
            <pc:docMk/>
            <pc:sldMk cId="2552419354" sldId="339"/>
            <ac:picMk id="3" creationId="{CF794746-ED05-4F48-9520-09F430504595}"/>
          </ac:picMkLst>
        </pc:picChg>
        <pc:picChg chg="add mod">
          <ac:chgData name="Robert McMullen" userId="43ba0494-b1c0-4c20-b190-085b29553eb7" providerId="ADAL" clId="{A4996631-C950-4BB5-A968-845DB7BA4765}" dt="2024-04-25T14:19:43.649" v="3543" actId="1035"/>
          <ac:picMkLst>
            <pc:docMk/>
            <pc:sldMk cId="2552419354" sldId="339"/>
            <ac:picMk id="4" creationId="{201EF849-8972-4A53-86A1-F853B14F410A}"/>
          </ac:picMkLst>
        </pc:picChg>
        <pc:picChg chg="del">
          <ac:chgData name="Robert McMullen" userId="43ba0494-b1c0-4c20-b190-085b29553eb7" providerId="ADAL" clId="{A4996631-C950-4BB5-A968-845DB7BA4765}" dt="2024-04-24T13:33:47.895" v="61" actId="478"/>
          <ac:picMkLst>
            <pc:docMk/>
            <pc:sldMk cId="2552419354" sldId="339"/>
            <ac:picMk id="6" creationId="{83DD0A95-8614-E547-F1EC-0E57A6B17972}"/>
          </ac:picMkLst>
        </pc:picChg>
        <pc:picChg chg="add del mod modCrop">
          <ac:chgData name="Robert McMullen" userId="43ba0494-b1c0-4c20-b190-085b29553eb7" providerId="ADAL" clId="{A4996631-C950-4BB5-A968-845DB7BA4765}" dt="2024-04-25T14:09:16.287" v="3213" actId="478"/>
          <ac:picMkLst>
            <pc:docMk/>
            <pc:sldMk cId="2552419354" sldId="339"/>
            <ac:picMk id="7" creationId="{2EB5DB8A-35E3-4CD0-A9A8-B575FF77937E}"/>
          </ac:picMkLst>
        </pc:picChg>
        <pc:picChg chg="del">
          <ac:chgData name="Robert McMullen" userId="43ba0494-b1c0-4c20-b190-085b29553eb7" providerId="ADAL" clId="{A4996631-C950-4BB5-A968-845DB7BA4765}" dt="2024-04-24T22:13:58.294" v="1739" actId="478"/>
          <ac:picMkLst>
            <pc:docMk/>
            <pc:sldMk cId="2552419354" sldId="339"/>
            <ac:picMk id="7" creationId="{73C60DA0-77F8-7AF2-C3F0-9F8FE690D328}"/>
          </ac:picMkLst>
        </pc:picChg>
        <pc:picChg chg="mod">
          <ac:chgData name="Robert McMullen" userId="43ba0494-b1c0-4c20-b190-085b29553eb7" providerId="ADAL" clId="{A4996631-C950-4BB5-A968-845DB7BA4765}" dt="2024-04-25T14:19:20.654" v="3535" actId="1076"/>
          <ac:picMkLst>
            <pc:docMk/>
            <pc:sldMk cId="2552419354" sldId="339"/>
            <ac:picMk id="8" creationId="{52653449-B146-4FE4-8F12-4BBCCF6AE717}"/>
          </ac:picMkLst>
        </pc:picChg>
        <pc:picChg chg="add del mod">
          <ac:chgData name="Robert McMullen" userId="43ba0494-b1c0-4c20-b190-085b29553eb7" providerId="ADAL" clId="{A4996631-C950-4BB5-A968-845DB7BA4765}" dt="2024-04-24T22:13:53.851" v="1736" actId="478"/>
          <ac:picMkLst>
            <pc:docMk/>
            <pc:sldMk cId="2552419354" sldId="339"/>
            <ac:picMk id="9" creationId="{6F4885AB-C5EA-41B1-A1DD-3219B16F9CBF}"/>
          </ac:picMkLst>
        </pc:picChg>
        <pc:picChg chg="del">
          <ac:chgData name="Robert McMullen" userId="43ba0494-b1c0-4c20-b190-085b29553eb7" providerId="ADAL" clId="{A4996631-C950-4BB5-A968-845DB7BA4765}" dt="2024-04-24T13:22:35.760" v="57" actId="478"/>
          <ac:picMkLst>
            <pc:docMk/>
            <pc:sldMk cId="2552419354" sldId="339"/>
            <ac:picMk id="10" creationId="{05C9F4D3-FB1A-2D55-879F-13DFE106F9E4}"/>
          </ac:picMkLst>
        </pc:picChg>
        <pc:picChg chg="del">
          <ac:chgData name="Robert McMullen" userId="43ba0494-b1c0-4c20-b190-085b29553eb7" providerId="ADAL" clId="{A4996631-C950-4BB5-A968-845DB7BA4765}" dt="2024-04-24T22:13:57.851" v="1738" actId="478"/>
          <ac:picMkLst>
            <pc:docMk/>
            <pc:sldMk cId="2552419354" sldId="339"/>
            <ac:picMk id="13" creationId="{DE22E573-0FC8-F8A4-FEE3-87848729DA19}"/>
          </ac:picMkLst>
        </pc:picChg>
      </pc:sldChg>
      <pc:sldChg chg="addSp delSp modSp add mod ord modNotesTx">
        <pc:chgData name="Robert McMullen" userId="43ba0494-b1c0-4c20-b190-085b29553eb7" providerId="ADAL" clId="{A4996631-C950-4BB5-A968-845DB7BA4765}" dt="2024-04-25T12:31:05.235" v="2163" actId="1036"/>
        <pc:sldMkLst>
          <pc:docMk/>
          <pc:sldMk cId="3600961878" sldId="340"/>
        </pc:sldMkLst>
        <pc:spChg chg="mod">
          <ac:chgData name="Robert McMullen" userId="43ba0494-b1c0-4c20-b190-085b29553eb7" providerId="ADAL" clId="{A4996631-C950-4BB5-A968-845DB7BA4765}" dt="2024-04-24T21:05:25.880" v="1191" actId="1076"/>
          <ac:spMkLst>
            <pc:docMk/>
            <pc:sldMk cId="3600961878" sldId="340"/>
            <ac:spMk id="4" creationId="{C3E8E750-6FCF-4BFD-8C0E-9CD7E5B93702}"/>
          </ac:spMkLst>
        </pc:spChg>
        <pc:spChg chg="del mod">
          <ac:chgData name="Robert McMullen" userId="43ba0494-b1c0-4c20-b190-085b29553eb7" providerId="ADAL" clId="{A4996631-C950-4BB5-A968-845DB7BA4765}" dt="2024-04-24T21:02:04.808" v="1156" actId="478"/>
          <ac:spMkLst>
            <pc:docMk/>
            <pc:sldMk cId="3600961878" sldId="340"/>
            <ac:spMk id="5" creationId="{6D75554F-A407-44C7-839A-99D3332225DD}"/>
          </ac:spMkLst>
        </pc:spChg>
        <pc:spChg chg="mod">
          <ac:chgData name="Robert McMullen" userId="43ba0494-b1c0-4c20-b190-085b29553eb7" providerId="ADAL" clId="{A4996631-C950-4BB5-A968-845DB7BA4765}" dt="2024-04-25T12:30:22.425" v="2161" actId="20577"/>
          <ac:spMkLst>
            <pc:docMk/>
            <pc:sldMk cId="3600961878" sldId="340"/>
            <ac:spMk id="11" creationId="{00000000-0000-0000-0000-000000000000}"/>
          </ac:spMkLst>
        </pc:spChg>
        <pc:spChg chg="add mod">
          <ac:chgData name="Robert McMullen" userId="43ba0494-b1c0-4c20-b190-085b29553eb7" providerId="ADAL" clId="{A4996631-C950-4BB5-A968-845DB7BA4765}" dt="2024-04-25T12:31:05.235" v="2163" actId="1036"/>
          <ac:spMkLst>
            <pc:docMk/>
            <pc:sldMk cId="3600961878" sldId="340"/>
            <ac:spMk id="28" creationId="{5905B293-63DD-49F9-9943-FD46DAF3AA12}"/>
          </ac:spMkLst>
        </pc:spChg>
        <pc:spChg chg="add mod">
          <ac:chgData name="Robert McMullen" userId="43ba0494-b1c0-4c20-b190-085b29553eb7" providerId="ADAL" clId="{A4996631-C950-4BB5-A968-845DB7BA4765}" dt="2024-04-24T21:10:11.610" v="1283" actId="1076"/>
          <ac:spMkLst>
            <pc:docMk/>
            <pc:sldMk cId="3600961878" sldId="340"/>
            <ac:spMk id="31" creationId="{11007A9E-DF51-41E3-BD03-9056706F8225}"/>
          </ac:spMkLst>
        </pc:spChg>
        <pc:picChg chg="add del mod">
          <ac:chgData name="Robert McMullen" userId="43ba0494-b1c0-4c20-b190-085b29553eb7" providerId="ADAL" clId="{A4996631-C950-4BB5-A968-845DB7BA4765}" dt="2024-04-24T21:04:51.384" v="1183" actId="478"/>
          <ac:picMkLst>
            <pc:docMk/>
            <pc:sldMk cId="3600961878" sldId="340"/>
            <ac:picMk id="3" creationId="{EB605F4E-FBE5-4A3D-8035-EDEEC07398E2}"/>
          </ac:picMkLst>
        </pc:picChg>
        <pc:picChg chg="del">
          <ac:chgData name="Robert McMullen" userId="43ba0494-b1c0-4c20-b190-085b29553eb7" providerId="ADAL" clId="{A4996631-C950-4BB5-A968-845DB7BA4765}" dt="2024-04-24T19:50:35.061" v="127" actId="478"/>
          <ac:picMkLst>
            <pc:docMk/>
            <pc:sldMk cId="3600961878" sldId="340"/>
            <ac:picMk id="6" creationId="{83DD0A95-8614-E547-F1EC-0E57A6B17972}"/>
          </ac:picMkLst>
        </pc:picChg>
        <pc:picChg chg="del">
          <ac:chgData name="Robert McMullen" userId="43ba0494-b1c0-4c20-b190-085b29553eb7" providerId="ADAL" clId="{A4996631-C950-4BB5-A968-845DB7BA4765}" dt="2024-04-24T19:48:57.722" v="110" actId="478"/>
          <ac:picMkLst>
            <pc:docMk/>
            <pc:sldMk cId="3600961878" sldId="340"/>
            <ac:picMk id="7" creationId="{73C60DA0-77F8-7AF2-C3F0-9F8FE690D328}"/>
          </ac:picMkLst>
        </pc:picChg>
        <pc:picChg chg="add del mod">
          <ac:chgData name="Robert McMullen" userId="43ba0494-b1c0-4c20-b190-085b29553eb7" providerId="ADAL" clId="{A4996631-C950-4BB5-A968-845DB7BA4765}" dt="2024-04-24T21:06:37.130" v="1234" actId="478"/>
          <ac:picMkLst>
            <pc:docMk/>
            <pc:sldMk cId="3600961878" sldId="340"/>
            <ac:picMk id="9" creationId="{90F7B100-D731-4C4C-BB04-B4DF443C6087}"/>
          </ac:picMkLst>
        </pc:picChg>
        <pc:picChg chg="del">
          <ac:chgData name="Robert McMullen" userId="43ba0494-b1c0-4c20-b190-085b29553eb7" providerId="ADAL" clId="{A4996631-C950-4BB5-A968-845DB7BA4765}" dt="2024-04-24T19:48:04.852" v="105" actId="478"/>
          <ac:picMkLst>
            <pc:docMk/>
            <pc:sldMk cId="3600961878" sldId="340"/>
            <ac:picMk id="10" creationId="{05C9F4D3-FB1A-2D55-879F-13DFE106F9E4}"/>
          </ac:picMkLst>
        </pc:picChg>
        <pc:picChg chg="del">
          <ac:chgData name="Robert McMullen" userId="43ba0494-b1c0-4c20-b190-085b29553eb7" providerId="ADAL" clId="{A4996631-C950-4BB5-A968-845DB7BA4765}" dt="2024-04-24T19:49:51.671" v="119" actId="478"/>
          <ac:picMkLst>
            <pc:docMk/>
            <pc:sldMk cId="3600961878" sldId="340"/>
            <ac:picMk id="13" creationId="{DE22E573-0FC8-F8A4-FEE3-87848729DA19}"/>
          </ac:picMkLst>
        </pc:picChg>
        <pc:picChg chg="add del mod">
          <ac:chgData name="Robert McMullen" userId="43ba0494-b1c0-4c20-b190-085b29553eb7" providerId="ADAL" clId="{A4996631-C950-4BB5-A968-845DB7BA4765}" dt="2024-04-24T21:06:35.562" v="1233" actId="478"/>
          <ac:picMkLst>
            <pc:docMk/>
            <pc:sldMk cId="3600961878" sldId="340"/>
            <ac:picMk id="15" creationId="{E552E4C0-9DAD-40F1-A865-2A13F1C298BA}"/>
          </ac:picMkLst>
        </pc:picChg>
        <pc:picChg chg="add del mod">
          <ac:chgData name="Robert McMullen" userId="43ba0494-b1c0-4c20-b190-085b29553eb7" providerId="ADAL" clId="{A4996631-C950-4BB5-A968-845DB7BA4765}" dt="2024-04-24T21:03:45.129" v="1173" actId="478"/>
          <ac:picMkLst>
            <pc:docMk/>
            <pc:sldMk cId="3600961878" sldId="340"/>
            <ac:picMk id="17" creationId="{EF7F9E8C-22D8-4DB4-B4CA-4FBD0AAE7198}"/>
          </ac:picMkLst>
        </pc:picChg>
        <pc:picChg chg="add mod">
          <ac:chgData name="Robert McMullen" userId="43ba0494-b1c0-4c20-b190-085b29553eb7" providerId="ADAL" clId="{A4996631-C950-4BB5-A968-845DB7BA4765}" dt="2024-04-24T21:05:17.920" v="1190" actId="1076"/>
          <ac:picMkLst>
            <pc:docMk/>
            <pc:sldMk cId="3600961878" sldId="340"/>
            <ac:picMk id="19" creationId="{6187DA0C-24C0-4D18-B34D-0CC0256D2D05}"/>
          </ac:picMkLst>
        </pc:picChg>
        <pc:picChg chg="add mod">
          <ac:chgData name="Robert McMullen" userId="43ba0494-b1c0-4c20-b190-085b29553eb7" providerId="ADAL" clId="{A4996631-C950-4BB5-A968-845DB7BA4765}" dt="2024-04-24T21:03:53.956" v="1176" actId="1076"/>
          <ac:picMkLst>
            <pc:docMk/>
            <pc:sldMk cId="3600961878" sldId="340"/>
            <ac:picMk id="21" creationId="{0AF2E797-4DB3-4C55-AFD0-1411A0B60F49}"/>
          </ac:picMkLst>
        </pc:picChg>
        <pc:picChg chg="add mod">
          <ac:chgData name="Robert McMullen" userId="43ba0494-b1c0-4c20-b190-085b29553eb7" providerId="ADAL" clId="{A4996631-C950-4BB5-A968-845DB7BA4765}" dt="2024-04-24T21:05:14.033" v="1189" actId="1076"/>
          <ac:picMkLst>
            <pc:docMk/>
            <pc:sldMk cId="3600961878" sldId="340"/>
            <ac:picMk id="23" creationId="{F20DF906-5A3E-4DCE-A8D6-0197FBDED962}"/>
          </ac:picMkLst>
        </pc:picChg>
        <pc:picChg chg="add mod">
          <ac:chgData name="Robert McMullen" userId="43ba0494-b1c0-4c20-b190-085b29553eb7" providerId="ADAL" clId="{A4996631-C950-4BB5-A968-845DB7BA4765}" dt="2024-04-24T21:10:20.811" v="1285" actId="1037"/>
          <ac:picMkLst>
            <pc:docMk/>
            <pc:sldMk cId="3600961878" sldId="340"/>
            <ac:picMk id="25" creationId="{012E88F0-A17E-4C7C-AE5D-430E0AE30F7E}"/>
          </ac:picMkLst>
        </pc:picChg>
        <pc:picChg chg="add mod">
          <ac:chgData name="Robert McMullen" userId="43ba0494-b1c0-4c20-b190-085b29553eb7" providerId="ADAL" clId="{A4996631-C950-4BB5-A968-845DB7BA4765}" dt="2024-04-24T21:08:27.929" v="1252" actId="1076"/>
          <ac:picMkLst>
            <pc:docMk/>
            <pc:sldMk cId="3600961878" sldId="340"/>
            <ac:picMk id="27" creationId="{D77C11B4-098E-4448-98D0-3A1A62598CD6}"/>
          </ac:picMkLst>
        </pc:picChg>
        <pc:picChg chg="add mod">
          <ac:chgData name="Robert McMullen" userId="43ba0494-b1c0-4c20-b190-085b29553eb7" providerId="ADAL" clId="{A4996631-C950-4BB5-A968-845DB7BA4765}" dt="2024-04-24T21:09:41.838" v="1274" actId="14100"/>
          <ac:picMkLst>
            <pc:docMk/>
            <pc:sldMk cId="3600961878" sldId="340"/>
            <ac:picMk id="30" creationId="{28FC29DF-531C-4A8B-AC75-07F55BD74C33}"/>
          </ac:picMkLst>
        </pc:picChg>
      </pc:sldChg>
      <pc:sldChg chg="addSp delSp modSp add mod ord modNotesTx">
        <pc:chgData name="Robert McMullen" userId="43ba0494-b1c0-4c20-b190-085b29553eb7" providerId="ADAL" clId="{A4996631-C950-4BB5-A968-845DB7BA4765}" dt="2024-04-25T13:50:51.589" v="2299" actId="20577"/>
        <pc:sldMkLst>
          <pc:docMk/>
          <pc:sldMk cId="288907766" sldId="341"/>
        </pc:sldMkLst>
        <pc:spChg chg="del">
          <ac:chgData name="Robert McMullen" userId="43ba0494-b1c0-4c20-b190-085b29553eb7" providerId="ADAL" clId="{A4996631-C950-4BB5-A968-845DB7BA4765}" dt="2024-04-24T20:03:13.341" v="135" actId="478"/>
          <ac:spMkLst>
            <pc:docMk/>
            <pc:sldMk cId="288907766" sldId="341"/>
            <ac:spMk id="4" creationId="{C3E8E750-6FCF-4BFD-8C0E-9CD7E5B93702}"/>
          </ac:spMkLst>
        </pc:spChg>
        <pc:spChg chg="del mod">
          <ac:chgData name="Robert McMullen" userId="43ba0494-b1c0-4c20-b190-085b29553eb7" providerId="ADAL" clId="{A4996631-C950-4BB5-A968-845DB7BA4765}" dt="2024-04-24T20:40:10.103" v="406" actId="478"/>
          <ac:spMkLst>
            <pc:docMk/>
            <pc:sldMk cId="288907766" sldId="341"/>
            <ac:spMk id="5" creationId="{6D75554F-A407-44C7-839A-99D3332225DD}"/>
          </ac:spMkLst>
        </pc:spChg>
        <pc:spChg chg="mod">
          <ac:chgData name="Robert McMullen" userId="43ba0494-b1c0-4c20-b190-085b29553eb7" providerId="ADAL" clId="{A4996631-C950-4BB5-A968-845DB7BA4765}" dt="2024-04-25T13:50:51.589" v="2299" actId="20577"/>
          <ac:spMkLst>
            <pc:docMk/>
            <pc:sldMk cId="288907766" sldId="341"/>
            <ac:spMk id="11" creationId="{00000000-0000-0000-0000-000000000000}"/>
          </ac:spMkLst>
        </pc:spChg>
        <pc:spChg chg="add mod">
          <ac:chgData name="Robert McMullen" userId="43ba0494-b1c0-4c20-b190-085b29553eb7" providerId="ADAL" clId="{A4996631-C950-4BB5-A968-845DB7BA4765}" dt="2024-04-24T21:22:26.704" v="1301" actId="1076"/>
          <ac:spMkLst>
            <pc:docMk/>
            <pc:sldMk cId="288907766" sldId="341"/>
            <ac:spMk id="14" creationId="{B13AB7CD-4C75-4057-B239-AF2C794D06C4}"/>
          </ac:spMkLst>
        </pc:spChg>
        <pc:spChg chg="add mod">
          <ac:chgData name="Robert McMullen" userId="43ba0494-b1c0-4c20-b190-085b29553eb7" providerId="ADAL" clId="{A4996631-C950-4BB5-A968-845DB7BA4765}" dt="2024-04-24T21:21:53.706" v="1293" actId="1035"/>
          <ac:spMkLst>
            <pc:docMk/>
            <pc:sldMk cId="288907766" sldId="341"/>
            <ac:spMk id="21" creationId="{95E7B0B4-1239-4D27-9517-2B940E4BD594}"/>
          </ac:spMkLst>
        </pc:spChg>
        <pc:spChg chg="add mod">
          <ac:chgData name="Robert McMullen" userId="43ba0494-b1c0-4c20-b190-085b29553eb7" providerId="ADAL" clId="{A4996631-C950-4BB5-A968-845DB7BA4765}" dt="2024-04-24T21:22:34.763" v="1303" actId="14100"/>
          <ac:spMkLst>
            <pc:docMk/>
            <pc:sldMk cId="288907766" sldId="341"/>
            <ac:spMk id="22" creationId="{6E5567BB-3BF1-47B2-816F-EC475F8C2CB1}"/>
          </ac:spMkLst>
        </pc:spChg>
        <pc:picChg chg="del">
          <ac:chgData name="Robert McMullen" userId="43ba0494-b1c0-4c20-b190-085b29553eb7" providerId="ADAL" clId="{A4996631-C950-4BB5-A968-845DB7BA4765}" dt="2024-04-24T20:03:01.393" v="130" actId="478"/>
          <ac:picMkLst>
            <pc:docMk/>
            <pc:sldMk cId="288907766" sldId="341"/>
            <ac:picMk id="3" creationId="{EB605F4E-FBE5-4A3D-8035-EDEEC07398E2}"/>
          </ac:picMkLst>
        </pc:picChg>
        <pc:picChg chg="add del mod">
          <ac:chgData name="Robert McMullen" userId="43ba0494-b1c0-4c20-b190-085b29553eb7" providerId="ADAL" clId="{A4996631-C950-4BB5-A968-845DB7BA4765}" dt="2024-04-24T20:42:41.183" v="458" actId="478"/>
          <ac:picMkLst>
            <pc:docMk/>
            <pc:sldMk cId="288907766" sldId="341"/>
            <ac:picMk id="6" creationId="{DF7E1D05-6B85-44AE-93FA-D74FE8AFBDCE}"/>
          </ac:picMkLst>
        </pc:picChg>
        <pc:picChg chg="add mod">
          <ac:chgData name="Robert McMullen" userId="43ba0494-b1c0-4c20-b190-085b29553eb7" providerId="ADAL" clId="{A4996631-C950-4BB5-A968-845DB7BA4765}" dt="2024-04-24T21:22:05.568" v="1296" actId="1076"/>
          <ac:picMkLst>
            <pc:docMk/>
            <pc:sldMk cId="288907766" sldId="341"/>
            <ac:picMk id="8" creationId="{BC64EBF3-2075-4914-A61E-D7550C3AD151}"/>
          </ac:picMkLst>
        </pc:picChg>
        <pc:picChg chg="del">
          <ac:chgData name="Robert McMullen" userId="43ba0494-b1c0-4c20-b190-085b29553eb7" providerId="ADAL" clId="{A4996631-C950-4BB5-A968-845DB7BA4765}" dt="2024-04-24T20:04:32.462" v="138" actId="478"/>
          <ac:picMkLst>
            <pc:docMk/>
            <pc:sldMk cId="288907766" sldId="341"/>
            <ac:picMk id="9" creationId="{90F7B100-D731-4C4C-BB04-B4DF443C6087}"/>
          </ac:picMkLst>
        </pc:picChg>
        <pc:picChg chg="add mod">
          <ac:chgData name="Robert McMullen" userId="43ba0494-b1c0-4c20-b190-085b29553eb7" providerId="ADAL" clId="{A4996631-C950-4BB5-A968-845DB7BA4765}" dt="2024-04-24T21:21:59.070" v="1294" actId="1076"/>
          <ac:picMkLst>
            <pc:docMk/>
            <pc:sldMk cId="288907766" sldId="341"/>
            <ac:picMk id="13" creationId="{393025A5-A44C-4742-AA89-90820D7F0A05}"/>
          </ac:picMkLst>
        </pc:picChg>
        <pc:picChg chg="del">
          <ac:chgData name="Robert McMullen" userId="43ba0494-b1c0-4c20-b190-085b29553eb7" providerId="ADAL" clId="{A4996631-C950-4BB5-A968-845DB7BA4765}" dt="2024-04-24T20:04:33.142" v="139" actId="478"/>
          <ac:picMkLst>
            <pc:docMk/>
            <pc:sldMk cId="288907766" sldId="341"/>
            <ac:picMk id="15" creationId="{E552E4C0-9DAD-40F1-A865-2A13F1C298BA}"/>
          </ac:picMkLst>
        </pc:picChg>
        <pc:picChg chg="del">
          <ac:chgData name="Robert McMullen" userId="43ba0494-b1c0-4c20-b190-085b29553eb7" providerId="ADAL" clId="{A4996631-C950-4BB5-A968-845DB7BA4765}" dt="2024-04-24T20:04:33.623" v="140" actId="478"/>
          <ac:picMkLst>
            <pc:docMk/>
            <pc:sldMk cId="288907766" sldId="341"/>
            <ac:picMk id="17" creationId="{EF7F9E8C-22D8-4DB4-B4CA-4FBD0AAE7198}"/>
          </ac:picMkLst>
        </pc:picChg>
        <pc:picChg chg="add mod">
          <ac:chgData name="Robert McMullen" userId="43ba0494-b1c0-4c20-b190-085b29553eb7" providerId="ADAL" clId="{A4996631-C950-4BB5-A968-845DB7BA4765}" dt="2024-04-24T21:21:53.706" v="1293" actId="1035"/>
          <ac:picMkLst>
            <pc:docMk/>
            <pc:sldMk cId="288907766" sldId="341"/>
            <ac:picMk id="18" creationId="{031DF8CF-09A0-4117-AF76-C0D0A8C0AE55}"/>
          </ac:picMkLst>
        </pc:picChg>
        <pc:cxnChg chg="add mod">
          <ac:chgData name="Robert McMullen" userId="43ba0494-b1c0-4c20-b190-085b29553eb7" providerId="ADAL" clId="{A4996631-C950-4BB5-A968-845DB7BA4765}" dt="2024-04-24T21:21:53.706" v="1293" actId="1035"/>
          <ac:cxnSpMkLst>
            <pc:docMk/>
            <pc:sldMk cId="288907766" sldId="341"/>
            <ac:cxnSpMk id="20" creationId="{45233AC3-E74B-4FA6-B07D-83313BE6FAD5}"/>
          </ac:cxnSpMkLst>
        </pc:cxnChg>
      </pc:sldChg>
      <pc:sldChg chg="delSp modSp add mod ord">
        <pc:chgData name="Robert McMullen" userId="43ba0494-b1c0-4c20-b190-085b29553eb7" providerId="ADAL" clId="{A4996631-C950-4BB5-A968-845DB7BA4765}" dt="2024-04-25T12:29:13.670" v="2099" actId="14100"/>
        <pc:sldMkLst>
          <pc:docMk/>
          <pc:sldMk cId="8521949" sldId="342"/>
        </pc:sldMkLst>
        <pc:spChg chg="del mod">
          <ac:chgData name="Robert McMullen" userId="43ba0494-b1c0-4c20-b190-085b29553eb7" providerId="ADAL" clId="{A4996631-C950-4BB5-A968-845DB7BA4765}" dt="2024-04-24T21:01:43.658" v="1127" actId="478"/>
          <ac:spMkLst>
            <pc:docMk/>
            <pc:sldMk cId="8521949" sldId="342"/>
            <ac:spMk id="5" creationId="{6D75554F-A407-44C7-839A-99D3332225DD}"/>
          </ac:spMkLst>
        </pc:spChg>
        <pc:spChg chg="mod">
          <ac:chgData name="Robert McMullen" userId="43ba0494-b1c0-4c20-b190-085b29553eb7" providerId="ADAL" clId="{A4996631-C950-4BB5-A968-845DB7BA4765}" dt="2024-04-25T12:29:13.670" v="2099" actId="14100"/>
          <ac:spMkLst>
            <pc:docMk/>
            <pc:sldMk cId="8521949" sldId="342"/>
            <ac:spMk id="11" creationId="{00000000-0000-0000-0000-000000000000}"/>
          </ac:spMkLst>
        </pc:spChg>
      </pc:sldChg>
      <pc:sldChg chg="addSp delSp modSp add mod modNotesTx">
        <pc:chgData name="Robert McMullen" userId="43ba0494-b1c0-4c20-b190-085b29553eb7" providerId="ADAL" clId="{A4996631-C950-4BB5-A968-845DB7BA4765}" dt="2024-04-25T13:58:53.167" v="2628" actId="6549"/>
        <pc:sldMkLst>
          <pc:docMk/>
          <pc:sldMk cId="1427256932" sldId="343"/>
        </pc:sldMkLst>
        <pc:spChg chg="mod">
          <ac:chgData name="Robert McMullen" userId="43ba0494-b1c0-4c20-b190-085b29553eb7" providerId="ADAL" clId="{A4996631-C950-4BB5-A968-845DB7BA4765}" dt="2024-04-25T12:31:46.469" v="2177" actId="20577"/>
          <ac:spMkLst>
            <pc:docMk/>
            <pc:sldMk cId="1427256932" sldId="343"/>
            <ac:spMk id="11" creationId="{00000000-0000-0000-0000-000000000000}"/>
          </ac:spMkLst>
        </pc:spChg>
        <pc:picChg chg="add mod">
          <ac:chgData name="Robert McMullen" userId="43ba0494-b1c0-4c20-b190-085b29553eb7" providerId="ADAL" clId="{A4996631-C950-4BB5-A968-845DB7BA4765}" dt="2024-04-25T12:33:14.421" v="2189" actId="1038"/>
          <ac:picMkLst>
            <pc:docMk/>
            <pc:sldMk cId="1427256932" sldId="343"/>
            <ac:picMk id="3" creationId="{ED82D0A5-C367-45E4-A591-E0D1954FBD4C}"/>
          </ac:picMkLst>
        </pc:picChg>
        <pc:picChg chg="add mod">
          <ac:chgData name="Robert McMullen" userId="43ba0494-b1c0-4c20-b190-085b29553eb7" providerId="ADAL" clId="{A4996631-C950-4BB5-A968-845DB7BA4765}" dt="2024-04-25T12:34:48.722" v="2203" actId="1037"/>
          <ac:picMkLst>
            <pc:docMk/>
            <pc:sldMk cId="1427256932" sldId="343"/>
            <ac:picMk id="6" creationId="{7A117F8E-FB2E-45B1-B649-D8FE549C06F2}"/>
          </ac:picMkLst>
        </pc:picChg>
        <pc:picChg chg="add mod">
          <ac:chgData name="Robert McMullen" userId="43ba0494-b1c0-4c20-b190-085b29553eb7" providerId="ADAL" clId="{A4996631-C950-4BB5-A968-845DB7BA4765}" dt="2024-04-25T12:36:02.723" v="2212" actId="1037"/>
          <ac:picMkLst>
            <pc:docMk/>
            <pc:sldMk cId="1427256932" sldId="343"/>
            <ac:picMk id="8" creationId="{378612C5-F463-41E8-A2D9-C3518618ABEB}"/>
          </ac:picMkLst>
        </pc:picChg>
        <pc:picChg chg="add mod">
          <ac:chgData name="Robert McMullen" userId="43ba0494-b1c0-4c20-b190-085b29553eb7" providerId="ADAL" clId="{A4996631-C950-4BB5-A968-845DB7BA4765}" dt="2024-04-25T12:37:19.386" v="2221" actId="1076"/>
          <ac:picMkLst>
            <pc:docMk/>
            <pc:sldMk cId="1427256932" sldId="343"/>
            <ac:picMk id="10" creationId="{7D826E4B-B52E-42DC-AB10-991B67E543C5}"/>
          </ac:picMkLst>
        </pc:picChg>
        <pc:picChg chg="add mod">
          <ac:chgData name="Robert McMullen" userId="43ba0494-b1c0-4c20-b190-085b29553eb7" providerId="ADAL" clId="{A4996631-C950-4BB5-A968-845DB7BA4765}" dt="2024-04-25T13:13:50.924" v="2282" actId="1037"/>
          <ac:picMkLst>
            <pc:docMk/>
            <pc:sldMk cId="1427256932" sldId="343"/>
            <ac:picMk id="14" creationId="{73E8C036-6C99-473A-B8D2-94B165433732}"/>
          </ac:picMkLst>
        </pc:picChg>
        <pc:picChg chg="add mod">
          <ac:chgData name="Robert McMullen" userId="43ba0494-b1c0-4c20-b190-085b29553eb7" providerId="ADAL" clId="{A4996631-C950-4BB5-A968-845DB7BA4765}" dt="2024-04-25T13:14:32.043" v="2288" actId="14100"/>
          <ac:picMkLst>
            <pc:docMk/>
            <pc:sldMk cId="1427256932" sldId="343"/>
            <ac:picMk id="16" creationId="{E2AFA44B-BF39-417E-B952-48C0E5B42AD1}"/>
          </ac:picMkLst>
        </pc:picChg>
        <pc:picChg chg="del">
          <ac:chgData name="Robert McMullen" userId="43ba0494-b1c0-4c20-b190-085b29553eb7" providerId="ADAL" clId="{A4996631-C950-4BB5-A968-845DB7BA4765}" dt="2024-04-25T12:34:10.680" v="2195" actId="478"/>
          <ac:picMkLst>
            <pc:docMk/>
            <pc:sldMk cId="1427256932" sldId="343"/>
            <ac:picMk id="19" creationId="{6187DA0C-24C0-4D18-B34D-0CC0256D2D05}"/>
          </ac:picMkLst>
        </pc:picChg>
        <pc:picChg chg="del">
          <ac:chgData name="Robert McMullen" userId="43ba0494-b1c0-4c20-b190-085b29553eb7" providerId="ADAL" clId="{A4996631-C950-4BB5-A968-845DB7BA4765}" dt="2024-04-25T12:35:13.795" v="2204" actId="478"/>
          <ac:picMkLst>
            <pc:docMk/>
            <pc:sldMk cId="1427256932" sldId="343"/>
            <ac:picMk id="21" creationId="{0AF2E797-4DB3-4C55-AFD0-1411A0B60F49}"/>
          </ac:picMkLst>
        </pc:picChg>
        <pc:picChg chg="del">
          <ac:chgData name="Robert McMullen" userId="43ba0494-b1c0-4c20-b190-085b29553eb7" providerId="ADAL" clId="{A4996631-C950-4BB5-A968-845DB7BA4765}" dt="2024-04-25T12:33:01.893" v="2184" actId="478"/>
          <ac:picMkLst>
            <pc:docMk/>
            <pc:sldMk cId="1427256932" sldId="343"/>
            <ac:picMk id="23" creationId="{F20DF906-5A3E-4DCE-A8D6-0197FBDED962}"/>
          </ac:picMkLst>
        </pc:picChg>
        <pc:picChg chg="del">
          <ac:chgData name="Robert McMullen" userId="43ba0494-b1c0-4c20-b190-085b29553eb7" providerId="ADAL" clId="{A4996631-C950-4BB5-A968-845DB7BA4765}" dt="2024-04-25T13:13:13.892" v="2274" actId="478"/>
          <ac:picMkLst>
            <pc:docMk/>
            <pc:sldMk cId="1427256932" sldId="343"/>
            <ac:picMk id="25" creationId="{012E88F0-A17E-4C7C-AE5D-430E0AE30F7E}"/>
          </ac:picMkLst>
        </pc:picChg>
        <pc:picChg chg="del">
          <ac:chgData name="Robert McMullen" userId="43ba0494-b1c0-4c20-b190-085b29553eb7" providerId="ADAL" clId="{A4996631-C950-4BB5-A968-845DB7BA4765}" dt="2024-04-25T12:36:47.884" v="2213" actId="478"/>
          <ac:picMkLst>
            <pc:docMk/>
            <pc:sldMk cId="1427256932" sldId="343"/>
            <ac:picMk id="27" creationId="{D77C11B4-098E-4448-98D0-3A1A62598CD6}"/>
          </ac:picMkLst>
        </pc:picChg>
        <pc:picChg chg="del">
          <ac:chgData name="Robert McMullen" userId="43ba0494-b1c0-4c20-b190-085b29553eb7" providerId="ADAL" clId="{A4996631-C950-4BB5-A968-845DB7BA4765}" dt="2024-04-25T13:14:08.556" v="2283" actId="478"/>
          <ac:picMkLst>
            <pc:docMk/>
            <pc:sldMk cId="1427256932" sldId="343"/>
            <ac:picMk id="30" creationId="{28FC29DF-531C-4A8B-AC75-07F55BD74C33}"/>
          </ac:picMkLst>
        </pc:picChg>
      </pc:sldChg>
      <pc:sldChg chg="addSp delSp modSp add mod modNotesTx">
        <pc:chgData name="Robert McMullen" userId="43ba0494-b1c0-4c20-b190-085b29553eb7" providerId="ADAL" clId="{A4996631-C950-4BB5-A968-845DB7BA4765}" dt="2024-04-26T17:20:56.176" v="3668" actId="14100"/>
        <pc:sldMkLst>
          <pc:docMk/>
          <pc:sldMk cId="3575022164" sldId="344"/>
        </pc:sldMkLst>
        <pc:spChg chg="mod">
          <ac:chgData name="Robert McMullen" userId="43ba0494-b1c0-4c20-b190-085b29553eb7" providerId="ADAL" clId="{A4996631-C950-4BB5-A968-845DB7BA4765}" dt="2024-04-26T17:20:16.889" v="3666" actId="20577"/>
          <ac:spMkLst>
            <pc:docMk/>
            <pc:sldMk cId="3575022164" sldId="344"/>
            <ac:spMk id="4" creationId="{C3E8E750-6FCF-4BFD-8C0E-9CD7E5B93702}"/>
          </ac:spMkLst>
        </pc:spChg>
        <pc:spChg chg="mod">
          <ac:chgData name="Robert McMullen" userId="43ba0494-b1c0-4c20-b190-085b29553eb7" providerId="ADAL" clId="{A4996631-C950-4BB5-A968-845DB7BA4765}" dt="2024-04-25T13:10:27.501" v="2247" actId="20577"/>
          <ac:spMkLst>
            <pc:docMk/>
            <pc:sldMk cId="3575022164" sldId="344"/>
            <ac:spMk id="11" creationId="{00000000-0000-0000-0000-000000000000}"/>
          </ac:spMkLst>
        </pc:spChg>
        <pc:spChg chg="del">
          <ac:chgData name="Robert McMullen" userId="43ba0494-b1c0-4c20-b190-085b29553eb7" providerId="ADAL" clId="{A4996631-C950-4BB5-A968-845DB7BA4765}" dt="2024-04-25T13:54:44.556" v="2312" actId="478"/>
          <ac:spMkLst>
            <pc:docMk/>
            <pc:sldMk cId="3575022164" sldId="344"/>
            <ac:spMk id="28" creationId="{5905B293-63DD-49F9-9943-FD46DAF3AA12}"/>
          </ac:spMkLst>
        </pc:spChg>
        <pc:spChg chg="del mod">
          <ac:chgData name="Robert McMullen" userId="43ba0494-b1c0-4c20-b190-085b29553eb7" providerId="ADAL" clId="{A4996631-C950-4BB5-A968-845DB7BA4765}" dt="2024-04-25T13:54:34.284" v="2307" actId="478"/>
          <ac:spMkLst>
            <pc:docMk/>
            <pc:sldMk cId="3575022164" sldId="344"/>
            <ac:spMk id="31" creationId="{11007A9E-DF51-41E3-BD03-9056706F8225}"/>
          </ac:spMkLst>
        </pc:spChg>
        <pc:picChg chg="add mod">
          <ac:chgData name="Robert McMullen" userId="43ba0494-b1c0-4c20-b190-085b29553eb7" providerId="ADAL" clId="{A4996631-C950-4BB5-A968-845DB7BA4765}" dt="2024-04-26T17:20:56.176" v="3668" actId="14100"/>
          <ac:picMkLst>
            <pc:docMk/>
            <pc:sldMk cId="3575022164" sldId="344"/>
            <ac:picMk id="3" creationId="{8C10AE79-E4B5-4057-8197-95776771FB26}"/>
          </ac:picMkLst>
        </pc:picChg>
        <pc:picChg chg="del">
          <ac:chgData name="Robert McMullen" userId="43ba0494-b1c0-4c20-b190-085b29553eb7" providerId="ADAL" clId="{A4996631-C950-4BB5-A968-845DB7BA4765}" dt="2024-04-25T13:54:40.069" v="2310" actId="478"/>
          <ac:picMkLst>
            <pc:docMk/>
            <pc:sldMk cId="3575022164" sldId="344"/>
            <ac:picMk id="3" creationId="{ED82D0A5-C367-45E4-A591-E0D1954FBD4C}"/>
          </ac:picMkLst>
        </pc:picChg>
        <pc:picChg chg="add del mod">
          <ac:chgData name="Robert McMullen" userId="43ba0494-b1c0-4c20-b190-085b29553eb7" providerId="ADAL" clId="{A4996631-C950-4BB5-A968-845DB7BA4765}" dt="2024-04-26T17:18:55.075" v="3643" actId="478"/>
          <ac:picMkLst>
            <pc:docMk/>
            <pc:sldMk cId="3575022164" sldId="344"/>
            <ac:picMk id="5" creationId="{C4131D19-6EBF-4188-8798-136FDAE6F8A3}"/>
          </ac:picMkLst>
        </pc:picChg>
        <pc:picChg chg="del">
          <ac:chgData name="Robert McMullen" userId="43ba0494-b1c0-4c20-b190-085b29553eb7" providerId="ADAL" clId="{A4996631-C950-4BB5-A968-845DB7BA4765}" dt="2024-04-25T13:54:53.242" v="2315" actId="478"/>
          <ac:picMkLst>
            <pc:docMk/>
            <pc:sldMk cId="3575022164" sldId="344"/>
            <ac:picMk id="6" creationId="{7A117F8E-FB2E-45B1-B649-D8FE549C06F2}"/>
          </ac:picMkLst>
        </pc:picChg>
        <pc:picChg chg="add mod">
          <ac:chgData name="Robert McMullen" userId="43ba0494-b1c0-4c20-b190-085b29553eb7" providerId="ADAL" clId="{A4996631-C950-4BB5-A968-845DB7BA4765}" dt="2024-04-26T17:20:52.942" v="3667" actId="14100"/>
          <ac:picMkLst>
            <pc:docMk/>
            <pc:sldMk cId="3575022164" sldId="344"/>
            <ac:picMk id="7" creationId="{A154F2A0-B9B6-4E40-9A8F-2902D474D886}"/>
          </ac:picMkLst>
        </pc:picChg>
        <pc:picChg chg="del mod">
          <ac:chgData name="Robert McMullen" userId="43ba0494-b1c0-4c20-b190-085b29553eb7" providerId="ADAL" clId="{A4996631-C950-4BB5-A968-845DB7BA4765}" dt="2024-04-25T13:54:36.350" v="2309" actId="478"/>
          <ac:picMkLst>
            <pc:docMk/>
            <pc:sldMk cId="3575022164" sldId="344"/>
            <ac:picMk id="8" creationId="{378612C5-F463-41E8-A2D9-C3518618ABEB}"/>
          </ac:picMkLst>
        </pc:picChg>
        <pc:picChg chg="del">
          <ac:chgData name="Robert McMullen" userId="43ba0494-b1c0-4c20-b190-085b29553eb7" providerId="ADAL" clId="{A4996631-C950-4BB5-A968-845DB7BA4765}" dt="2024-04-25T13:54:42.621" v="2311" actId="478"/>
          <ac:picMkLst>
            <pc:docMk/>
            <pc:sldMk cId="3575022164" sldId="344"/>
            <ac:picMk id="10" creationId="{7D826E4B-B52E-42DC-AB10-991B67E543C5}"/>
          </ac:picMkLst>
        </pc:picChg>
        <pc:picChg chg="del">
          <ac:chgData name="Robert McMullen" userId="43ba0494-b1c0-4c20-b190-085b29553eb7" providerId="ADAL" clId="{A4996631-C950-4BB5-A968-845DB7BA4765}" dt="2024-04-25T13:54:52.489" v="2314" actId="478"/>
          <ac:picMkLst>
            <pc:docMk/>
            <pc:sldMk cId="3575022164" sldId="344"/>
            <ac:picMk id="25" creationId="{012E88F0-A17E-4C7C-AE5D-430E0AE30F7E}"/>
          </ac:picMkLst>
        </pc:picChg>
        <pc:picChg chg="del">
          <ac:chgData name="Robert McMullen" userId="43ba0494-b1c0-4c20-b190-085b29553eb7" providerId="ADAL" clId="{A4996631-C950-4BB5-A968-845DB7BA4765}" dt="2024-04-25T13:09:59.009" v="2223" actId="478"/>
          <ac:picMkLst>
            <pc:docMk/>
            <pc:sldMk cId="3575022164" sldId="344"/>
            <ac:picMk id="30" creationId="{28FC29DF-531C-4A8B-AC75-07F55BD74C33}"/>
          </ac:picMkLst>
        </pc:picChg>
      </pc:sldChg>
      <pc:sldChg chg="modSp mod">
        <pc:chgData name="Robert McMullen" userId="43ba0494-b1c0-4c20-b190-085b29553eb7" providerId="ADAL" clId="{A4996631-C950-4BB5-A968-845DB7BA4765}" dt="2024-04-25T17:28:41.918" v="3641" actId="14100"/>
        <pc:sldMkLst>
          <pc:docMk/>
          <pc:sldMk cId="1563026427" sldId="345"/>
        </pc:sldMkLst>
        <pc:spChg chg="mod">
          <ac:chgData name="Robert McMullen" userId="43ba0494-b1c0-4c20-b190-085b29553eb7" providerId="ADAL" clId="{A4996631-C950-4BB5-A968-845DB7BA4765}" dt="2024-04-25T17:28:41.918" v="3641" actId="14100"/>
          <ac:spMkLst>
            <pc:docMk/>
            <pc:sldMk cId="1563026427" sldId="345"/>
            <ac:spMk id="6" creationId="{8C252E08-1A6B-4BBD-87C9-9939414744A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55A0C9-E830-1241-BEA3-6925DA004ECF}" type="datetimeFigureOut">
              <a:rPr lang="en-US" smtClean="0"/>
              <a:pPr/>
              <a:t>5/8/2024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984522-76EF-EF4D-8870-07F3436BA4E0}" type="slidenum">
              <a:rPr lang="en-US" smtClean="0"/>
              <a:pPr/>
              <a:t>‹#›</a:t>
            </a:fld>
            <a:endParaRPr lang="en-US"/>
          </a:p>
        </p:txBody>
      </p:sp>
    </p:spTree>
    <p:extLst>
      <p:ext uri="{BB962C8B-B14F-4D97-AF65-F5344CB8AC3E}">
        <p14:creationId xmlns:p14="http://schemas.microsoft.com/office/powerpoint/2010/main" val="120090241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845082-6AF3-024B-A14D-C5AD8123919E}" type="datetimeFigureOut">
              <a:rPr lang="en-US" smtClean="0"/>
              <a:pPr/>
              <a:t>5/8/2024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6D18E-8B09-B24B-9169-4FC527B8D84F}" type="slidenum">
              <a:rPr lang="en-US" smtClean="0"/>
              <a:pPr/>
              <a:t>‹#›</a:t>
            </a:fld>
            <a:endParaRPr lang="en-US"/>
          </a:p>
        </p:txBody>
      </p:sp>
    </p:spTree>
    <p:extLst>
      <p:ext uri="{BB962C8B-B14F-4D97-AF65-F5344CB8AC3E}">
        <p14:creationId xmlns:p14="http://schemas.microsoft.com/office/powerpoint/2010/main" val="245779256"/>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28648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10</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35852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47365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17809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PPO found max reward when running max fuel efficiency power level for engine through the entire field, exhausting the battery storage without attempting to recharge, and doing a good job of controlling grain efficiency near its max for the full field.</a:t>
            </a:r>
          </a:p>
        </p:txBody>
      </p:sp>
      <p:sp>
        <p:nvSpPr>
          <p:cNvPr id="4" name="Slide Number Placeholder 3"/>
          <p:cNvSpPr>
            <a:spLocks noGrp="1"/>
          </p:cNvSpPr>
          <p:nvPr>
            <p:ph type="sldNum" sz="quarter" idx="10"/>
          </p:nvPr>
        </p:nvSpPr>
        <p:spPr/>
        <p:txBody>
          <a:bodyPr/>
          <a:lstStyle/>
          <a:p>
            <a:fld id="{24A6D18E-8B09-B24B-9169-4FC527B8D84F}" type="slidenum">
              <a:rPr lang="en-US" smtClean="0"/>
              <a:pPr/>
              <a:t>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5906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Twin delayed DDPG found max reward when running constant settings of max engine power, exhausting the battery storage without attempting to recharge, and 0.85 combine control setting.</a:t>
            </a:r>
          </a:p>
        </p:txBody>
      </p:sp>
      <p:sp>
        <p:nvSpPr>
          <p:cNvPr id="4" name="Slide Number Placeholder 3"/>
          <p:cNvSpPr>
            <a:spLocks noGrp="1"/>
          </p:cNvSpPr>
          <p:nvPr>
            <p:ph type="sldNum" sz="quarter" idx="10"/>
          </p:nvPr>
        </p:nvSpPr>
        <p:spPr/>
        <p:txBody>
          <a:bodyPr/>
          <a:lstStyle/>
          <a:p>
            <a:fld id="{24A6D18E-8B09-B24B-9169-4FC527B8D84F}" type="slidenum">
              <a:rPr lang="en-US" smtClean="0"/>
              <a:pPr/>
              <a:t>14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99331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TD-DDPG results, I attempted constant settings for actions, and found max engine power and exhausting battery energy without trying to recharge, like TD-DDPG results, but with 0.93 fixed combine control setpoint produced a significant increase in reward.</a:t>
            </a:r>
          </a:p>
          <a:p>
            <a:endParaRPr lang="en-US" dirty="0"/>
          </a:p>
          <a:p>
            <a:r>
              <a:rPr lang="en-US" dirty="0"/>
              <a:t>I also retrained PPO and got similar results to TD-DDPG, and the same reward, for 300 kW engine power, exhaust </a:t>
            </a:r>
            <a:r>
              <a:rPr lang="en-US" dirty="0" err="1"/>
              <a:t>intial</a:t>
            </a:r>
            <a:r>
              <a:rPr lang="en-US" dirty="0"/>
              <a:t> SOC from the battery, and combine control around 0.85, but with more active control.</a:t>
            </a:r>
          </a:p>
          <a:p>
            <a:endParaRPr lang="en-US" dirty="0"/>
          </a:p>
          <a:p>
            <a:r>
              <a:rPr lang="en-US" dirty="0"/>
              <a:t>I generated two other fields, and the same results were observed.</a:t>
            </a:r>
          </a:p>
        </p:txBody>
      </p:sp>
      <p:sp>
        <p:nvSpPr>
          <p:cNvPr id="4" name="Slide Number Placeholder 3"/>
          <p:cNvSpPr>
            <a:spLocks noGrp="1"/>
          </p:cNvSpPr>
          <p:nvPr>
            <p:ph type="sldNum" sz="quarter" idx="10"/>
          </p:nvPr>
        </p:nvSpPr>
        <p:spPr/>
        <p:txBody>
          <a:bodyPr/>
          <a:lstStyle/>
          <a:p>
            <a:fld id="{24A6D18E-8B09-B24B-9169-4FC527B8D84F}" type="slidenum">
              <a:rPr lang="en-US" smtClean="0"/>
              <a:pPr/>
              <a:t>15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91794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79412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DDPG in Yao paper used 6 FC hidden layers x 300 nodes to control the full hybrid electric powertrain for passenger car – more complicated than my system.</a:t>
            </a:r>
          </a:p>
          <a:p>
            <a:endParaRPr lang="en-US" dirty="0"/>
          </a:p>
          <a:p>
            <a:r>
              <a:rPr lang="en-US" dirty="0"/>
              <a:t>Future work could also include “un-simplifying” system, attempting discrete motor action (charge/discharge) instead of continuous motor power action.</a:t>
            </a:r>
          </a:p>
        </p:txBody>
      </p:sp>
      <p:sp>
        <p:nvSpPr>
          <p:cNvPr id="4" name="Slide Number Placeholder 3"/>
          <p:cNvSpPr>
            <a:spLocks noGrp="1"/>
          </p:cNvSpPr>
          <p:nvPr>
            <p:ph type="sldNum" sz="quarter" idx="10"/>
          </p:nvPr>
        </p:nvSpPr>
        <p:spPr/>
        <p:txBody>
          <a:bodyPr/>
          <a:lstStyle/>
          <a:p>
            <a:fld id="{24A6D18E-8B09-B24B-9169-4FC527B8D84F}" type="slidenum">
              <a:rPr lang="en-US" smtClean="0"/>
              <a:pPr/>
              <a:t>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91318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24117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50467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45106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272077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2112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Cgrain</a:t>
            </a:r>
            <a:r>
              <a:rPr lang="en-US" dirty="0"/>
              <a:t> = 0.75*</a:t>
            </a:r>
            <a:r>
              <a:rPr lang="en-US" dirty="0" err="1"/>
              <a:t>Cgrain</a:t>
            </a:r>
            <a:r>
              <a:rPr lang="en-US" dirty="0"/>
              <a:t> when allotted harvest time is exceeded.  Allotted time set for 10 km/</a:t>
            </a:r>
            <a:r>
              <a:rPr lang="en-US" dirty="0" err="1"/>
              <a:t>hr</a:t>
            </a:r>
            <a:r>
              <a:rPr lang="en-US" dirty="0"/>
              <a:t> mean combine speed through field.</a:t>
            </a:r>
          </a:p>
        </p:txBody>
      </p:sp>
      <p:sp>
        <p:nvSpPr>
          <p:cNvPr id="4" name="Slide Number Placeholder 3"/>
          <p:cNvSpPr>
            <a:spLocks noGrp="1"/>
          </p:cNvSpPr>
          <p:nvPr>
            <p:ph type="sldNum" sz="quarter" idx="10"/>
          </p:nvPr>
        </p:nvSpPr>
        <p:spPr/>
        <p:txBody>
          <a:bodyPr/>
          <a:lstStyle/>
          <a:p>
            <a:fld id="{24A6D18E-8B09-B24B-9169-4FC527B8D84F}" type="slidenum">
              <a:rPr lang="en-US" smtClean="0"/>
              <a:pPr/>
              <a:t>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81662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52985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tried a few different settings and manually landing on a “pretty good” baseline </a:t>
            </a:r>
            <a:r>
              <a:rPr lang="en-US"/>
              <a:t>control scheme.</a:t>
            </a:r>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59570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47145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Policy training found multiple ill-defined boundaries and exploited them.  Example shown is check on battery SOC was done at the end of the time step, so it wasn’t limiting motor power.  For the second iteration to fix this one, the policy figured out it could request a large motor power to pass through many grids before the environment checked this power.</a:t>
            </a:r>
          </a:p>
        </p:txBody>
      </p:sp>
      <p:sp>
        <p:nvSpPr>
          <p:cNvPr id="4" name="Slide Number Placeholder 3"/>
          <p:cNvSpPr>
            <a:spLocks noGrp="1"/>
          </p:cNvSpPr>
          <p:nvPr>
            <p:ph type="sldNum" sz="quarter" idx="10"/>
          </p:nvPr>
        </p:nvSpPr>
        <p:spPr/>
        <p:txBody>
          <a:bodyPr/>
          <a:lstStyle/>
          <a:p>
            <a:fld id="{24A6D18E-8B09-B24B-9169-4FC527B8D84F}" type="slidenum">
              <a:rPr lang="en-US" smtClean="0"/>
              <a:pPr/>
              <a:t>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5084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userDrawn="1"/>
        </p:nvSpPr>
        <p:spPr bwMode="auto">
          <a:xfrm>
            <a:off x="0" y="4633931"/>
            <a:ext cx="9144000" cy="509569"/>
          </a:xfrm>
          <a:prstGeom prst="rect">
            <a:avLst/>
          </a:prstGeom>
          <a:solidFill>
            <a:srgbClr val="C8102E"/>
          </a:solidFill>
          <a:ln w="9525">
            <a:noFill/>
            <a:miter lim="800000"/>
            <a:headEnd/>
            <a:tailEnd/>
          </a:ln>
          <a:effectLst/>
        </p:spPr>
        <p:txBody>
          <a:bodyPr wrap="none" anchor="ctr">
            <a:prstTxWarp prst="textNoShape">
              <a:avLst/>
            </a:prstTxWarp>
          </a:bodyPr>
          <a:lstStyle/>
          <a:p>
            <a:endParaRPr lang="en-US"/>
          </a:p>
        </p:txBody>
      </p:sp>
      <p:sp>
        <p:nvSpPr>
          <p:cNvPr id="1035" name="Text Box 11"/>
          <p:cNvSpPr txBox="1">
            <a:spLocks noChangeArrowheads="1"/>
          </p:cNvSpPr>
          <p:nvPr/>
        </p:nvSpPr>
        <p:spPr bwMode="auto">
          <a:xfrm>
            <a:off x="212725" y="2616994"/>
            <a:ext cx="184666" cy="461665"/>
          </a:xfrm>
          <a:prstGeom prst="rect">
            <a:avLst/>
          </a:prstGeom>
          <a:noFill/>
          <a:ln w="9525">
            <a:noFill/>
            <a:miter lim="800000"/>
            <a:headEnd/>
            <a:tailEnd/>
          </a:ln>
          <a:effectLst/>
        </p:spPr>
        <p:txBody>
          <a:bodyPr wrap="none">
            <a:prstTxWarp prst="textNoShape">
              <a:avLst/>
            </a:prstTxWarp>
            <a:spAutoFit/>
          </a:bodyPr>
          <a:lstStyle/>
          <a:p>
            <a:endParaRPr lang="en-US"/>
          </a:p>
        </p:txBody>
      </p:sp>
      <p:pic>
        <p:nvPicPr>
          <p:cNvPr id="12" name="Picture 11" descr="ISU LEFT white.eps"/>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81000" y="4788715"/>
            <a:ext cx="2396490" cy="197359"/>
          </a:xfrm>
          <a:prstGeom prst="rect">
            <a:avLst/>
          </a:prstGeom>
          <a:noFill/>
          <a:ln w="9525">
            <a:noFill/>
            <a:miter lim="800000"/>
            <a:headEnd/>
            <a:tailEnd/>
          </a:ln>
        </p:spPr>
      </p:pic>
      <p:sp>
        <p:nvSpPr>
          <p:cNvPr id="7" name="Text Placeholder 4"/>
          <p:cNvSpPr txBox="1">
            <a:spLocks/>
          </p:cNvSpPr>
          <p:nvPr userDrawn="1"/>
        </p:nvSpPr>
        <p:spPr>
          <a:xfrm>
            <a:off x="4163705" y="4755356"/>
            <a:ext cx="4191000"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dirty="0">
                <a:latin typeface="Univers 75 Black" charset="0"/>
                <a:ea typeface="Univers 75 Black" charset="0"/>
                <a:cs typeface="Univers 75 Black" charset="0"/>
              </a:rPr>
              <a:t>Robotics 1: Combine Reinforcement Learning</a:t>
            </a:r>
          </a:p>
        </p:txBody>
      </p:sp>
      <p:cxnSp>
        <p:nvCxnSpPr>
          <p:cNvPr id="10" name="Straight Connector 9"/>
          <p:cNvCxnSpPr/>
          <p:nvPr userDrawn="1"/>
        </p:nvCxnSpPr>
        <p:spPr bwMode="auto">
          <a:xfrm>
            <a:off x="8458200" y="4816475"/>
            <a:ext cx="0" cy="152400"/>
          </a:xfrm>
          <a:prstGeom prst="line">
            <a:avLst/>
          </a:prstGeom>
          <a:solidFill>
            <a:schemeClr val="accent1"/>
          </a:solidFill>
          <a:ln w="9525" cap="flat" cmpd="sng" algn="ctr">
            <a:solidFill>
              <a:srgbClr val="F1BE48"/>
            </a:solidFill>
            <a:prstDash val="solid"/>
            <a:round/>
            <a:headEnd type="none" w="med" len="med"/>
            <a:tailEnd type="none" w="med" len="med"/>
          </a:ln>
          <a:effectLst/>
        </p:spPr>
      </p:cxnSp>
      <p:sp>
        <p:nvSpPr>
          <p:cNvPr id="18" name="Slide Number Placeholder 5"/>
          <p:cNvSpPr txBox="1">
            <a:spLocks/>
          </p:cNvSpPr>
          <p:nvPr userDrawn="1"/>
        </p:nvSpPr>
        <p:spPr>
          <a:xfrm>
            <a:off x="8534400" y="4755356"/>
            <a:ext cx="533400" cy="274637"/>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a:lstStyle>
          <a:p>
            <a:pPr algn="l"/>
            <a:fld id="{60FAC648-EA3A-9C41-B47D-FEC33027B8CE}" type="slidenum">
              <a:rPr lang="en-US" smtClean="0">
                <a:solidFill>
                  <a:schemeClr val="bg1"/>
                </a:solidFill>
              </a:rPr>
              <a:pPr algn="l"/>
              <a:t>‹#›</a:t>
            </a:fld>
            <a:endParaRPr lang="en-US" dirty="0">
              <a:solidFill>
                <a:schemeClr val="bg1"/>
              </a:solidFill>
            </a:endParaRPr>
          </a:p>
        </p:txBody>
      </p:sp>
      <p:sp>
        <p:nvSpPr>
          <p:cNvPr id="15" name="Footer Placeholder 1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hf hdr="0" dt="0"/>
  <p:txStyles>
    <p:titleStyle>
      <a:lvl1pPr algn="l" rtl="0" eaLnBrk="1" fontAlgn="base" hangingPunct="1">
        <a:spcBef>
          <a:spcPct val="0"/>
        </a:spcBef>
        <a:spcAft>
          <a:spcPct val="0"/>
        </a:spcAft>
        <a:defRPr sz="3500">
          <a:solidFill>
            <a:srgbClr val="C8102E"/>
          </a:solidFill>
          <a:latin typeface="+mj-lt"/>
          <a:ea typeface="+mj-ea"/>
          <a:cs typeface="+mj-cs"/>
        </a:defRPr>
      </a:lvl1pPr>
      <a:lvl2pPr algn="l" rtl="0" eaLnBrk="1" fontAlgn="base" hangingPunct="1">
        <a:spcBef>
          <a:spcPct val="0"/>
        </a:spcBef>
        <a:spcAft>
          <a:spcPct val="0"/>
        </a:spcAft>
        <a:defRPr sz="3500">
          <a:solidFill>
            <a:srgbClr val="CE1126"/>
          </a:solidFill>
          <a:latin typeface="Univers 67 CondensedBold" charset="0"/>
        </a:defRPr>
      </a:lvl2pPr>
      <a:lvl3pPr algn="l" rtl="0" eaLnBrk="1" fontAlgn="base" hangingPunct="1">
        <a:spcBef>
          <a:spcPct val="0"/>
        </a:spcBef>
        <a:spcAft>
          <a:spcPct val="0"/>
        </a:spcAft>
        <a:defRPr sz="3500">
          <a:solidFill>
            <a:srgbClr val="CE1126"/>
          </a:solidFill>
          <a:latin typeface="Univers 67 CondensedBold" charset="0"/>
        </a:defRPr>
      </a:lvl3pPr>
      <a:lvl4pPr algn="l" rtl="0" eaLnBrk="1" fontAlgn="base" hangingPunct="1">
        <a:spcBef>
          <a:spcPct val="0"/>
        </a:spcBef>
        <a:spcAft>
          <a:spcPct val="0"/>
        </a:spcAft>
        <a:defRPr sz="3500">
          <a:solidFill>
            <a:srgbClr val="CE1126"/>
          </a:solidFill>
          <a:latin typeface="Univers 67 CondensedBold" charset="0"/>
        </a:defRPr>
      </a:lvl4pPr>
      <a:lvl5pPr algn="l" rtl="0" eaLnBrk="1" fontAlgn="base" hangingPunct="1">
        <a:spcBef>
          <a:spcPct val="0"/>
        </a:spcBef>
        <a:spcAft>
          <a:spcPct val="0"/>
        </a:spcAft>
        <a:defRPr sz="3500">
          <a:solidFill>
            <a:srgbClr val="CE1126"/>
          </a:solidFill>
          <a:latin typeface="Univers 67 CondensedBold" charset="0"/>
        </a:defRPr>
      </a:lvl5pPr>
      <a:lvl6pPr marL="457200" algn="l" rtl="0" eaLnBrk="1" fontAlgn="base" hangingPunct="1">
        <a:spcBef>
          <a:spcPct val="0"/>
        </a:spcBef>
        <a:spcAft>
          <a:spcPct val="0"/>
        </a:spcAft>
        <a:defRPr sz="3500">
          <a:solidFill>
            <a:srgbClr val="CE1126"/>
          </a:solidFill>
          <a:latin typeface="Univers 67 CondensedBold" charset="0"/>
        </a:defRPr>
      </a:lvl6pPr>
      <a:lvl7pPr marL="914400" algn="l" rtl="0" eaLnBrk="1" fontAlgn="base" hangingPunct="1">
        <a:spcBef>
          <a:spcPct val="0"/>
        </a:spcBef>
        <a:spcAft>
          <a:spcPct val="0"/>
        </a:spcAft>
        <a:defRPr sz="3500">
          <a:solidFill>
            <a:srgbClr val="CE1126"/>
          </a:solidFill>
          <a:latin typeface="Univers 67 CondensedBold" charset="0"/>
        </a:defRPr>
      </a:lvl7pPr>
      <a:lvl8pPr marL="1371600" algn="l" rtl="0" eaLnBrk="1" fontAlgn="base" hangingPunct="1">
        <a:spcBef>
          <a:spcPct val="0"/>
        </a:spcBef>
        <a:spcAft>
          <a:spcPct val="0"/>
        </a:spcAft>
        <a:defRPr sz="3500">
          <a:solidFill>
            <a:srgbClr val="CE1126"/>
          </a:solidFill>
          <a:latin typeface="Univers 67 CondensedBold" charset="0"/>
        </a:defRPr>
      </a:lvl8pPr>
      <a:lvl9pPr marL="1828800" algn="l" rtl="0" eaLnBrk="1" fontAlgn="base" hangingPunct="1">
        <a:spcBef>
          <a:spcPct val="0"/>
        </a:spcBef>
        <a:spcAft>
          <a:spcPct val="0"/>
        </a:spcAft>
        <a:defRPr sz="3500">
          <a:solidFill>
            <a:srgbClr val="CE1126"/>
          </a:solidFill>
          <a:latin typeface="Univers 67 CondensedBold" charset="0"/>
        </a:defRPr>
      </a:lvl9pPr>
    </p:titleStyle>
    <p:bodyStyle>
      <a:lvl1pPr marL="342900" indent="-342900"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mn-ea"/>
          <a:cs typeface="+mn-cs"/>
        </a:defRPr>
      </a:lvl1pPr>
      <a:lvl2pPr marL="742950" indent="-285750"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eaLnBrk="1" fontAlgn="base" hangingPunct="1">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eaLnBrk="1" fontAlgn="base" hangingPunct="1">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eaLnBrk="1" fontAlgn="base" hangingPunct="1">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eaLnBrk="1" fontAlgn="base" hangingPunct="1">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4.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slides/_rels/slide1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6.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youtube.com/watch?v=ZzX8sLiJiHI" TargetMode="Externa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2" name="Rectangle 11"/>
          <p:cNvSpPr/>
          <p:nvPr/>
        </p:nvSpPr>
        <p:spPr bwMode="auto">
          <a:xfrm>
            <a:off x="0" y="0"/>
            <a:ext cx="9144000" cy="5143500"/>
          </a:xfrm>
          <a:prstGeom prst="rect">
            <a:avLst/>
          </a:prstGeom>
          <a:solidFill>
            <a:srgbClr val="C8102E">
              <a:alpha val="9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C8102E"/>
              </a:solidFill>
              <a:effectLst/>
              <a:latin typeface="Times" charset="0"/>
            </a:endParaRPr>
          </a:p>
        </p:txBody>
      </p:sp>
      <p:cxnSp>
        <p:nvCxnSpPr>
          <p:cNvPr id="49" name="Straight Connector 48"/>
          <p:cNvCxnSpPr/>
          <p:nvPr/>
        </p:nvCxnSpPr>
        <p:spPr bwMode="auto">
          <a:xfrm>
            <a:off x="0" y="3511550"/>
            <a:ext cx="9144000" cy="0"/>
          </a:xfrm>
          <a:prstGeom prst="line">
            <a:avLst/>
          </a:prstGeom>
          <a:solidFill>
            <a:schemeClr val="accent1"/>
          </a:solidFill>
          <a:ln w="9525" cap="flat" cmpd="sng" algn="ctr">
            <a:solidFill>
              <a:srgbClr val="F1BE48">
                <a:alpha val="80000"/>
              </a:srgbClr>
            </a:solidFill>
            <a:prstDash val="solid"/>
            <a:round/>
            <a:headEnd type="none" w="med" len="med"/>
            <a:tailEnd type="none" w="med" len="med"/>
          </a:ln>
          <a:effectLst/>
        </p:spPr>
      </p:cxnSp>
      <p:sp>
        <p:nvSpPr>
          <p:cNvPr id="11" name="TextBox 10"/>
          <p:cNvSpPr txBox="1"/>
          <p:nvPr/>
        </p:nvSpPr>
        <p:spPr>
          <a:xfrm>
            <a:off x="914400" y="838022"/>
            <a:ext cx="7162800" cy="1938992"/>
          </a:xfrm>
          <a:prstGeom prst="rect">
            <a:avLst/>
          </a:prstGeom>
          <a:noFill/>
        </p:spPr>
        <p:txBody>
          <a:bodyPr wrap="square" rtlCol="0" anchor="b" anchorCtr="0">
            <a:spAutoFit/>
          </a:bodyPr>
          <a:lstStyle/>
          <a:p>
            <a:r>
              <a:rPr lang="en-US" sz="4000" dirty="0">
                <a:solidFill>
                  <a:schemeClr val="bg1"/>
                </a:solidFill>
                <a:latin typeface="Univers 57 Condensed" charset="0"/>
                <a:ea typeface="Univers 57 Condensed" charset="0"/>
                <a:cs typeface="Univers 57 Condensed" charset="0"/>
              </a:rPr>
              <a:t>Reinforcement Learning for Autonomous Hybrid Combine Harvester Control</a:t>
            </a:r>
          </a:p>
        </p:txBody>
      </p:sp>
      <p:pic>
        <p:nvPicPr>
          <p:cNvPr id="13" name="Picture 12" descr="ISU LEFT white.eps"/>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477000" y="4788715"/>
            <a:ext cx="2396490" cy="197359"/>
          </a:xfrm>
          <a:prstGeom prst="rect">
            <a:avLst/>
          </a:prstGeom>
          <a:noFill/>
          <a:ln w="9525">
            <a:noFill/>
            <a:miter lim="800000"/>
            <a:headEnd/>
            <a:tailEnd/>
          </a:ln>
        </p:spPr>
      </p:pic>
      <p:sp>
        <p:nvSpPr>
          <p:cNvPr id="14" name="TextBox 13"/>
          <p:cNvSpPr txBox="1"/>
          <p:nvPr/>
        </p:nvSpPr>
        <p:spPr>
          <a:xfrm>
            <a:off x="934453" y="3822835"/>
            <a:ext cx="7162800" cy="584775"/>
          </a:xfrm>
          <a:prstGeom prst="rect">
            <a:avLst/>
          </a:prstGeom>
          <a:noFill/>
        </p:spPr>
        <p:txBody>
          <a:bodyPr wrap="square" rtlCol="0">
            <a:spAutoFit/>
          </a:bodyPr>
          <a:lstStyle/>
          <a:p>
            <a:pPr fontAlgn="b"/>
            <a:r>
              <a:rPr lang="en-US" sz="1600" i="1" dirty="0">
                <a:solidFill>
                  <a:schemeClr val="bg1"/>
                </a:solidFill>
                <a:latin typeface="ITC Berkeley Oldstyle Book" charset="0"/>
                <a:ea typeface="ITC Berkeley Oldstyle Book" charset="0"/>
                <a:cs typeface="ITC Berkeley Oldstyle Book" charset="0"/>
              </a:rPr>
              <a:t>Robotics 1 (Jackson Godbersen, Robert McMullen, </a:t>
            </a:r>
            <a:r>
              <a:rPr lang="en-US" sz="1600" i="1" dirty="0" err="1">
                <a:solidFill>
                  <a:schemeClr val="bg1"/>
                </a:solidFill>
                <a:latin typeface="ITC Berkeley Oldstyle Book" charset="0"/>
                <a:ea typeface="ITC Berkeley Oldstyle Book" charset="0"/>
                <a:cs typeface="ITC Berkeley Oldstyle Book" charset="0"/>
              </a:rPr>
              <a:t>Xiaoquan</a:t>
            </a:r>
            <a:r>
              <a:rPr lang="en-US" sz="1600" i="1" dirty="0">
                <a:solidFill>
                  <a:schemeClr val="bg1"/>
                </a:solidFill>
                <a:latin typeface="ITC Berkeley Oldstyle Book" charset="0"/>
                <a:ea typeface="ITC Berkeley Oldstyle Book" charset="0"/>
                <a:cs typeface="ITC Berkeley Oldstyle Book" charset="0"/>
              </a:rPr>
              <a:t> Zhao)</a:t>
            </a:r>
          </a:p>
          <a:p>
            <a:pPr fontAlgn="b"/>
            <a:r>
              <a:rPr lang="en-US" sz="1600" i="1" dirty="0">
                <a:solidFill>
                  <a:schemeClr val="bg1"/>
                </a:solidFill>
                <a:latin typeface="ITC Berkeley Oldstyle Book" charset="0"/>
                <a:ea typeface="ITC Berkeley Oldstyle Book" charset="0"/>
                <a:cs typeface="ITC Berkeley Oldstyle Book" charset="0"/>
              </a:rPr>
              <a:t>2024 April 30</a:t>
            </a:r>
          </a:p>
        </p:txBody>
      </p:sp>
    </p:spTree>
    <p:extLst>
      <p:ext uri="{BB962C8B-B14F-4D97-AF65-F5344CB8AC3E}">
        <p14:creationId xmlns:p14="http://schemas.microsoft.com/office/powerpoint/2010/main" val="69381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6634480" cy="430887"/>
          </a:xfrm>
          <a:prstGeom prst="rect">
            <a:avLst/>
          </a:prstGeom>
          <a:noFill/>
        </p:spPr>
        <p:txBody>
          <a:bodyPr wrap="square" rtlCol="0">
            <a:spAutoFit/>
          </a:bodyPr>
          <a:lstStyle/>
          <a:p>
            <a:r>
              <a:rPr lang="en-US" sz="2200" b="1" dirty="0">
                <a:solidFill>
                  <a:srgbClr val="C8102E"/>
                </a:solidFill>
                <a:latin typeface="Univers 75 Black" charset="0"/>
                <a:ea typeface="Univers 75 Black" charset="0"/>
                <a:cs typeface="Univers 75 Black" charset="0"/>
              </a:rPr>
              <a:t>Reinforcement Learning – Agent Model</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352B6CC3-4DC6-CDA0-32D2-947D14637EDA}"/>
              </a:ext>
            </a:extLst>
          </p:cNvPr>
          <p:cNvSpPr txBox="1"/>
          <p:nvPr/>
        </p:nvSpPr>
        <p:spPr>
          <a:xfrm>
            <a:off x="604520" y="914221"/>
            <a:ext cx="4500880" cy="3631763"/>
          </a:xfrm>
          <a:prstGeom prst="rect">
            <a:avLst/>
          </a:prstGeom>
          <a:noFill/>
        </p:spPr>
        <p:txBody>
          <a:bodyPr wrap="square" rtlCol="0">
            <a:spAutoFit/>
          </a:bodyPr>
          <a:lstStyle/>
          <a:p>
            <a:pPr marL="457200" indent="-457200">
              <a:buFont typeface="Arial" panose="020B0604020202020204" pitchFamily="34" charset="0"/>
              <a:buChar char="•"/>
            </a:pPr>
            <a:r>
              <a:rPr lang="en-US" sz="2000" dirty="0"/>
              <a:t>Research: Limited published information from ag / off-road machines, extensive literature for hybrid powertrain control (mostly passenger car)</a:t>
            </a:r>
          </a:p>
          <a:p>
            <a:pPr marL="914400" lvl="1" indent="-457200">
              <a:buFont typeface="Arial" panose="020B0604020202020204" pitchFamily="34" charset="0"/>
              <a:buChar char="•"/>
            </a:pPr>
            <a:r>
              <a:rPr lang="en-US" sz="1800" dirty="0"/>
              <a:t>Ganesh [6]: DQN, DDPG, model-based</a:t>
            </a:r>
          </a:p>
          <a:p>
            <a:pPr marL="914400" lvl="1" indent="-457200">
              <a:buFont typeface="Arial" panose="020B0604020202020204" pitchFamily="34" charset="0"/>
              <a:buChar char="•"/>
            </a:pPr>
            <a:r>
              <a:rPr lang="en-US" sz="1800" dirty="0"/>
              <a:t>Yao [7]: DDPG</a:t>
            </a:r>
          </a:p>
          <a:p>
            <a:pPr marL="914400" lvl="1" indent="-457200">
              <a:buFont typeface="Arial" panose="020B0604020202020204" pitchFamily="34" charset="0"/>
              <a:buChar char="•"/>
            </a:pPr>
            <a:r>
              <a:rPr lang="en-US" sz="1800" dirty="0"/>
              <a:t>Li [8]: DQN, twin delay DDPG, PPO</a:t>
            </a:r>
          </a:p>
          <a:p>
            <a:pPr marL="457200" indent="-457200">
              <a:buFont typeface="Arial" panose="020B0604020202020204" pitchFamily="34" charset="0"/>
              <a:buChar char="•"/>
            </a:pPr>
            <a:r>
              <a:rPr lang="en-US" sz="2000" dirty="0">
                <a:solidFill>
                  <a:srgbClr val="0070C0"/>
                </a:solidFill>
              </a:rPr>
              <a:t>Selected PPO and TD-DDPG agent model architectures to evaluate</a:t>
            </a:r>
          </a:p>
        </p:txBody>
      </p:sp>
      <p:pic>
        <p:nvPicPr>
          <p:cNvPr id="2" name="Picture 1">
            <a:extLst>
              <a:ext uri="{FF2B5EF4-FFF2-40B4-BE49-F238E27FC236}">
                <a16:creationId xmlns:a16="http://schemas.microsoft.com/office/drawing/2014/main" id="{AB12A223-2F45-48FA-9489-D976CFF20ECF}"/>
              </a:ext>
            </a:extLst>
          </p:cNvPr>
          <p:cNvPicPr>
            <a:picLocks noChangeAspect="1"/>
          </p:cNvPicPr>
          <p:nvPr/>
        </p:nvPicPr>
        <p:blipFill>
          <a:blip r:embed="rId3"/>
          <a:stretch>
            <a:fillRect/>
          </a:stretch>
        </p:blipFill>
        <p:spPr>
          <a:xfrm>
            <a:off x="4923687" y="1466850"/>
            <a:ext cx="3644822" cy="2209800"/>
          </a:xfrm>
          <a:prstGeom prst="rect">
            <a:avLst/>
          </a:prstGeom>
        </p:spPr>
      </p:pic>
      <p:cxnSp>
        <p:nvCxnSpPr>
          <p:cNvPr id="5" name="Straight Arrow Connector 4">
            <a:extLst>
              <a:ext uri="{FF2B5EF4-FFF2-40B4-BE49-F238E27FC236}">
                <a16:creationId xmlns:a16="http://schemas.microsoft.com/office/drawing/2014/main" id="{0B1D308C-AFBB-4C20-AEF8-A7883F1ACFAA}"/>
              </a:ext>
            </a:extLst>
          </p:cNvPr>
          <p:cNvCxnSpPr/>
          <p:nvPr/>
        </p:nvCxnSpPr>
        <p:spPr bwMode="auto">
          <a:xfrm flipV="1">
            <a:off x="3124200" y="3028950"/>
            <a:ext cx="1752600" cy="152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87381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6634480" cy="430887"/>
          </a:xfrm>
          <a:prstGeom prst="rect">
            <a:avLst/>
          </a:prstGeom>
          <a:noFill/>
        </p:spPr>
        <p:txBody>
          <a:bodyPr wrap="square" rtlCol="0">
            <a:spAutoFit/>
          </a:bodyPr>
          <a:lstStyle/>
          <a:p>
            <a:r>
              <a:rPr lang="en-US" sz="2200" b="1" dirty="0">
                <a:solidFill>
                  <a:srgbClr val="C8102E"/>
                </a:solidFill>
                <a:latin typeface="Univers 75 Black" charset="0"/>
                <a:ea typeface="Univers 75 Black" charset="0"/>
                <a:cs typeface="Univers 75 Black" charset="0"/>
              </a:rPr>
              <a:t>Reinforcement Learning – Agent Model</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2" name="TextBox 1">
            <a:extLst>
              <a:ext uri="{FF2B5EF4-FFF2-40B4-BE49-F238E27FC236}">
                <a16:creationId xmlns:a16="http://schemas.microsoft.com/office/drawing/2014/main" id="{AE3AAAE5-0434-4D4E-A5EF-84A14D0AC332}"/>
              </a:ext>
            </a:extLst>
          </p:cNvPr>
          <p:cNvSpPr txBox="1"/>
          <p:nvPr/>
        </p:nvSpPr>
        <p:spPr>
          <a:xfrm>
            <a:off x="381000" y="2219355"/>
            <a:ext cx="2145629" cy="2246769"/>
          </a:xfrm>
          <a:prstGeom prst="rect">
            <a:avLst/>
          </a:prstGeom>
          <a:noFill/>
        </p:spPr>
        <p:txBody>
          <a:bodyPr wrap="square" rtlCol="0">
            <a:spAutoFit/>
          </a:bodyPr>
          <a:lstStyle/>
          <a:p>
            <a:r>
              <a:rPr lang="en-US" sz="1400" dirty="0"/>
              <a:t>Actor Network (Policy):</a:t>
            </a:r>
          </a:p>
          <a:p>
            <a:pPr lvl="1"/>
            <a:r>
              <a:rPr lang="en-US" sz="1400" dirty="0"/>
              <a:t>Input = 3 x 128, </a:t>
            </a:r>
            <a:r>
              <a:rPr lang="en-US" sz="1400" dirty="0" err="1"/>
              <a:t>ReLU</a:t>
            </a:r>
            <a:endParaRPr lang="en-US" sz="1400" dirty="0"/>
          </a:p>
          <a:p>
            <a:pPr lvl="1"/>
            <a:r>
              <a:rPr lang="en-US" sz="1400" dirty="0"/>
              <a:t>Hidden = 128 x 128, </a:t>
            </a:r>
            <a:r>
              <a:rPr lang="en-US" sz="1400" dirty="0" err="1"/>
              <a:t>ReLu</a:t>
            </a:r>
            <a:endParaRPr lang="en-US" sz="1400" dirty="0"/>
          </a:p>
          <a:p>
            <a:pPr lvl="1"/>
            <a:r>
              <a:rPr lang="en-US" sz="1400" dirty="0"/>
              <a:t>Output (mean) = 128 x 3, tanh, scaling</a:t>
            </a:r>
          </a:p>
          <a:p>
            <a:pPr lvl="1"/>
            <a:r>
              <a:rPr lang="en-US" sz="1400" dirty="0"/>
              <a:t>Output (</a:t>
            </a:r>
            <a:r>
              <a:rPr lang="en-US" sz="1400" dirty="0" err="1"/>
              <a:t>StDev</a:t>
            </a:r>
            <a:r>
              <a:rPr lang="en-US" sz="1400" dirty="0"/>
              <a:t>) = 128 x 3, </a:t>
            </a:r>
            <a:r>
              <a:rPr lang="en-US" sz="1400" dirty="0" err="1"/>
              <a:t>softmax</a:t>
            </a:r>
            <a:endParaRPr lang="en-US" sz="1400" dirty="0"/>
          </a:p>
          <a:p>
            <a:r>
              <a:rPr lang="en-US" sz="1400" dirty="0"/>
              <a:t>Optimizer: </a:t>
            </a:r>
            <a:r>
              <a:rPr lang="en-US" sz="1400" dirty="0" err="1"/>
              <a:t>adam</a:t>
            </a:r>
            <a:r>
              <a:rPr lang="en-US" sz="1400" dirty="0"/>
              <a:t>, 0.01 LR</a:t>
            </a:r>
          </a:p>
        </p:txBody>
      </p:sp>
      <p:sp>
        <p:nvSpPr>
          <p:cNvPr id="3" name="TextBox 2">
            <a:extLst>
              <a:ext uri="{FF2B5EF4-FFF2-40B4-BE49-F238E27FC236}">
                <a16:creationId xmlns:a16="http://schemas.microsoft.com/office/drawing/2014/main" id="{2B46A115-9AD8-4C33-9A67-6238B16298EF}"/>
              </a:ext>
            </a:extLst>
          </p:cNvPr>
          <p:cNvSpPr txBox="1"/>
          <p:nvPr/>
        </p:nvSpPr>
        <p:spPr>
          <a:xfrm>
            <a:off x="1588734" y="742950"/>
            <a:ext cx="750526" cy="461665"/>
          </a:xfrm>
          <a:prstGeom prst="rect">
            <a:avLst/>
          </a:prstGeom>
          <a:noFill/>
        </p:spPr>
        <p:txBody>
          <a:bodyPr wrap="none" rtlCol="0">
            <a:spAutoFit/>
          </a:bodyPr>
          <a:lstStyle/>
          <a:p>
            <a:r>
              <a:rPr lang="en-US" dirty="0"/>
              <a:t>PPO</a:t>
            </a:r>
          </a:p>
        </p:txBody>
      </p:sp>
      <p:sp>
        <p:nvSpPr>
          <p:cNvPr id="6" name="TextBox 5">
            <a:extLst>
              <a:ext uri="{FF2B5EF4-FFF2-40B4-BE49-F238E27FC236}">
                <a16:creationId xmlns:a16="http://schemas.microsoft.com/office/drawing/2014/main" id="{8C252E08-1A6B-4BBD-87C9-9939414744A7}"/>
              </a:ext>
            </a:extLst>
          </p:cNvPr>
          <p:cNvSpPr txBox="1"/>
          <p:nvPr/>
        </p:nvSpPr>
        <p:spPr>
          <a:xfrm>
            <a:off x="4559972" y="2229980"/>
            <a:ext cx="2145628" cy="2246769"/>
          </a:xfrm>
          <a:prstGeom prst="rect">
            <a:avLst/>
          </a:prstGeom>
          <a:noFill/>
        </p:spPr>
        <p:txBody>
          <a:bodyPr wrap="square" rtlCol="0">
            <a:spAutoFit/>
          </a:bodyPr>
          <a:lstStyle/>
          <a:p>
            <a:r>
              <a:rPr lang="en-US" sz="1400" dirty="0"/>
              <a:t>Actor Network (Policy):</a:t>
            </a:r>
          </a:p>
          <a:p>
            <a:pPr lvl="1"/>
            <a:r>
              <a:rPr lang="en-US" sz="1400" dirty="0"/>
              <a:t>Input = 3 x 128, </a:t>
            </a:r>
            <a:r>
              <a:rPr lang="en-US" sz="1400" dirty="0" err="1"/>
              <a:t>ReLU</a:t>
            </a:r>
            <a:endParaRPr lang="en-US" sz="1400" dirty="0"/>
          </a:p>
          <a:p>
            <a:pPr lvl="1"/>
            <a:r>
              <a:rPr lang="en-US" sz="1400" dirty="0"/>
              <a:t>Hidden = 128 x 128, </a:t>
            </a:r>
            <a:r>
              <a:rPr lang="en-US" sz="1400" dirty="0" err="1"/>
              <a:t>ReLU</a:t>
            </a:r>
            <a:endParaRPr lang="en-US" sz="1400" dirty="0"/>
          </a:p>
          <a:p>
            <a:pPr lvl="1"/>
            <a:r>
              <a:rPr lang="en-US" sz="1400" dirty="0"/>
              <a:t>Output = 128 x 3, tanh, scaling</a:t>
            </a:r>
          </a:p>
          <a:p>
            <a:r>
              <a:rPr lang="en-US" sz="1400" dirty="0"/>
              <a:t>Optimizer: </a:t>
            </a:r>
            <a:r>
              <a:rPr lang="en-US" sz="1400" dirty="0" err="1"/>
              <a:t>adam</a:t>
            </a:r>
            <a:r>
              <a:rPr lang="en-US" sz="1400" dirty="0"/>
              <a:t>, 0.01 LR</a:t>
            </a:r>
          </a:p>
          <a:p>
            <a:r>
              <a:rPr lang="en-US" sz="1400" dirty="0"/>
              <a:t>Discount Factor: 0.99</a:t>
            </a:r>
          </a:p>
          <a:p>
            <a:r>
              <a:rPr lang="en-US" sz="1400" dirty="0"/>
              <a:t>Smoothing Factor: 0.005</a:t>
            </a:r>
          </a:p>
        </p:txBody>
      </p:sp>
      <p:sp>
        <p:nvSpPr>
          <p:cNvPr id="7" name="TextBox 6">
            <a:extLst>
              <a:ext uri="{FF2B5EF4-FFF2-40B4-BE49-F238E27FC236}">
                <a16:creationId xmlns:a16="http://schemas.microsoft.com/office/drawing/2014/main" id="{6B63B3A3-EEA5-4371-AA0D-BC3E6FA8D50A}"/>
              </a:ext>
            </a:extLst>
          </p:cNvPr>
          <p:cNvSpPr txBox="1"/>
          <p:nvPr/>
        </p:nvSpPr>
        <p:spPr>
          <a:xfrm>
            <a:off x="5479601" y="742950"/>
            <a:ext cx="1537600" cy="461665"/>
          </a:xfrm>
          <a:prstGeom prst="rect">
            <a:avLst/>
          </a:prstGeom>
          <a:noFill/>
        </p:spPr>
        <p:txBody>
          <a:bodyPr wrap="none" rtlCol="0">
            <a:spAutoFit/>
          </a:bodyPr>
          <a:lstStyle/>
          <a:p>
            <a:r>
              <a:rPr lang="en-US" dirty="0"/>
              <a:t>TD-DDPG</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A63CD21-F596-4426-8004-BC391DA2E18B}"/>
                  </a:ext>
                </a:extLst>
              </p:cNvPr>
              <p:cNvSpPr txBox="1"/>
              <p:nvPr/>
            </p:nvSpPr>
            <p:spPr>
              <a:xfrm>
                <a:off x="830094" y="1230619"/>
                <a:ext cx="3120278" cy="4794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1400" i="1" smtClean="0">
                              <a:latin typeface="Cambria Math" panose="02040503050406030204" pitchFamily="18" charset="0"/>
                            </a:rPr>
                          </m:ctrlPr>
                        </m:funcPr>
                        <m:fName>
                          <m:limLow>
                            <m:limLowPr>
                              <m:ctrlPr>
                                <a:rPr lang="en-US" sz="1400" i="1" smtClean="0">
                                  <a:latin typeface="Cambria Math" panose="02040503050406030204" pitchFamily="18" charset="0"/>
                                </a:rPr>
                              </m:ctrlPr>
                            </m:limLowPr>
                            <m:e>
                              <m:r>
                                <m:rPr>
                                  <m:sty m:val="p"/>
                                </m:rPr>
                                <a:rPr lang="en-US" sz="1400" i="0" smtClean="0">
                                  <a:latin typeface="Cambria Math" panose="02040503050406030204" pitchFamily="18" charset="0"/>
                                </a:rPr>
                                <m:t>max</m:t>
                              </m:r>
                            </m:e>
                            <m:lim>
                              <m:r>
                                <a:rPr lang="en-US" sz="1400" i="1" smtClean="0">
                                  <a:latin typeface="Cambria Math" panose="02040503050406030204" pitchFamily="18" charset="0"/>
                                  <a:ea typeface="Cambria Math" panose="02040503050406030204" pitchFamily="18" charset="0"/>
                                </a:rPr>
                                <m:t>𝜃</m:t>
                              </m:r>
                            </m:lim>
                          </m:limLow>
                        </m:fName>
                        <m:e>
                          <m:r>
                            <a:rPr lang="en-US" sz="1400" i="1" smtClean="0">
                              <a:latin typeface="Cambria Math" panose="02040503050406030204" pitchFamily="18" charset="0"/>
                              <a:ea typeface="Cambria Math" panose="02040503050406030204" pitchFamily="18" charset="0"/>
                            </a:rPr>
                            <m:t>𝔼</m:t>
                          </m:r>
                          <m:d>
                            <m:dPr>
                              <m:begChr m:val="["/>
                              <m:endChr m:val="]"/>
                              <m:ctrlPr>
                                <a:rPr lang="en-US" sz="1400" i="1" smtClean="0">
                                  <a:latin typeface="Cambria Math" panose="02040503050406030204" pitchFamily="18" charset="0"/>
                                  <a:ea typeface="Cambria Math" panose="02040503050406030204" pitchFamily="18" charset="0"/>
                                </a:rPr>
                              </m:ctrlPr>
                            </m:dPr>
                            <m:e>
                              <m:f>
                                <m:fPr>
                                  <m:ctrlPr>
                                    <a:rPr lang="en-US" sz="1400" i="1" smtClean="0">
                                      <a:latin typeface="Cambria Math" panose="02040503050406030204" pitchFamily="18" charset="0"/>
                                      <a:ea typeface="Cambria Math" panose="02040503050406030204" pitchFamily="18" charset="0"/>
                                    </a:rPr>
                                  </m:ctrlPr>
                                </m:fPr>
                                <m:num>
                                  <m:r>
                                    <a:rPr lang="en-US" sz="1400" i="1" smtClean="0">
                                      <a:latin typeface="Cambria Math" panose="02040503050406030204" pitchFamily="18" charset="0"/>
                                      <a:ea typeface="Cambria Math" panose="02040503050406030204" pitchFamily="18" charset="0"/>
                                    </a:rPr>
                                    <m:t>𝜋</m:t>
                                  </m:r>
                                  <m:d>
                                    <m:dPr>
                                      <m:ctrlPr>
                                        <a:rPr lang="en-US" sz="140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𝑎</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𝑠</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𝜃</m:t>
                                          </m:r>
                                        </m:e>
                                        <m:sup>
                                          <m:r>
                                            <a:rPr lang="en-US" sz="1400" b="0" i="1" smtClean="0">
                                              <a:latin typeface="Cambria Math" panose="02040503050406030204" pitchFamily="18" charset="0"/>
                                              <a:ea typeface="Cambria Math" panose="02040503050406030204" pitchFamily="18" charset="0"/>
                                            </a:rPr>
                                            <m:t>𝜋</m:t>
                                          </m:r>
                                        </m:sup>
                                      </m:sSup>
                                    </m:e>
                                  </m:d>
                                </m:num>
                                <m:den>
                                  <m:r>
                                    <a:rPr lang="en-US" sz="1400" i="1" smtClean="0">
                                      <a:latin typeface="Cambria Math" panose="02040503050406030204" pitchFamily="18" charset="0"/>
                                      <a:ea typeface="Cambria Math" panose="02040503050406030204" pitchFamily="18" charset="0"/>
                                    </a:rPr>
                                    <m:t>𝜋</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𝑎</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𝑠</m:t>
                                      </m:r>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𝜃</m:t>
                                          </m:r>
                                        </m:e>
                                        <m:sup>
                                          <m:r>
                                            <a:rPr lang="en-US" sz="1400" i="1">
                                              <a:latin typeface="Cambria Math" panose="02040503050406030204" pitchFamily="18" charset="0"/>
                                              <a:ea typeface="Cambria Math" panose="02040503050406030204" pitchFamily="18" charset="0"/>
                                            </a:rPr>
                                            <m:t>𝜋</m:t>
                                          </m:r>
                                          <m:r>
                                            <a:rPr lang="en-US" sz="1400" b="0" i="1" smtClean="0">
                                              <a:latin typeface="Cambria Math" panose="02040503050406030204" pitchFamily="18" charset="0"/>
                                              <a:ea typeface="Cambria Math" panose="02040503050406030204" pitchFamily="18" charset="0"/>
                                            </a:rPr>
                                            <m:t>−</m:t>
                                          </m:r>
                                        </m:sup>
                                      </m:sSup>
                                    </m:e>
                                  </m:d>
                                </m:den>
                              </m:f>
                              <m:r>
                                <a:rPr lang="en-US" sz="1400" b="0" i="1" smtClean="0">
                                  <a:latin typeface="Cambria Math" panose="02040503050406030204" pitchFamily="18" charset="0"/>
                                  <a:ea typeface="Cambria Math" panose="02040503050406030204" pitchFamily="18" charset="0"/>
                                </a:rPr>
                                <m:t>𝐴</m:t>
                              </m:r>
                              <m:r>
                                <a:rPr lang="en-US" sz="1400" i="1">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𝐾𝐿</m:t>
                                  </m:r>
                                </m:e>
                                <m: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𝜋</m:t>
                                      </m:r>
                                    </m:e>
                                    <m:sub>
                                      <m:r>
                                        <a:rPr lang="en-US" sz="1400" b="0" i="1" smtClean="0">
                                          <a:latin typeface="Cambria Math" panose="02040503050406030204" pitchFamily="18" charset="0"/>
                                          <a:ea typeface="Cambria Math" panose="02040503050406030204" pitchFamily="18" charset="0"/>
                                        </a:rPr>
                                        <m:t>𝜃</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𝑜𝑙𝑑</m:t>
                                      </m:r>
                                    </m:sub>
                                  </m:sSub>
                                </m:sub>
                              </m:sSub>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𝜋</m:t>
                                      </m:r>
                                    </m:e>
                                    <m:sub>
                                      <m:r>
                                        <a:rPr lang="en-US" sz="1400" i="1">
                                          <a:latin typeface="Cambria Math" panose="02040503050406030204" pitchFamily="18" charset="0"/>
                                          <a:ea typeface="Cambria Math" panose="02040503050406030204" pitchFamily="18" charset="0"/>
                                        </a:rPr>
                                        <m:t>𝜃</m:t>
                                      </m:r>
                                    </m:sub>
                                  </m:sSub>
                                </m:e>
                              </m:d>
                            </m:e>
                          </m:d>
                        </m:e>
                      </m:func>
                    </m:oMath>
                  </m:oMathPara>
                </a14:m>
                <a:endParaRPr lang="en-US" sz="1400" dirty="0"/>
              </a:p>
            </p:txBody>
          </p:sp>
        </mc:Choice>
        <mc:Fallback xmlns="">
          <p:sp>
            <p:nvSpPr>
              <p:cNvPr id="4" name="TextBox 3">
                <a:extLst>
                  <a:ext uri="{FF2B5EF4-FFF2-40B4-BE49-F238E27FC236}">
                    <a16:creationId xmlns:a16="http://schemas.microsoft.com/office/drawing/2014/main" id="{2A63CD21-F596-4426-8004-BC391DA2E18B}"/>
                  </a:ext>
                </a:extLst>
              </p:cNvPr>
              <p:cNvSpPr txBox="1">
                <a:spLocks noRot="1" noChangeAspect="1" noMove="1" noResize="1" noEditPoints="1" noAdjustHandles="1" noChangeArrowheads="1" noChangeShapeType="1" noTextEdit="1"/>
              </p:cNvSpPr>
              <p:nvPr/>
            </p:nvSpPr>
            <p:spPr>
              <a:xfrm>
                <a:off x="830094" y="1230619"/>
                <a:ext cx="3120278" cy="479427"/>
              </a:xfrm>
              <a:prstGeom prst="rect">
                <a:avLst/>
              </a:prstGeom>
              <a:blipFill>
                <a:blip r:embed="rId3"/>
                <a:stretch>
                  <a:fillRect l="-195" b="-101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056584-31D7-49B2-98CB-021FB68B4C3C}"/>
                  </a:ext>
                </a:extLst>
              </p:cNvPr>
              <p:cNvSpPr txBox="1"/>
              <p:nvPr/>
            </p:nvSpPr>
            <p:spPr>
              <a:xfrm>
                <a:off x="4964148" y="1169558"/>
                <a:ext cx="2560957" cy="2160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𝑔</m:t>
                          </m:r>
                        </m:e>
                      </m:acc>
                      <m:r>
                        <a:rPr lang="en-US" sz="1400" i="1" smtClean="0">
                          <a:latin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𝔼</m:t>
                      </m:r>
                      <m:d>
                        <m:dPr>
                          <m:begChr m:val="["/>
                          <m:endChr m:val="]"/>
                          <m:ctrlPr>
                            <a:rPr lang="en-US" sz="1400" i="1" smtClean="0">
                              <a:latin typeface="Cambria Math" panose="02040503050406030204" pitchFamily="18" charset="0"/>
                              <a:ea typeface="Cambria Math" panose="02040503050406030204" pitchFamily="18" charset="0"/>
                            </a:rPr>
                          </m:ctrlPr>
                        </m:dPr>
                        <m:e>
                          <m:sSub>
                            <m:sSubPr>
                              <m:ctrlPr>
                                <a:rPr lang="en-US" sz="1400" i="1" smtClean="0">
                                  <a:latin typeface="Cambria Math" panose="02040503050406030204" pitchFamily="18" charset="0"/>
                                  <a:ea typeface="Cambria Math" panose="02040503050406030204" pitchFamily="18" charset="0"/>
                                </a:rPr>
                              </m:ctrlPr>
                            </m:sSubPr>
                            <m:e>
                              <m:r>
                                <m:rPr>
                                  <m:sty m:val="p"/>
                                </m:rPr>
                                <a:rPr lang="en-US" sz="1400" i="1" smtClean="0">
                                  <a:latin typeface="Cambria Math" panose="02040503050406030204" pitchFamily="18" charset="0"/>
                                  <a:ea typeface="Cambria Math" panose="02040503050406030204" pitchFamily="18" charset="0"/>
                                </a:rPr>
                                <m:t>∇</m:t>
                              </m:r>
                            </m:e>
                            <m:sub>
                              <m:sSup>
                                <m:sSupPr>
                                  <m:ctrlPr>
                                    <a:rPr lang="en-US" sz="1400" i="1" smtClean="0">
                                      <a:latin typeface="Cambria Math" panose="02040503050406030204" pitchFamily="18" charset="0"/>
                                      <a:ea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𝜃</m:t>
                                  </m:r>
                                </m:e>
                                <m:sup>
                                  <m:r>
                                    <a:rPr lang="en-US" sz="1400" i="1" smtClean="0">
                                      <a:latin typeface="Cambria Math" panose="02040503050406030204" pitchFamily="18" charset="0"/>
                                      <a:ea typeface="Cambria Math" panose="02040503050406030204" pitchFamily="18" charset="0"/>
                                    </a:rPr>
                                    <m:t>𝜇</m:t>
                                  </m:r>
                                </m:sup>
                              </m:sSup>
                            </m:sub>
                          </m:sSub>
                          <m:r>
                            <a:rPr lang="en-US" sz="1400" i="1" smtClean="0">
                              <a:latin typeface="Cambria Math" panose="02040503050406030204" pitchFamily="18" charset="0"/>
                              <a:ea typeface="Cambria Math" panose="02040503050406030204" pitchFamily="18" charset="0"/>
                            </a:rPr>
                            <m:t>𝜇</m:t>
                          </m:r>
                          <m:d>
                            <m:dPr>
                              <m:ctrlPr>
                                <a:rPr lang="en-US" sz="140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𝑠</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𝜃</m:t>
                                  </m:r>
                                </m:e>
                                <m:sup>
                                  <m:r>
                                    <a:rPr lang="en-US" sz="1400" b="0" i="1" smtClean="0">
                                      <a:latin typeface="Cambria Math" panose="02040503050406030204" pitchFamily="18" charset="0"/>
                                      <a:ea typeface="Cambria Math" panose="02040503050406030204" pitchFamily="18" charset="0"/>
                                    </a:rPr>
                                    <m:t>𝜇</m:t>
                                  </m:r>
                                </m:sup>
                              </m:sSup>
                            </m:e>
                          </m:d>
                          <m:sSub>
                            <m:sSubPr>
                              <m:ctrlPr>
                                <a:rPr lang="en-US" sz="1400" i="1" smtClean="0">
                                  <a:latin typeface="Cambria Math" panose="02040503050406030204" pitchFamily="18" charset="0"/>
                                  <a:ea typeface="Cambria Math" panose="02040503050406030204" pitchFamily="18" charset="0"/>
                                </a:rPr>
                              </m:ctrlPr>
                            </m:sSubPr>
                            <m:e>
                              <m:r>
                                <m:rPr>
                                  <m:sty m:val="p"/>
                                </m:rPr>
                                <a:rPr lang="en-US" sz="1400" i="1" smtClean="0">
                                  <a:latin typeface="Cambria Math" panose="02040503050406030204" pitchFamily="18" charset="0"/>
                                  <a:ea typeface="Cambria Math" panose="02040503050406030204" pitchFamily="18" charset="0"/>
                                </a:rPr>
                                <m:t>∇</m:t>
                              </m:r>
                            </m:e>
                            <m:sub>
                              <m:r>
                                <a:rPr lang="en-US" sz="1400" b="0" i="1" smtClean="0">
                                  <a:latin typeface="Cambria Math" panose="02040503050406030204" pitchFamily="18" charset="0"/>
                                  <a:ea typeface="Cambria Math" panose="02040503050406030204" pitchFamily="18" charset="0"/>
                                </a:rPr>
                                <m:t>𝑎</m:t>
                              </m:r>
                            </m:sub>
                          </m:sSub>
                          <m:r>
                            <a:rPr lang="en-US" sz="1400" b="0" i="1" smtClean="0">
                              <a:latin typeface="Cambria Math" panose="02040503050406030204" pitchFamily="18" charset="0"/>
                              <a:ea typeface="Cambria Math" panose="02040503050406030204" pitchFamily="18" charset="0"/>
                            </a:rPr>
                            <m:t>𝑄</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𝑠</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𝑎</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𝜃</m:t>
                                  </m:r>
                                </m:e>
                                <m:sup>
                                  <m:r>
                                    <a:rPr lang="en-US" sz="1400" b="0" i="1" smtClean="0">
                                      <a:latin typeface="Cambria Math" panose="02040503050406030204" pitchFamily="18" charset="0"/>
                                      <a:ea typeface="Cambria Math" panose="02040503050406030204" pitchFamily="18" charset="0"/>
                                    </a:rPr>
                                    <m:t>𝑄</m:t>
                                  </m:r>
                                </m:sup>
                              </m:sSup>
                            </m:e>
                          </m:d>
                        </m:e>
                      </m:d>
                    </m:oMath>
                  </m:oMathPara>
                </a14:m>
                <a:endParaRPr lang="en-US" sz="1400" dirty="0"/>
              </a:p>
            </p:txBody>
          </p:sp>
        </mc:Choice>
        <mc:Fallback xmlns="">
          <p:sp>
            <p:nvSpPr>
              <p:cNvPr id="5" name="TextBox 4">
                <a:extLst>
                  <a:ext uri="{FF2B5EF4-FFF2-40B4-BE49-F238E27FC236}">
                    <a16:creationId xmlns:a16="http://schemas.microsoft.com/office/drawing/2014/main" id="{21056584-31D7-49B2-98CB-021FB68B4C3C}"/>
                  </a:ext>
                </a:extLst>
              </p:cNvPr>
              <p:cNvSpPr txBox="1">
                <a:spLocks noRot="1" noChangeAspect="1" noMove="1" noResize="1" noEditPoints="1" noAdjustHandles="1" noChangeArrowheads="1" noChangeShapeType="1" noTextEdit="1"/>
              </p:cNvSpPr>
              <p:nvPr/>
            </p:nvSpPr>
            <p:spPr>
              <a:xfrm>
                <a:off x="4964148" y="1169558"/>
                <a:ext cx="2560957" cy="216085"/>
              </a:xfrm>
              <a:prstGeom prst="rect">
                <a:avLst/>
              </a:prstGeom>
              <a:blipFill>
                <a:blip r:embed="rId4"/>
                <a:stretch>
                  <a:fillRect l="-952" t="-14286"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7C34AF-C480-489C-85C4-03A585DCBEDD}"/>
                  </a:ext>
                </a:extLst>
              </p:cNvPr>
              <p:cNvSpPr txBox="1"/>
              <p:nvPr/>
            </p:nvSpPr>
            <p:spPr>
              <a:xfrm>
                <a:off x="5866937" y="1392973"/>
                <a:ext cx="10018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𝑎</m:t>
                      </m:r>
                      <m:r>
                        <a:rPr lang="en-US" sz="1400" i="1" smtClean="0">
                          <a:latin typeface="Cambria Math" panose="02040503050406030204" pitchFamily="18" charset="0"/>
                        </a:rPr>
                        <m:t>=</m:t>
                      </m:r>
                      <m:r>
                        <a:rPr lang="en-US" sz="1400" i="1" smtClean="0">
                          <a:latin typeface="Cambria Math" panose="02040503050406030204" pitchFamily="18" charset="0"/>
                          <a:ea typeface="Cambria Math" panose="02040503050406030204" pitchFamily="18" charset="0"/>
                        </a:rPr>
                        <m:t>𝜇</m:t>
                      </m:r>
                      <m:d>
                        <m:dPr>
                          <m:ctrlPr>
                            <a:rPr lang="en-US" sz="140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𝑠</m:t>
                          </m:r>
                          <m:r>
                            <a:rPr lang="en-US" sz="1400" b="0" i="1" smtClean="0">
                              <a:latin typeface="Cambria Math" panose="02040503050406030204" pitchFamily="18" charset="0"/>
                              <a:ea typeface="Cambria Math" panose="02040503050406030204" pitchFamily="18" charset="0"/>
                            </a:rPr>
                            <m:t>;</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𝜃</m:t>
                              </m:r>
                            </m:e>
                            <m:sup>
                              <m:r>
                                <a:rPr lang="en-US" sz="1400" b="0" i="1" smtClean="0">
                                  <a:latin typeface="Cambria Math" panose="02040503050406030204" pitchFamily="18" charset="0"/>
                                  <a:ea typeface="Cambria Math" panose="02040503050406030204" pitchFamily="18" charset="0"/>
                                </a:rPr>
                                <m:t>𝜇</m:t>
                              </m:r>
                            </m:sup>
                          </m:sSup>
                        </m:e>
                      </m:d>
                    </m:oMath>
                  </m:oMathPara>
                </a14:m>
                <a:endParaRPr lang="en-US" sz="1400" dirty="0"/>
              </a:p>
            </p:txBody>
          </p:sp>
        </mc:Choice>
        <mc:Fallback xmlns="">
          <p:sp>
            <p:nvSpPr>
              <p:cNvPr id="8" name="TextBox 7">
                <a:extLst>
                  <a:ext uri="{FF2B5EF4-FFF2-40B4-BE49-F238E27FC236}">
                    <a16:creationId xmlns:a16="http://schemas.microsoft.com/office/drawing/2014/main" id="{F27C34AF-C480-489C-85C4-03A585DCBEDD}"/>
                  </a:ext>
                </a:extLst>
              </p:cNvPr>
              <p:cNvSpPr txBox="1">
                <a:spLocks noRot="1" noChangeAspect="1" noMove="1" noResize="1" noEditPoints="1" noAdjustHandles="1" noChangeArrowheads="1" noChangeShapeType="1" noTextEdit="1"/>
              </p:cNvSpPr>
              <p:nvPr/>
            </p:nvSpPr>
            <p:spPr>
              <a:xfrm>
                <a:off x="5866937" y="1392973"/>
                <a:ext cx="1001877" cy="215444"/>
              </a:xfrm>
              <a:prstGeom prst="rect">
                <a:avLst/>
              </a:prstGeom>
              <a:blipFill>
                <a:blip r:embed="rId5"/>
                <a:stretch>
                  <a:fillRect l="-1818" b="-25714"/>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CB5E61A-AC7A-4D49-A280-D7552AF00F85}"/>
              </a:ext>
            </a:extLst>
          </p:cNvPr>
          <p:cNvSpPr txBox="1"/>
          <p:nvPr/>
        </p:nvSpPr>
        <p:spPr>
          <a:xfrm>
            <a:off x="6617372" y="2229981"/>
            <a:ext cx="2145628" cy="2246769"/>
          </a:xfrm>
          <a:prstGeom prst="rect">
            <a:avLst/>
          </a:prstGeom>
          <a:noFill/>
        </p:spPr>
        <p:txBody>
          <a:bodyPr wrap="square" rtlCol="0">
            <a:spAutoFit/>
          </a:bodyPr>
          <a:lstStyle/>
          <a:p>
            <a:r>
              <a:rPr lang="en-US" sz="1400" dirty="0"/>
              <a:t>Critic Network (Value):</a:t>
            </a:r>
          </a:p>
          <a:p>
            <a:pPr lvl="1"/>
            <a:r>
              <a:rPr lang="en-US" sz="1400" dirty="0"/>
              <a:t>Inputs = 3 x 128 (current), = 3 x 128 (delayed), </a:t>
            </a:r>
            <a:r>
              <a:rPr lang="en-US" sz="1400" dirty="0" err="1"/>
              <a:t>ReLU</a:t>
            </a:r>
            <a:endParaRPr lang="en-US" sz="1400" dirty="0"/>
          </a:p>
          <a:p>
            <a:pPr lvl="1"/>
            <a:r>
              <a:rPr lang="en-US" sz="1400" dirty="0"/>
              <a:t>Hidden = 256 x 128, </a:t>
            </a:r>
            <a:r>
              <a:rPr lang="en-US" sz="1400" dirty="0" err="1"/>
              <a:t>ReLU</a:t>
            </a:r>
            <a:endParaRPr lang="en-US" sz="1400" dirty="0"/>
          </a:p>
          <a:p>
            <a:pPr lvl="1"/>
            <a:r>
              <a:rPr lang="en-US" sz="1400" dirty="0"/>
              <a:t>Output = 128 x 1</a:t>
            </a:r>
          </a:p>
          <a:p>
            <a:r>
              <a:rPr lang="en-US" sz="1400" dirty="0"/>
              <a:t>Optimizer: </a:t>
            </a:r>
            <a:r>
              <a:rPr lang="en-US" sz="1400" dirty="0" err="1"/>
              <a:t>adam</a:t>
            </a:r>
            <a:r>
              <a:rPr lang="en-US" sz="1400" dirty="0"/>
              <a:t>, 0.01 LR</a:t>
            </a:r>
          </a:p>
          <a:p>
            <a:r>
              <a:rPr lang="en-US" sz="1400" dirty="0"/>
              <a:t>Discount Factor: 0.99</a:t>
            </a:r>
          </a:p>
          <a:p>
            <a:r>
              <a:rPr lang="en-US" sz="1400" dirty="0"/>
              <a:t>Smoothing Factor: 0.005</a:t>
            </a:r>
          </a:p>
        </p:txBody>
      </p:sp>
      <p:sp>
        <p:nvSpPr>
          <p:cNvPr id="9" name="TextBox 8">
            <a:extLst>
              <a:ext uri="{FF2B5EF4-FFF2-40B4-BE49-F238E27FC236}">
                <a16:creationId xmlns:a16="http://schemas.microsoft.com/office/drawing/2014/main" id="{C80B218E-D213-45D3-8B85-2FE4AB2D6194}"/>
              </a:ext>
            </a:extLst>
          </p:cNvPr>
          <p:cNvSpPr txBox="1"/>
          <p:nvPr/>
        </p:nvSpPr>
        <p:spPr>
          <a:xfrm>
            <a:off x="5434357" y="1706759"/>
            <a:ext cx="1973617" cy="523220"/>
          </a:xfrm>
          <a:prstGeom prst="rect">
            <a:avLst/>
          </a:prstGeom>
          <a:noFill/>
        </p:spPr>
        <p:txBody>
          <a:bodyPr wrap="none" rtlCol="0">
            <a:spAutoFit/>
          </a:bodyPr>
          <a:lstStyle/>
          <a:p>
            <a:r>
              <a:rPr lang="en-US" sz="1400" dirty="0"/>
              <a:t>Discount Factor: 0.99</a:t>
            </a:r>
          </a:p>
          <a:p>
            <a:r>
              <a:rPr lang="en-US" sz="1400" dirty="0"/>
              <a:t>Smoothing Factor: 0.005</a:t>
            </a:r>
          </a:p>
        </p:txBody>
      </p:sp>
      <p:sp>
        <p:nvSpPr>
          <p:cNvPr id="14" name="TextBox 13">
            <a:extLst>
              <a:ext uri="{FF2B5EF4-FFF2-40B4-BE49-F238E27FC236}">
                <a16:creationId xmlns:a16="http://schemas.microsoft.com/office/drawing/2014/main" id="{CEAEDFB2-6D30-4D6E-8FDC-178A1AE09EEE}"/>
              </a:ext>
            </a:extLst>
          </p:cNvPr>
          <p:cNvSpPr txBox="1"/>
          <p:nvPr/>
        </p:nvSpPr>
        <p:spPr>
          <a:xfrm>
            <a:off x="1178935" y="1701357"/>
            <a:ext cx="1745991" cy="523220"/>
          </a:xfrm>
          <a:prstGeom prst="rect">
            <a:avLst/>
          </a:prstGeom>
          <a:noFill/>
        </p:spPr>
        <p:txBody>
          <a:bodyPr wrap="none" rtlCol="0">
            <a:spAutoFit/>
          </a:bodyPr>
          <a:lstStyle/>
          <a:p>
            <a:r>
              <a:rPr lang="en-US" sz="1400" dirty="0"/>
              <a:t>Discount Factor: 0.99</a:t>
            </a:r>
          </a:p>
          <a:p>
            <a:r>
              <a:rPr lang="en-US" sz="1400" dirty="0"/>
              <a:t>Clip Factor: 0.2</a:t>
            </a:r>
          </a:p>
        </p:txBody>
      </p:sp>
      <p:sp>
        <p:nvSpPr>
          <p:cNvPr id="15" name="TextBox 14">
            <a:extLst>
              <a:ext uri="{FF2B5EF4-FFF2-40B4-BE49-F238E27FC236}">
                <a16:creationId xmlns:a16="http://schemas.microsoft.com/office/drawing/2014/main" id="{F9EE87BE-BBD7-452E-898C-E2E3EBF69ED9}"/>
              </a:ext>
            </a:extLst>
          </p:cNvPr>
          <p:cNvSpPr txBox="1"/>
          <p:nvPr/>
        </p:nvSpPr>
        <p:spPr>
          <a:xfrm>
            <a:off x="2362200" y="2224576"/>
            <a:ext cx="2145629" cy="1600438"/>
          </a:xfrm>
          <a:prstGeom prst="rect">
            <a:avLst/>
          </a:prstGeom>
          <a:noFill/>
        </p:spPr>
        <p:txBody>
          <a:bodyPr wrap="square" rtlCol="0">
            <a:spAutoFit/>
          </a:bodyPr>
          <a:lstStyle/>
          <a:p>
            <a:r>
              <a:rPr lang="en-US" sz="1400" dirty="0"/>
              <a:t>Critic Network (Value):</a:t>
            </a:r>
          </a:p>
          <a:p>
            <a:pPr lvl="1"/>
            <a:r>
              <a:rPr lang="en-US" sz="1400" dirty="0"/>
              <a:t>Input = 3 x 128, </a:t>
            </a:r>
            <a:r>
              <a:rPr lang="en-US" sz="1400" dirty="0" err="1"/>
              <a:t>ReLU</a:t>
            </a:r>
            <a:endParaRPr lang="en-US" sz="1400" dirty="0"/>
          </a:p>
          <a:p>
            <a:pPr lvl="1"/>
            <a:r>
              <a:rPr lang="en-US" sz="1400" dirty="0"/>
              <a:t>Hidden = 128 x 128, </a:t>
            </a:r>
            <a:r>
              <a:rPr lang="en-US" sz="1400" dirty="0" err="1"/>
              <a:t>ReLu</a:t>
            </a:r>
            <a:endParaRPr lang="en-US" sz="1400" dirty="0"/>
          </a:p>
          <a:p>
            <a:pPr lvl="1"/>
            <a:r>
              <a:rPr lang="en-US" sz="1400" dirty="0"/>
              <a:t>Output = 128 x 1</a:t>
            </a:r>
          </a:p>
          <a:p>
            <a:r>
              <a:rPr lang="en-US" sz="1400" dirty="0"/>
              <a:t>Optimizer: </a:t>
            </a:r>
            <a:r>
              <a:rPr lang="en-US" sz="1400" dirty="0" err="1"/>
              <a:t>adam</a:t>
            </a:r>
            <a:r>
              <a:rPr lang="en-US" sz="1400" dirty="0"/>
              <a:t>, 0.01 LR</a:t>
            </a:r>
          </a:p>
        </p:txBody>
      </p:sp>
      <p:cxnSp>
        <p:nvCxnSpPr>
          <p:cNvPr id="16" name="Straight Connector 15">
            <a:extLst>
              <a:ext uri="{FF2B5EF4-FFF2-40B4-BE49-F238E27FC236}">
                <a16:creationId xmlns:a16="http://schemas.microsoft.com/office/drawing/2014/main" id="{045DA46D-6FC6-4ED3-9B67-7A85BE2424F8}"/>
              </a:ext>
            </a:extLst>
          </p:cNvPr>
          <p:cNvCxnSpPr/>
          <p:nvPr/>
        </p:nvCxnSpPr>
        <p:spPr bwMode="auto">
          <a:xfrm flipV="1">
            <a:off x="4495800" y="819150"/>
            <a:ext cx="0" cy="381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56302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548880" cy="430887"/>
          </a:xfrm>
          <a:prstGeom prst="rect">
            <a:avLst/>
          </a:prstGeom>
          <a:noFill/>
        </p:spPr>
        <p:txBody>
          <a:bodyPr wrap="square" rtlCol="0">
            <a:spAutoFit/>
          </a:bodyPr>
          <a:lstStyle/>
          <a:p>
            <a:r>
              <a:rPr lang="en-US" sz="2200" b="1" dirty="0">
                <a:solidFill>
                  <a:srgbClr val="C8102E"/>
                </a:solidFill>
                <a:latin typeface="Univers 75 Black" charset="0"/>
                <a:ea typeface="Univers 75 Black" charset="0"/>
                <a:cs typeface="Univers 75 Black" charset="0"/>
              </a:rPr>
              <a:t>RL Model – Training</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pic>
        <p:nvPicPr>
          <p:cNvPr id="4" name="Picture 3">
            <a:extLst>
              <a:ext uri="{FF2B5EF4-FFF2-40B4-BE49-F238E27FC236}">
                <a16:creationId xmlns:a16="http://schemas.microsoft.com/office/drawing/2014/main" id="{201EF849-8972-4A53-86A1-F853B14F410A}"/>
              </a:ext>
            </a:extLst>
          </p:cNvPr>
          <p:cNvPicPr>
            <a:picLocks noChangeAspect="1"/>
          </p:cNvPicPr>
          <p:nvPr/>
        </p:nvPicPr>
        <p:blipFill>
          <a:blip r:embed="rId3"/>
          <a:stretch>
            <a:fillRect/>
          </a:stretch>
        </p:blipFill>
        <p:spPr>
          <a:xfrm>
            <a:off x="4572000" y="1316265"/>
            <a:ext cx="3967481" cy="2652793"/>
          </a:xfrm>
          <a:prstGeom prst="rect">
            <a:avLst/>
          </a:prstGeom>
        </p:spPr>
      </p:pic>
      <p:sp>
        <p:nvSpPr>
          <p:cNvPr id="6" name="TextBox 5">
            <a:extLst>
              <a:ext uri="{FF2B5EF4-FFF2-40B4-BE49-F238E27FC236}">
                <a16:creationId xmlns:a16="http://schemas.microsoft.com/office/drawing/2014/main" id="{355E89A4-35C6-404B-A866-501EABB318E6}"/>
              </a:ext>
            </a:extLst>
          </p:cNvPr>
          <p:cNvSpPr txBox="1"/>
          <p:nvPr/>
        </p:nvSpPr>
        <p:spPr>
          <a:xfrm>
            <a:off x="4876800" y="2266950"/>
            <a:ext cx="2590800" cy="830997"/>
          </a:xfrm>
          <a:prstGeom prst="rect">
            <a:avLst/>
          </a:prstGeom>
          <a:noFill/>
        </p:spPr>
        <p:txBody>
          <a:bodyPr wrap="square" rtlCol="0">
            <a:spAutoFit/>
          </a:bodyPr>
          <a:lstStyle/>
          <a:p>
            <a:r>
              <a:rPr lang="en-US" sz="1600" dirty="0"/>
              <a:t>53 minutes to run 500 episodes even when starting from a lucky initial guess</a:t>
            </a:r>
          </a:p>
        </p:txBody>
      </p:sp>
      <p:pic>
        <p:nvPicPr>
          <p:cNvPr id="8" name="Picture 7">
            <a:extLst>
              <a:ext uri="{FF2B5EF4-FFF2-40B4-BE49-F238E27FC236}">
                <a16:creationId xmlns:a16="http://schemas.microsoft.com/office/drawing/2014/main" id="{52653449-B146-4FE4-8F12-4BBCCF6AE717}"/>
              </a:ext>
            </a:extLst>
          </p:cNvPr>
          <p:cNvPicPr>
            <a:picLocks noChangeAspect="1"/>
          </p:cNvPicPr>
          <p:nvPr/>
        </p:nvPicPr>
        <p:blipFill>
          <a:blip r:embed="rId4"/>
          <a:stretch>
            <a:fillRect/>
          </a:stretch>
        </p:blipFill>
        <p:spPr>
          <a:xfrm>
            <a:off x="604520" y="1352550"/>
            <a:ext cx="3967480" cy="2627115"/>
          </a:xfrm>
          <a:prstGeom prst="rect">
            <a:avLst/>
          </a:prstGeom>
        </p:spPr>
      </p:pic>
      <p:sp>
        <p:nvSpPr>
          <p:cNvPr id="13" name="TextBox 12">
            <a:extLst>
              <a:ext uri="{FF2B5EF4-FFF2-40B4-BE49-F238E27FC236}">
                <a16:creationId xmlns:a16="http://schemas.microsoft.com/office/drawing/2014/main" id="{1768851B-87E7-42FD-85D7-6B2536A3F84F}"/>
              </a:ext>
            </a:extLst>
          </p:cNvPr>
          <p:cNvSpPr txBox="1"/>
          <p:nvPr/>
        </p:nvSpPr>
        <p:spPr>
          <a:xfrm>
            <a:off x="5412739" y="967104"/>
            <a:ext cx="2286001" cy="338554"/>
          </a:xfrm>
          <a:prstGeom prst="rect">
            <a:avLst/>
          </a:prstGeom>
          <a:noFill/>
        </p:spPr>
        <p:txBody>
          <a:bodyPr wrap="square" rtlCol="0">
            <a:spAutoFit/>
          </a:bodyPr>
          <a:lstStyle/>
          <a:p>
            <a:r>
              <a:rPr lang="en-US" sz="1600" dirty="0"/>
              <a:t>Twin Delayed - DDPG</a:t>
            </a:r>
          </a:p>
        </p:txBody>
      </p:sp>
      <p:sp>
        <p:nvSpPr>
          <p:cNvPr id="14" name="TextBox 13">
            <a:extLst>
              <a:ext uri="{FF2B5EF4-FFF2-40B4-BE49-F238E27FC236}">
                <a16:creationId xmlns:a16="http://schemas.microsoft.com/office/drawing/2014/main" id="{3B8DE027-9520-46D2-9DD7-188CC0FE87C6}"/>
              </a:ext>
            </a:extLst>
          </p:cNvPr>
          <p:cNvSpPr txBox="1"/>
          <p:nvPr/>
        </p:nvSpPr>
        <p:spPr>
          <a:xfrm>
            <a:off x="1902461" y="967104"/>
            <a:ext cx="685799" cy="338554"/>
          </a:xfrm>
          <a:prstGeom prst="rect">
            <a:avLst/>
          </a:prstGeom>
          <a:noFill/>
        </p:spPr>
        <p:txBody>
          <a:bodyPr wrap="square" rtlCol="0">
            <a:spAutoFit/>
          </a:bodyPr>
          <a:lstStyle/>
          <a:p>
            <a:r>
              <a:rPr lang="en-US" sz="1600" dirty="0"/>
              <a:t>PPO</a:t>
            </a:r>
          </a:p>
        </p:txBody>
      </p:sp>
      <p:sp>
        <p:nvSpPr>
          <p:cNvPr id="15" name="TextBox 14">
            <a:extLst>
              <a:ext uri="{FF2B5EF4-FFF2-40B4-BE49-F238E27FC236}">
                <a16:creationId xmlns:a16="http://schemas.microsoft.com/office/drawing/2014/main" id="{27F0B634-519E-4912-9449-332611F91454}"/>
              </a:ext>
            </a:extLst>
          </p:cNvPr>
          <p:cNvSpPr txBox="1"/>
          <p:nvPr/>
        </p:nvSpPr>
        <p:spPr>
          <a:xfrm>
            <a:off x="949960" y="2227162"/>
            <a:ext cx="2590800" cy="584775"/>
          </a:xfrm>
          <a:prstGeom prst="rect">
            <a:avLst/>
          </a:prstGeom>
          <a:noFill/>
        </p:spPr>
        <p:txBody>
          <a:bodyPr wrap="square" rtlCol="0">
            <a:spAutoFit/>
          </a:bodyPr>
          <a:lstStyle/>
          <a:p>
            <a:r>
              <a:rPr lang="en-US" sz="1600" dirty="0"/>
              <a:t>&lt; 3 minutes to run 157 episodes </a:t>
            </a:r>
          </a:p>
        </p:txBody>
      </p:sp>
    </p:spTree>
    <p:extLst>
      <p:ext uri="{BB962C8B-B14F-4D97-AF65-F5344CB8AC3E}">
        <p14:creationId xmlns:p14="http://schemas.microsoft.com/office/powerpoint/2010/main" val="255241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548880" cy="430887"/>
          </a:xfrm>
          <a:prstGeom prst="rect">
            <a:avLst/>
          </a:prstGeom>
          <a:noFill/>
        </p:spPr>
        <p:txBody>
          <a:bodyPr wrap="square" rtlCol="0">
            <a:spAutoFit/>
          </a:bodyPr>
          <a:lstStyle/>
          <a:p>
            <a:r>
              <a:rPr lang="en-US" sz="2200" b="1" dirty="0">
                <a:solidFill>
                  <a:srgbClr val="C8102E"/>
                </a:solidFill>
                <a:latin typeface="Univers 75 Black" charset="0"/>
                <a:ea typeface="Univers 75 Black" charset="0"/>
                <a:cs typeface="Univers 75 Black" charset="0"/>
              </a:rPr>
              <a:t>Field 1 Simulation Results – PPO </a:t>
            </a:r>
            <a:r>
              <a:rPr lang="en-US" sz="2200" b="1" dirty="0">
                <a:solidFill>
                  <a:srgbClr val="009242"/>
                </a:solidFill>
                <a:latin typeface="Univers 75 Black" charset="0"/>
                <a:ea typeface="Univers 75 Black" charset="0"/>
                <a:cs typeface="Univers 75 Black" charset="0"/>
              </a:rPr>
              <a:t>(Cumulative Reward = $268)</a:t>
            </a:r>
            <a:endParaRPr lang="en-US" sz="2200" dirty="0">
              <a:solidFill>
                <a:srgbClr val="009242"/>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4" name="TextBox 3">
            <a:extLst>
              <a:ext uri="{FF2B5EF4-FFF2-40B4-BE49-F238E27FC236}">
                <a16:creationId xmlns:a16="http://schemas.microsoft.com/office/drawing/2014/main" id="{C3E8E750-6FCF-4BFD-8C0E-9CD7E5B93702}"/>
              </a:ext>
            </a:extLst>
          </p:cNvPr>
          <p:cNvSpPr txBox="1"/>
          <p:nvPr/>
        </p:nvSpPr>
        <p:spPr>
          <a:xfrm>
            <a:off x="549596" y="929105"/>
            <a:ext cx="795411" cy="400110"/>
          </a:xfrm>
          <a:prstGeom prst="rect">
            <a:avLst/>
          </a:prstGeom>
          <a:noFill/>
        </p:spPr>
        <p:txBody>
          <a:bodyPr wrap="none" rtlCol="0">
            <a:spAutoFit/>
          </a:bodyPr>
          <a:lstStyle/>
          <a:p>
            <a:r>
              <a:rPr lang="en-US" sz="2000" dirty="0"/>
              <a:t>States</a:t>
            </a:r>
          </a:p>
        </p:txBody>
      </p:sp>
      <p:pic>
        <p:nvPicPr>
          <p:cNvPr id="19" name="Picture 18">
            <a:extLst>
              <a:ext uri="{FF2B5EF4-FFF2-40B4-BE49-F238E27FC236}">
                <a16:creationId xmlns:a16="http://schemas.microsoft.com/office/drawing/2014/main" id="{6187DA0C-24C0-4D18-B34D-0CC0256D2D05}"/>
              </a:ext>
            </a:extLst>
          </p:cNvPr>
          <p:cNvPicPr>
            <a:picLocks noChangeAspect="1"/>
          </p:cNvPicPr>
          <p:nvPr/>
        </p:nvPicPr>
        <p:blipFill>
          <a:blip r:embed="rId3"/>
          <a:stretch>
            <a:fillRect/>
          </a:stretch>
        </p:blipFill>
        <p:spPr>
          <a:xfrm>
            <a:off x="3691760" y="813687"/>
            <a:ext cx="2495264" cy="1871448"/>
          </a:xfrm>
          <a:prstGeom prst="rect">
            <a:avLst/>
          </a:prstGeom>
        </p:spPr>
      </p:pic>
      <p:pic>
        <p:nvPicPr>
          <p:cNvPr id="21" name="Picture 20">
            <a:extLst>
              <a:ext uri="{FF2B5EF4-FFF2-40B4-BE49-F238E27FC236}">
                <a16:creationId xmlns:a16="http://schemas.microsoft.com/office/drawing/2014/main" id="{0AF2E797-4DB3-4C55-AFD0-1411A0B60F49}"/>
              </a:ext>
            </a:extLst>
          </p:cNvPr>
          <p:cNvPicPr>
            <a:picLocks noChangeAspect="1"/>
          </p:cNvPicPr>
          <p:nvPr/>
        </p:nvPicPr>
        <p:blipFill>
          <a:blip r:embed="rId4"/>
          <a:stretch>
            <a:fillRect/>
          </a:stretch>
        </p:blipFill>
        <p:spPr>
          <a:xfrm>
            <a:off x="5962936" y="811272"/>
            <a:ext cx="2495264" cy="1871448"/>
          </a:xfrm>
          <a:prstGeom prst="rect">
            <a:avLst/>
          </a:prstGeom>
        </p:spPr>
      </p:pic>
      <p:pic>
        <p:nvPicPr>
          <p:cNvPr id="23" name="Picture 22">
            <a:extLst>
              <a:ext uri="{FF2B5EF4-FFF2-40B4-BE49-F238E27FC236}">
                <a16:creationId xmlns:a16="http://schemas.microsoft.com/office/drawing/2014/main" id="{F20DF906-5A3E-4DCE-A8D6-0197FBDED962}"/>
              </a:ext>
            </a:extLst>
          </p:cNvPr>
          <p:cNvPicPr>
            <a:picLocks noChangeAspect="1"/>
          </p:cNvPicPr>
          <p:nvPr/>
        </p:nvPicPr>
        <p:blipFill>
          <a:blip r:embed="rId5"/>
          <a:stretch>
            <a:fillRect/>
          </a:stretch>
        </p:blipFill>
        <p:spPr>
          <a:xfrm>
            <a:off x="1355893" y="809637"/>
            <a:ext cx="2503091" cy="1877319"/>
          </a:xfrm>
          <a:prstGeom prst="rect">
            <a:avLst/>
          </a:prstGeom>
        </p:spPr>
      </p:pic>
      <p:pic>
        <p:nvPicPr>
          <p:cNvPr id="25" name="Picture 24">
            <a:extLst>
              <a:ext uri="{FF2B5EF4-FFF2-40B4-BE49-F238E27FC236}">
                <a16:creationId xmlns:a16="http://schemas.microsoft.com/office/drawing/2014/main" id="{012E88F0-A17E-4C7C-AE5D-430E0AE30F7E}"/>
              </a:ext>
            </a:extLst>
          </p:cNvPr>
          <p:cNvPicPr>
            <a:picLocks noChangeAspect="1"/>
          </p:cNvPicPr>
          <p:nvPr/>
        </p:nvPicPr>
        <p:blipFill>
          <a:blip r:embed="rId6"/>
          <a:stretch>
            <a:fillRect/>
          </a:stretch>
        </p:blipFill>
        <p:spPr>
          <a:xfrm>
            <a:off x="2895600" y="2721697"/>
            <a:ext cx="2503093" cy="1877320"/>
          </a:xfrm>
          <a:prstGeom prst="rect">
            <a:avLst/>
          </a:prstGeom>
        </p:spPr>
      </p:pic>
      <p:pic>
        <p:nvPicPr>
          <p:cNvPr id="27" name="Picture 26">
            <a:extLst>
              <a:ext uri="{FF2B5EF4-FFF2-40B4-BE49-F238E27FC236}">
                <a16:creationId xmlns:a16="http://schemas.microsoft.com/office/drawing/2014/main" id="{D77C11B4-098E-4448-98D0-3A1A62598CD6}"/>
              </a:ext>
            </a:extLst>
          </p:cNvPr>
          <p:cNvPicPr>
            <a:picLocks noChangeAspect="1"/>
          </p:cNvPicPr>
          <p:nvPr/>
        </p:nvPicPr>
        <p:blipFill>
          <a:blip r:embed="rId7"/>
          <a:stretch>
            <a:fillRect/>
          </a:stretch>
        </p:blipFill>
        <p:spPr>
          <a:xfrm>
            <a:off x="604520" y="2720524"/>
            <a:ext cx="2503694" cy="1877771"/>
          </a:xfrm>
          <a:prstGeom prst="rect">
            <a:avLst/>
          </a:prstGeom>
        </p:spPr>
      </p:pic>
      <p:sp>
        <p:nvSpPr>
          <p:cNvPr id="28" name="TextBox 27">
            <a:extLst>
              <a:ext uri="{FF2B5EF4-FFF2-40B4-BE49-F238E27FC236}">
                <a16:creationId xmlns:a16="http://schemas.microsoft.com/office/drawing/2014/main" id="{5905B293-63DD-49F9-9943-FD46DAF3AA12}"/>
              </a:ext>
            </a:extLst>
          </p:cNvPr>
          <p:cNvSpPr txBox="1"/>
          <p:nvPr/>
        </p:nvSpPr>
        <p:spPr>
          <a:xfrm>
            <a:off x="606449" y="2476440"/>
            <a:ext cx="981359" cy="400110"/>
          </a:xfrm>
          <a:prstGeom prst="rect">
            <a:avLst/>
          </a:prstGeom>
          <a:noFill/>
        </p:spPr>
        <p:txBody>
          <a:bodyPr wrap="none" rtlCol="0">
            <a:spAutoFit/>
          </a:bodyPr>
          <a:lstStyle/>
          <a:p>
            <a:r>
              <a:rPr lang="en-US" sz="2000" dirty="0"/>
              <a:t>Actions</a:t>
            </a:r>
          </a:p>
        </p:txBody>
      </p:sp>
      <p:pic>
        <p:nvPicPr>
          <p:cNvPr id="30" name="Picture 29">
            <a:extLst>
              <a:ext uri="{FF2B5EF4-FFF2-40B4-BE49-F238E27FC236}">
                <a16:creationId xmlns:a16="http://schemas.microsoft.com/office/drawing/2014/main" id="{28FC29DF-531C-4A8B-AC75-07F55BD74C33}"/>
              </a:ext>
            </a:extLst>
          </p:cNvPr>
          <p:cNvPicPr>
            <a:picLocks noChangeAspect="1"/>
          </p:cNvPicPr>
          <p:nvPr/>
        </p:nvPicPr>
        <p:blipFill>
          <a:blip r:embed="rId8"/>
          <a:stretch>
            <a:fillRect/>
          </a:stretch>
        </p:blipFill>
        <p:spPr>
          <a:xfrm>
            <a:off x="6099140" y="2737760"/>
            <a:ext cx="2495264" cy="1871448"/>
          </a:xfrm>
          <a:prstGeom prst="rect">
            <a:avLst/>
          </a:prstGeom>
        </p:spPr>
      </p:pic>
      <p:sp>
        <p:nvSpPr>
          <p:cNvPr id="31" name="TextBox 30">
            <a:extLst>
              <a:ext uri="{FF2B5EF4-FFF2-40B4-BE49-F238E27FC236}">
                <a16:creationId xmlns:a16="http://schemas.microsoft.com/office/drawing/2014/main" id="{11007A9E-DF51-41E3-BD03-9056706F8225}"/>
              </a:ext>
            </a:extLst>
          </p:cNvPr>
          <p:cNvSpPr txBox="1"/>
          <p:nvPr/>
        </p:nvSpPr>
        <p:spPr>
          <a:xfrm>
            <a:off x="5410200" y="2899828"/>
            <a:ext cx="982961" cy="400110"/>
          </a:xfrm>
          <a:prstGeom prst="rect">
            <a:avLst/>
          </a:prstGeom>
          <a:noFill/>
        </p:spPr>
        <p:txBody>
          <a:bodyPr wrap="none" rtlCol="0">
            <a:spAutoFit/>
          </a:bodyPr>
          <a:lstStyle/>
          <a:p>
            <a:r>
              <a:rPr lang="en-US" sz="2000" dirty="0"/>
              <a:t>Reward</a:t>
            </a:r>
          </a:p>
        </p:txBody>
      </p:sp>
    </p:spTree>
    <p:extLst>
      <p:ext uri="{BB962C8B-B14F-4D97-AF65-F5344CB8AC3E}">
        <p14:creationId xmlns:p14="http://schemas.microsoft.com/office/powerpoint/2010/main" val="360096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929880" cy="430887"/>
          </a:xfrm>
          <a:prstGeom prst="rect">
            <a:avLst/>
          </a:prstGeom>
          <a:noFill/>
        </p:spPr>
        <p:txBody>
          <a:bodyPr wrap="square" rtlCol="0">
            <a:spAutoFit/>
          </a:bodyPr>
          <a:lstStyle/>
          <a:p>
            <a:r>
              <a:rPr lang="en-US" sz="2200" b="1" dirty="0">
                <a:solidFill>
                  <a:srgbClr val="C8102E"/>
                </a:solidFill>
                <a:latin typeface="Univers 75 Black" charset="0"/>
                <a:ea typeface="Univers 75 Black" charset="0"/>
                <a:cs typeface="Univers 75 Black" charset="0"/>
              </a:rPr>
              <a:t>Field 1 Simulation Results – TD-DDPG </a:t>
            </a:r>
            <a:r>
              <a:rPr lang="en-US" sz="2200" b="1" dirty="0">
                <a:solidFill>
                  <a:srgbClr val="009242"/>
                </a:solidFill>
                <a:latin typeface="Univers 75 Black" charset="0"/>
                <a:ea typeface="Univers 75 Black" charset="0"/>
                <a:cs typeface="Univers 75 Black" charset="0"/>
              </a:rPr>
              <a:t>(Cumulative Reward = $269)</a:t>
            </a:r>
            <a:endParaRPr lang="en-US" sz="2200" dirty="0">
              <a:solidFill>
                <a:srgbClr val="009242"/>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4" name="TextBox 3">
            <a:extLst>
              <a:ext uri="{FF2B5EF4-FFF2-40B4-BE49-F238E27FC236}">
                <a16:creationId xmlns:a16="http://schemas.microsoft.com/office/drawing/2014/main" id="{C3E8E750-6FCF-4BFD-8C0E-9CD7E5B93702}"/>
              </a:ext>
            </a:extLst>
          </p:cNvPr>
          <p:cNvSpPr txBox="1"/>
          <p:nvPr/>
        </p:nvSpPr>
        <p:spPr>
          <a:xfrm>
            <a:off x="549596" y="929105"/>
            <a:ext cx="795411" cy="400110"/>
          </a:xfrm>
          <a:prstGeom prst="rect">
            <a:avLst/>
          </a:prstGeom>
          <a:noFill/>
        </p:spPr>
        <p:txBody>
          <a:bodyPr wrap="none" rtlCol="0">
            <a:spAutoFit/>
          </a:bodyPr>
          <a:lstStyle/>
          <a:p>
            <a:r>
              <a:rPr lang="en-US" sz="2000" dirty="0"/>
              <a:t>States</a:t>
            </a:r>
          </a:p>
        </p:txBody>
      </p:sp>
      <p:sp>
        <p:nvSpPr>
          <p:cNvPr id="28" name="TextBox 27">
            <a:extLst>
              <a:ext uri="{FF2B5EF4-FFF2-40B4-BE49-F238E27FC236}">
                <a16:creationId xmlns:a16="http://schemas.microsoft.com/office/drawing/2014/main" id="{5905B293-63DD-49F9-9943-FD46DAF3AA12}"/>
              </a:ext>
            </a:extLst>
          </p:cNvPr>
          <p:cNvSpPr txBox="1"/>
          <p:nvPr/>
        </p:nvSpPr>
        <p:spPr>
          <a:xfrm>
            <a:off x="606449" y="2476440"/>
            <a:ext cx="981359" cy="400110"/>
          </a:xfrm>
          <a:prstGeom prst="rect">
            <a:avLst/>
          </a:prstGeom>
          <a:noFill/>
        </p:spPr>
        <p:txBody>
          <a:bodyPr wrap="none" rtlCol="0">
            <a:spAutoFit/>
          </a:bodyPr>
          <a:lstStyle/>
          <a:p>
            <a:r>
              <a:rPr lang="en-US" sz="2000" dirty="0"/>
              <a:t>Actions</a:t>
            </a:r>
          </a:p>
        </p:txBody>
      </p:sp>
      <p:sp>
        <p:nvSpPr>
          <p:cNvPr id="31" name="TextBox 30">
            <a:extLst>
              <a:ext uri="{FF2B5EF4-FFF2-40B4-BE49-F238E27FC236}">
                <a16:creationId xmlns:a16="http://schemas.microsoft.com/office/drawing/2014/main" id="{11007A9E-DF51-41E3-BD03-9056706F8225}"/>
              </a:ext>
            </a:extLst>
          </p:cNvPr>
          <p:cNvSpPr txBox="1"/>
          <p:nvPr/>
        </p:nvSpPr>
        <p:spPr>
          <a:xfrm>
            <a:off x="5410200" y="2899828"/>
            <a:ext cx="982961" cy="400110"/>
          </a:xfrm>
          <a:prstGeom prst="rect">
            <a:avLst/>
          </a:prstGeom>
          <a:noFill/>
        </p:spPr>
        <p:txBody>
          <a:bodyPr wrap="none" rtlCol="0">
            <a:spAutoFit/>
          </a:bodyPr>
          <a:lstStyle/>
          <a:p>
            <a:r>
              <a:rPr lang="en-US" sz="2000" dirty="0"/>
              <a:t>Reward</a:t>
            </a:r>
          </a:p>
        </p:txBody>
      </p:sp>
      <p:pic>
        <p:nvPicPr>
          <p:cNvPr id="3" name="Picture 2">
            <a:extLst>
              <a:ext uri="{FF2B5EF4-FFF2-40B4-BE49-F238E27FC236}">
                <a16:creationId xmlns:a16="http://schemas.microsoft.com/office/drawing/2014/main" id="{ED82D0A5-C367-45E4-A591-E0D1954FBD4C}"/>
              </a:ext>
            </a:extLst>
          </p:cNvPr>
          <p:cNvPicPr>
            <a:picLocks noChangeAspect="1"/>
          </p:cNvPicPr>
          <p:nvPr/>
        </p:nvPicPr>
        <p:blipFill>
          <a:blip r:embed="rId3"/>
          <a:stretch>
            <a:fillRect/>
          </a:stretch>
        </p:blipFill>
        <p:spPr>
          <a:xfrm>
            <a:off x="1400477" y="821204"/>
            <a:ext cx="2485723" cy="1864292"/>
          </a:xfrm>
          <a:prstGeom prst="rect">
            <a:avLst/>
          </a:prstGeom>
        </p:spPr>
      </p:pic>
      <p:pic>
        <p:nvPicPr>
          <p:cNvPr id="6" name="Picture 5">
            <a:extLst>
              <a:ext uri="{FF2B5EF4-FFF2-40B4-BE49-F238E27FC236}">
                <a16:creationId xmlns:a16="http://schemas.microsoft.com/office/drawing/2014/main" id="{7A117F8E-FB2E-45B1-B649-D8FE549C06F2}"/>
              </a:ext>
            </a:extLst>
          </p:cNvPr>
          <p:cNvPicPr>
            <a:picLocks noChangeAspect="1"/>
          </p:cNvPicPr>
          <p:nvPr/>
        </p:nvPicPr>
        <p:blipFill>
          <a:blip r:embed="rId4"/>
          <a:stretch>
            <a:fillRect/>
          </a:stretch>
        </p:blipFill>
        <p:spPr>
          <a:xfrm>
            <a:off x="3712029" y="822857"/>
            <a:ext cx="2485723" cy="1864292"/>
          </a:xfrm>
          <a:prstGeom prst="rect">
            <a:avLst/>
          </a:prstGeom>
        </p:spPr>
      </p:pic>
      <p:pic>
        <p:nvPicPr>
          <p:cNvPr id="8" name="Picture 7">
            <a:extLst>
              <a:ext uri="{FF2B5EF4-FFF2-40B4-BE49-F238E27FC236}">
                <a16:creationId xmlns:a16="http://schemas.microsoft.com/office/drawing/2014/main" id="{378612C5-F463-41E8-A2D9-C3518618ABEB}"/>
              </a:ext>
            </a:extLst>
          </p:cNvPr>
          <p:cNvPicPr>
            <a:picLocks noChangeAspect="1"/>
          </p:cNvPicPr>
          <p:nvPr/>
        </p:nvPicPr>
        <p:blipFill>
          <a:blip r:embed="rId5"/>
          <a:stretch>
            <a:fillRect/>
          </a:stretch>
        </p:blipFill>
        <p:spPr>
          <a:xfrm>
            <a:off x="5943600" y="815444"/>
            <a:ext cx="2485723" cy="1864292"/>
          </a:xfrm>
          <a:prstGeom prst="rect">
            <a:avLst/>
          </a:prstGeom>
        </p:spPr>
      </p:pic>
      <p:pic>
        <p:nvPicPr>
          <p:cNvPr id="10" name="Picture 9">
            <a:extLst>
              <a:ext uri="{FF2B5EF4-FFF2-40B4-BE49-F238E27FC236}">
                <a16:creationId xmlns:a16="http://schemas.microsoft.com/office/drawing/2014/main" id="{7D826E4B-B52E-42DC-AB10-991B67E543C5}"/>
              </a:ext>
            </a:extLst>
          </p:cNvPr>
          <p:cNvPicPr>
            <a:picLocks noChangeAspect="1"/>
          </p:cNvPicPr>
          <p:nvPr/>
        </p:nvPicPr>
        <p:blipFill>
          <a:blip r:embed="rId6"/>
          <a:stretch>
            <a:fillRect/>
          </a:stretch>
        </p:blipFill>
        <p:spPr>
          <a:xfrm>
            <a:off x="604520" y="2721696"/>
            <a:ext cx="2503093" cy="1877321"/>
          </a:xfrm>
          <a:prstGeom prst="rect">
            <a:avLst/>
          </a:prstGeom>
        </p:spPr>
      </p:pic>
      <p:pic>
        <p:nvPicPr>
          <p:cNvPr id="14" name="Picture 13">
            <a:extLst>
              <a:ext uri="{FF2B5EF4-FFF2-40B4-BE49-F238E27FC236}">
                <a16:creationId xmlns:a16="http://schemas.microsoft.com/office/drawing/2014/main" id="{73E8C036-6C99-473A-B8D2-94B165433732}"/>
              </a:ext>
            </a:extLst>
          </p:cNvPr>
          <p:cNvPicPr>
            <a:picLocks noChangeAspect="1"/>
          </p:cNvPicPr>
          <p:nvPr/>
        </p:nvPicPr>
        <p:blipFill>
          <a:blip r:embed="rId7"/>
          <a:stretch>
            <a:fillRect/>
          </a:stretch>
        </p:blipFill>
        <p:spPr>
          <a:xfrm>
            <a:off x="2895600" y="2721696"/>
            <a:ext cx="2509873" cy="1882405"/>
          </a:xfrm>
          <a:prstGeom prst="rect">
            <a:avLst/>
          </a:prstGeom>
        </p:spPr>
      </p:pic>
      <p:pic>
        <p:nvPicPr>
          <p:cNvPr id="16" name="Picture 15">
            <a:extLst>
              <a:ext uri="{FF2B5EF4-FFF2-40B4-BE49-F238E27FC236}">
                <a16:creationId xmlns:a16="http://schemas.microsoft.com/office/drawing/2014/main" id="{E2AFA44B-BF39-417E-B952-48C0E5B42AD1}"/>
              </a:ext>
            </a:extLst>
          </p:cNvPr>
          <p:cNvPicPr>
            <a:picLocks noChangeAspect="1"/>
          </p:cNvPicPr>
          <p:nvPr/>
        </p:nvPicPr>
        <p:blipFill>
          <a:blip r:embed="rId8"/>
          <a:stretch>
            <a:fillRect/>
          </a:stretch>
        </p:blipFill>
        <p:spPr>
          <a:xfrm>
            <a:off x="6113405" y="2716611"/>
            <a:ext cx="2509873" cy="1882405"/>
          </a:xfrm>
          <a:prstGeom prst="rect">
            <a:avLst/>
          </a:prstGeom>
        </p:spPr>
      </p:pic>
    </p:spTree>
    <p:extLst>
      <p:ext uri="{BB962C8B-B14F-4D97-AF65-F5344CB8AC3E}">
        <p14:creationId xmlns:p14="http://schemas.microsoft.com/office/powerpoint/2010/main" val="142725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929880" cy="430887"/>
          </a:xfrm>
          <a:prstGeom prst="rect">
            <a:avLst/>
          </a:prstGeom>
          <a:noFill/>
        </p:spPr>
        <p:txBody>
          <a:bodyPr wrap="square" rtlCol="0">
            <a:spAutoFit/>
          </a:bodyPr>
          <a:lstStyle/>
          <a:p>
            <a:r>
              <a:rPr lang="en-US" sz="2200" b="1" dirty="0">
                <a:solidFill>
                  <a:srgbClr val="C8102E"/>
                </a:solidFill>
                <a:latin typeface="Univers 75 Black" charset="0"/>
                <a:ea typeface="Univers 75 Black" charset="0"/>
                <a:cs typeface="Univers 75 Black" charset="0"/>
              </a:rPr>
              <a:t>Field 1 Simulation – Re-Baseline </a:t>
            </a:r>
            <a:r>
              <a:rPr lang="en-US" sz="2200" b="1" dirty="0">
                <a:solidFill>
                  <a:srgbClr val="009242"/>
                </a:solidFill>
                <a:latin typeface="Univers 75 Black" charset="0"/>
                <a:ea typeface="Univers 75 Black" charset="0"/>
                <a:cs typeface="Univers 75 Black" charset="0"/>
              </a:rPr>
              <a:t>(Cumulative Reward = $280)</a:t>
            </a:r>
            <a:endParaRPr lang="en-US" sz="2200" dirty="0">
              <a:solidFill>
                <a:srgbClr val="009242"/>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4" name="TextBox 3">
            <a:extLst>
              <a:ext uri="{FF2B5EF4-FFF2-40B4-BE49-F238E27FC236}">
                <a16:creationId xmlns:a16="http://schemas.microsoft.com/office/drawing/2014/main" id="{C3E8E750-6FCF-4BFD-8C0E-9CD7E5B93702}"/>
              </a:ext>
            </a:extLst>
          </p:cNvPr>
          <p:cNvSpPr txBox="1"/>
          <p:nvPr/>
        </p:nvSpPr>
        <p:spPr>
          <a:xfrm>
            <a:off x="587829" y="826599"/>
            <a:ext cx="3891280" cy="1200329"/>
          </a:xfrm>
          <a:prstGeom prst="rect">
            <a:avLst/>
          </a:prstGeom>
          <a:noFill/>
        </p:spPr>
        <p:txBody>
          <a:bodyPr wrap="square" rtlCol="0">
            <a:spAutoFit/>
          </a:bodyPr>
          <a:lstStyle/>
          <a:p>
            <a:r>
              <a:rPr lang="en-US" sz="1800" dirty="0"/>
              <a:t>Baseline Actions:</a:t>
            </a:r>
          </a:p>
          <a:p>
            <a:r>
              <a:rPr lang="en-US" sz="1800" dirty="0"/>
              <a:t>Requested Engine Power = 300kW</a:t>
            </a:r>
          </a:p>
          <a:p>
            <a:r>
              <a:rPr lang="en-US" sz="1800" dirty="0"/>
              <a:t>Requested Motor Power = 60kW</a:t>
            </a:r>
          </a:p>
          <a:p>
            <a:r>
              <a:rPr lang="en-US" sz="1800" dirty="0"/>
              <a:t>Combine control setting = 0.93</a:t>
            </a:r>
          </a:p>
        </p:txBody>
      </p:sp>
      <p:pic>
        <p:nvPicPr>
          <p:cNvPr id="3" name="Picture 2">
            <a:extLst>
              <a:ext uri="{FF2B5EF4-FFF2-40B4-BE49-F238E27FC236}">
                <a16:creationId xmlns:a16="http://schemas.microsoft.com/office/drawing/2014/main" id="{8C10AE79-E4B5-4057-8197-95776771FB26}"/>
              </a:ext>
            </a:extLst>
          </p:cNvPr>
          <p:cNvPicPr>
            <a:picLocks noChangeAspect="1"/>
          </p:cNvPicPr>
          <p:nvPr/>
        </p:nvPicPr>
        <p:blipFill>
          <a:blip r:embed="rId3"/>
          <a:stretch>
            <a:fillRect/>
          </a:stretch>
        </p:blipFill>
        <p:spPr>
          <a:xfrm>
            <a:off x="4566204" y="1824453"/>
            <a:ext cx="3739595" cy="2804696"/>
          </a:xfrm>
          <a:prstGeom prst="rect">
            <a:avLst/>
          </a:prstGeom>
        </p:spPr>
      </p:pic>
      <p:pic>
        <p:nvPicPr>
          <p:cNvPr id="7" name="Picture 6">
            <a:extLst>
              <a:ext uri="{FF2B5EF4-FFF2-40B4-BE49-F238E27FC236}">
                <a16:creationId xmlns:a16="http://schemas.microsoft.com/office/drawing/2014/main" id="{A154F2A0-B9B6-4E40-9A8F-2902D474D886}"/>
              </a:ext>
            </a:extLst>
          </p:cNvPr>
          <p:cNvPicPr>
            <a:picLocks noChangeAspect="1"/>
          </p:cNvPicPr>
          <p:nvPr/>
        </p:nvPicPr>
        <p:blipFill>
          <a:blip r:embed="rId4"/>
          <a:stretch>
            <a:fillRect/>
          </a:stretch>
        </p:blipFill>
        <p:spPr>
          <a:xfrm>
            <a:off x="838199" y="1824453"/>
            <a:ext cx="3739595" cy="2804696"/>
          </a:xfrm>
          <a:prstGeom prst="rect">
            <a:avLst/>
          </a:prstGeom>
        </p:spPr>
      </p:pic>
    </p:spTree>
    <p:extLst>
      <p:ext uri="{BB962C8B-B14F-4D97-AF65-F5344CB8AC3E}">
        <p14:creationId xmlns:p14="http://schemas.microsoft.com/office/powerpoint/2010/main" val="3575022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467600" cy="430887"/>
          </a:xfrm>
          <a:prstGeom prst="rect">
            <a:avLst/>
          </a:prstGeom>
          <a:noFill/>
        </p:spPr>
        <p:txBody>
          <a:bodyPr wrap="square" rtlCol="0">
            <a:spAutoFit/>
          </a:bodyPr>
          <a:lstStyle/>
          <a:p>
            <a:r>
              <a:rPr lang="en-US" sz="2200" b="1" dirty="0">
                <a:solidFill>
                  <a:srgbClr val="C8102E"/>
                </a:solidFill>
                <a:latin typeface="Univers 75 Black" charset="0"/>
              </a:rPr>
              <a:t>Results and Conclusions</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352B6CC3-4DC6-CDA0-32D2-947D14637EDA}"/>
              </a:ext>
            </a:extLst>
          </p:cNvPr>
          <p:cNvSpPr txBox="1"/>
          <p:nvPr/>
        </p:nvSpPr>
        <p:spPr>
          <a:xfrm>
            <a:off x="604520" y="914221"/>
            <a:ext cx="8006080" cy="3046988"/>
          </a:xfrm>
          <a:prstGeom prst="rect">
            <a:avLst/>
          </a:prstGeom>
          <a:noFill/>
        </p:spPr>
        <p:txBody>
          <a:bodyPr wrap="square" rtlCol="0">
            <a:spAutoFit/>
          </a:bodyPr>
          <a:lstStyle/>
          <a:p>
            <a:pPr marL="457200" indent="-457200">
              <a:buFont typeface="Arial" panose="020B0604020202020204" pitchFamily="34" charset="0"/>
              <a:buChar char="•"/>
            </a:pPr>
            <a:r>
              <a:rPr lang="en-US" dirty="0"/>
              <a:t>System model simplifications led to high reward for fixed actions </a:t>
            </a:r>
          </a:p>
          <a:p>
            <a:pPr marL="457200" indent="-457200">
              <a:buFont typeface="Arial" panose="020B0604020202020204" pitchFamily="34" charset="0"/>
              <a:buChar char="•"/>
            </a:pPr>
            <a:r>
              <a:rPr lang="en-US" dirty="0"/>
              <a:t>RL model accurately learned high-reward policy with fixed actions</a:t>
            </a:r>
          </a:p>
          <a:p>
            <a:pPr marL="457200" indent="-457200">
              <a:buFont typeface="Arial" panose="020B0604020202020204" pitchFamily="34" charset="0"/>
              <a:buChar char="•"/>
            </a:pPr>
            <a:r>
              <a:rPr lang="en-US" dirty="0"/>
              <a:t>But fixed combine control setting for highest reward was not found – is critic network limiting exploration?</a:t>
            </a:r>
          </a:p>
          <a:p>
            <a:pPr marL="457200" indent="-457200">
              <a:buFont typeface="Arial" panose="020B0604020202020204" pitchFamily="34" charset="0"/>
              <a:buChar char="•"/>
            </a:pPr>
            <a:r>
              <a:rPr lang="en-US" dirty="0"/>
              <a:t>TD-DDPG generated policy with more stable actions than PPO, but took 5x longer to train</a:t>
            </a:r>
          </a:p>
        </p:txBody>
      </p:sp>
    </p:spTree>
    <p:extLst>
      <p:ext uri="{BB962C8B-B14F-4D97-AF65-F5344CB8AC3E}">
        <p14:creationId xmlns:p14="http://schemas.microsoft.com/office/powerpoint/2010/main" val="986475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467600" cy="430887"/>
          </a:xfrm>
          <a:prstGeom prst="rect">
            <a:avLst/>
          </a:prstGeom>
          <a:noFill/>
        </p:spPr>
        <p:txBody>
          <a:bodyPr wrap="square" rtlCol="0">
            <a:spAutoFit/>
          </a:bodyPr>
          <a:lstStyle/>
          <a:p>
            <a:r>
              <a:rPr lang="en-US" sz="2200" b="1" dirty="0">
                <a:solidFill>
                  <a:srgbClr val="C8102E"/>
                </a:solidFill>
                <a:latin typeface="Univers 75 Black" charset="0"/>
              </a:rPr>
              <a:t>Future Work – Improve Combine Control Setting Action</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352B6CC3-4DC6-CDA0-32D2-947D14637EDA}"/>
              </a:ext>
            </a:extLst>
          </p:cNvPr>
          <p:cNvSpPr txBox="1"/>
          <p:nvPr/>
        </p:nvSpPr>
        <p:spPr>
          <a:xfrm>
            <a:off x="604520" y="914221"/>
            <a:ext cx="8006080" cy="1200329"/>
          </a:xfrm>
          <a:prstGeom prst="rect">
            <a:avLst/>
          </a:prstGeom>
          <a:noFill/>
        </p:spPr>
        <p:txBody>
          <a:bodyPr wrap="square" rtlCol="0">
            <a:spAutoFit/>
          </a:bodyPr>
          <a:lstStyle/>
          <a:p>
            <a:pPr marL="457200" indent="-457200">
              <a:buFont typeface="Arial" panose="020B0604020202020204" pitchFamily="34" charset="0"/>
              <a:buChar char="•"/>
            </a:pPr>
            <a:r>
              <a:rPr lang="en-US" dirty="0"/>
              <a:t>Normalize states and actions?</a:t>
            </a:r>
          </a:p>
          <a:p>
            <a:pPr marL="457200" indent="-457200">
              <a:buFont typeface="Arial" panose="020B0604020202020204" pitchFamily="34" charset="0"/>
              <a:buChar char="•"/>
            </a:pPr>
            <a:r>
              <a:rPr lang="en-US" dirty="0"/>
              <a:t>Optimizer and learning rate?</a:t>
            </a:r>
          </a:p>
          <a:p>
            <a:pPr marL="457200" indent="-457200">
              <a:buFont typeface="Arial" panose="020B0604020202020204" pitchFamily="34" charset="0"/>
              <a:buChar char="•"/>
            </a:pPr>
            <a:r>
              <a:rPr lang="en-US" dirty="0"/>
              <a:t>More hidden layers for value or policy networks or both?</a:t>
            </a:r>
          </a:p>
        </p:txBody>
      </p:sp>
    </p:spTree>
    <p:extLst>
      <p:ext uri="{BB962C8B-B14F-4D97-AF65-F5344CB8AC3E}">
        <p14:creationId xmlns:p14="http://schemas.microsoft.com/office/powerpoint/2010/main" val="996657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467600" cy="430887"/>
          </a:xfrm>
          <a:prstGeom prst="rect">
            <a:avLst/>
          </a:prstGeom>
          <a:noFill/>
        </p:spPr>
        <p:txBody>
          <a:bodyPr wrap="square" rtlCol="0">
            <a:spAutoFit/>
          </a:bodyPr>
          <a:lstStyle/>
          <a:p>
            <a:r>
              <a:rPr lang="en-US" sz="2200" b="1" dirty="0">
                <a:solidFill>
                  <a:srgbClr val="C8102E"/>
                </a:solidFill>
                <a:latin typeface="Univers 75 Black" charset="0"/>
              </a:rPr>
              <a:t>References</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352B6CC3-4DC6-CDA0-32D2-947D14637EDA}"/>
              </a:ext>
            </a:extLst>
          </p:cNvPr>
          <p:cNvSpPr txBox="1"/>
          <p:nvPr/>
        </p:nvSpPr>
        <p:spPr>
          <a:xfrm>
            <a:off x="604520" y="914221"/>
            <a:ext cx="8006080" cy="3416320"/>
          </a:xfrm>
          <a:prstGeom prst="rect">
            <a:avLst/>
          </a:prstGeom>
          <a:noFill/>
        </p:spPr>
        <p:txBody>
          <a:bodyPr wrap="square" rtlCol="0">
            <a:spAutoFit/>
          </a:bodyPr>
          <a:lstStyle/>
          <a:p>
            <a:pPr marL="457200" indent="-457200">
              <a:buFont typeface="+mj-lt"/>
              <a:buAutoNum type="arabicPeriod"/>
            </a:pPr>
            <a:r>
              <a:rPr lang="en-US" sz="1200" dirty="0"/>
              <a:t>De </a:t>
            </a:r>
            <a:r>
              <a:rPr lang="en-US" sz="1200" dirty="0" err="1"/>
              <a:t>Baerdemaeker</a:t>
            </a:r>
            <a:r>
              <a:rPr lang="en-US" sz="1200" dirty="0"/>
              <a:t>, </a:t>
            </a:r>
            <a:r>
              <a:rPr lang="en-US" sz="1200" dirty="0" err="1"/>
              <a:t>Josse</a:t>
            </a:r>
            <a:r>
              <a:rPr lang="en-US" sz="1200" dirty="0"/>
              <a:t>, and </a:t>
            </a:r>
            <a:r>
              <a:rPr lang="en-US" sz="1200" dirty="0" err="1"/>
              <a:t>Wouter</a:t>
            </a:r>
            <a:r>
              <a:rPr lang="en-US" sz="1200" dirty="0"/>
              <a:t> </a:t>
            </a:r>
            <a:r>
              <a:rPr lang="en-US" sz="1200" dirty="0" err="1"/>
              <a:t>Saeys</a:t>
            </a:r>
            <a:r>
              <a:rPr lang="en-US" sz="1200" dirty="0"/>
              <a:t>. "Advanced control of combine harvesters." </a:t>
            </a:r>
            <a:r>
              <a:rPr lang="en-US" sz="1200" i="1" dirty="0"/>
              <a:t>IFAC Proceedings Volumes</a:t>
            </a:r>
            <a:r>
              <a:rPr lang="en-US" sz="1200" dirty="0"/>
              <a:t> 46, no. 18 (2013): 1-5.</a:t>
            </a:r>
          </a:p>
          <a:p>
            <a:pPr marL="457200" indent="-457200">
              <a:buFont typeface="+mj-lt"/>
              <a:buAutoNum type="arabicPeriod"/>
            </a:pPr>
            <a:r>
              <a:rPr lang="en-US" sz="1200" dirty="0" err="1"/>
              <a:t>Humberg</a:t>
            </a:r>
            <a:r>
              <a:rPr lang="en-US" sz="1200" dirty="0"/>
              <a:t>, D.  “Chapter 36: Profitability can be Enhanced by Reducing Corn Harvest Losses”, </a:t>
            </a:r>
            <a:r>
              <a:rPr lang="en-US" sz="1200" i="1" dirty="0" err="1"/>
              <a:t>iGrow</a:t>
            </a:r>
            <a:r>
              <a:rPr lang="en-US" sz="1200" i="1" dirty="0"/>
              <a:t> Corn Best Management Practices</a:t>
            </a:r>
            <a:r>
              <a:rPr lang="en-US" sz="1200" dirty="0"/>
              <a:t>, South Dakota State University Extension, 2019.</a:t>
            </a:r>
          </a:p>
          <a:p>
            <a:pPr marL="457200" indent="-457200">
              <a:buFont typeface="+mj-lt"/>
              <a:buAutoNum type="arabicPeriod"/>
            </a:pPr>
            <a:r>
              <a:rPr lang="en-US" sz="1200" dirty="0" err="1"/>
              <a:t>Humberg</a:t>
            </a:r>
            <a:r>
              <a:rPr lang="en-US" sz="1200" dirty="0"/>
              <a:t>, D.  “Chapter 37: Combine Adjustments to Reduce Harvest Losses”, </a:t>
            </a:r>
            <a:r>
              <a:rPr lang="en-US" sz="1200" i="1" dirty="0" err="1"/>
              <a:t>iGrow</a:t>
            </a:r>
            <a:r>
              <a:rPr lang="en-US" sz="1200" i="1" dirty="0"/>
              <a:t> Corn Best Management Practices , </a:t>
            </a:r>
            <a:r>
              <a:rPr lang="en-US" sz="1200" dirty="0"/>
              <a:t>South Dakota State University Extension, 2019.</a:t>
            </a:r>
          </a:p>
          <a:p>
            <a:pPr marL="457200" indent="-457200">
              <a:buFont typeface="+mj-lt"/>
              <a:buAutoNum type="arabicPeriod"/>
            </a:pPr>
            <a:r>
              <a:rPr lang="en-US" sz="1200" dirty="0"/>
              <a:t>Fan, J., et.al., “A Novel Power Management Strategy for Hybrid Off-Road Vehicles”, Control Engineering Practice, Vol 101 (2020), Elsevier. doi:10.1016/conengprac.2020.104452</a:t>
            </a:r>
          </a:p>
          <a:p>
            <a:pPr marL="457200" indent="-457200">
              <a:buFont typeface="+mj-lt"/>
              <a:buAutoNum type="arabicPeriod"/>
            </a:pPr>
            <a:r>
              <a:rPr lang="en-US" sz="1200" dirty="0" err="1"/>
              <a:t>Moreda</a:t>
            </a:r>
            <a:r>
              <a:rPr lang="en-US" sz="1200" dirty="0"/>
              <a:t>, G. P., M. A. Muñoz-García, and P. J. E. C. Barreiro. "High voltage electrification of tractor and agricultural machinery–A review." </a:t>
            </a:r>
            <a:r>
              <a:rPr lang="en-US" sz="1200" i="1" dirty="0"/>
              <a:t>Energy Conversion and Management</a:t>
            </a:r>
            <a:r>
              <a:rPr lang="en-US" sz="1200" dirty="0"/>
              <a:t> 115 (2016): 117-131.</a:t>
            </a:r>
          </a:p>
          <a:p>
            <a:pPr marL="457200" indent="-457200">
              <a:buFont typeface="+mj-lt"/>
              <a:buAutoNum type="arabicPeriod"/>
            </a:pPr>
            <a:r>
              <a:rPr lang="en-US" sz="1200" dirty="0"/>
              <a:t>Ganesh, Akhil </a:t>
            </a:r>
            <a:r>
              <a:rPr lang="en-US" sz="1200" dirty="0" err="1"/>
              <a:t>Hannegudda</a:t>
            </a:r>
            <a:r>
              <a:rPr lang="en-US" sz="1200" dirty="0"/>
              <a:t>, and Bin Xu. "A review of reinforcement learning based energy management systems for electrified powertrains: Progress, challenge, and potential solution." </a:t>
            </a:r>
            <a:r>
              <a:rPr lang="en-US" sz="1200" i="1" dirty="0"/>
              <a:t>Renewable and Sustainable Energy Reviews</a:t>
            </a:r>
            <a:r>
              <a:rPr lang="en-US" sz="1200" dirty="0"/>
              <a:t> 154 (2022): 111833.</a:t>
            </a:r>
          </a:p>
          <a:p>
            <a:pPr marL="457200" indent="-457200">
              <a:buFont typeface="+mj-lt"/>
              <a:buAutoNum type="arabicPeriod"/>
            </a:pPr>
            <a:r>
              <a:rPr lang="en-US" sz="1200" dirty="0"/>
              <a:t>Yao, </a:t>
            </a:r>
            <a:r>
              <a:rPr lang="en-US" sz="1200" dirty="0" err="1"/>
              <a:t>Zhengyu</a:t>
            </a:r>
            <a:r>
              <a:rPr lang="en-US" sz="1200" dirty="0"/>
              <a:t>, Hwan-</a:t>
            </a:r>
            <a:r>
              <a:rPr lang="en-US" sz="1200" dirty="0" err="1"/>
              <a:t>Sik</a:t>
            </a:r>
            <a:r>
              <a:rPr lang="en-US" sz="1200" dirty="0"/>
              <a:t> Yoon, and Yang-Ki Hong. "Control of hybrid electric vehicle powertrain using offline-online hybrid reinforcement learning." </a:t>
            </a:r>
            <a:r>
              <a:rPr lang="en-US" sz="1200" i="1" dirty="0"/>
              <a:t>Energies</a:t>
            </a:r>
            <a:r>
              <a:rPr lang="en-US" sz="1200" dirty="0"/>
              <a:t> 16, no. 2 (2023): 652.</a:t>
            </a:r>
          </a:p>
          <a:p>
            <a:pPr marL="457200" indent="-457200">
              <a:buFont typeface="+mj-lt"/>
              <a:buAutoNum type="arabicPeriod"/>
            </a:pPr>
            <a:r>
              <a:rPr lang="en-US" sz="1200" dirty="0"/>
              <a:t>Li, Yuecheng, </a:t>
            </a:r>
            <a:r>
              <a:rPr lang="en-US" sz="1200" dirty="0" err="1"/>
              <a:t>Hongwen</a:t>
            </a:r>
            <a:r>
              <a:rPr lang="en-US" sz="1200" dirty="0"/>
              <a:t> He, Amir </a:t>
            </a:r>
            <a:r>
              <a:rPr lang="en-US" sz="1200" dirty="0" err="1"/>
              <a:t>Khajepour</a:t>
            </a:r>
            <a:r>
              <a:rPr lang="en-US" sz="1200" dirty="0"/>
              <a:t>, Yong Chen, Weiwei </a:t>
            </a:r>
            <a:r>
              <a:rPr lang="en-US" sz="1200" dirty="0" err="1"/>
              <a:t>Huo</a:t>
            </a:r>
            <a:r>
              <a:rPr lang="en-US" sz="1200" dirty="0"/>
              <a:t>, and Hao Wang. "Deep reinforcement learning for intelligent energy management systems of hybrid-electric powertrains: Recent advances, open issues, and prospects." </a:t>
            </a:r>
            <a:r>
              <a:rPr lang="en-US" sz="1200" i="1" dirty="0"/>
              <a:t>IEEE Transactions on Transportation Electrification</a:t>
            </a:r>
            <a:r>
              <a:rPr lang="en-US" sz="1200" dirty="0"/>
              <a:t> (2024).</a:t>
            </a:r>
          </a:p>
        </p:txBody>
      </p:sp>
    </p:spTree>
    <p:extLst>
      <p:ext uri="{BB962C8B-B14F-4D97-AF65-F5344CB8AC3E}">
        <p14:creationId xmlns:p14="http://schemas.microsoft.com/office/powerpoint/2010/main" val="544027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467600" cy="430887"/>
          </a:xfrm>
          <a:prstGeom prst="rect">
            <a:avLst/>
          </a:prstGeom>
          <a:noFill/>
        </p:spPr>
        <p:txBody>
          <a:bodyPr wrap="square" rtlCol="0">
            <a:spAutoFit/>
          </a:bodyPr>
          <a:lstStyle/>
          <a:p>
            <a:r>
              <a:rPr lang="en-US" sz="2200" b="1" dirty="0">
                <a:solidFill>
                  <a:srgbClr val="C8102E"/>
                </a:solidFill>
                <a:latin typeface="Univers 75 Black" charset="0"/>
              </a:rPr>
              <a:t>Presentation Feedback – Actions for Report</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352B6CC3-4DC6-CDA0-32D2-947D14637EDA}"/>
              </a:ext>
            </a:extLst>
          </p:cNvPr>
          <p:cNvSpPr txBox="1"/>
          <p:nvPr/>
        </p:nvSpPr>
        <p:spPr>
          <a:xfrm>
            <a:off x="604520" y="914221"/>
            <a:ext cx="8006080" cy="646331"/>
          </a:xfrm>
          <a:prstGeom prst="rect">
            <a:avLst/>
          </a:prstGeom>
          <a:noFill/>
        </p:spPr>
        <p:txBody>
          <a:bodyPr wrap="square" rtlCol="0">
            <a:spAutoFit/>
          </a:bodyPr>
          <a:lstStyle/>
          <a:p>
            <a:pPr marL="457200" indent="-457200">
              <a:buFont typeface="+mj-lt"/>
              <a:buAutoNum type="arabicPeriod"/>
            </a:pPr>
            <a:r>
              <a:rPr lang="en-US" sz="1200" dirty="0"/>
              <a:t>Make RL training plots final report.  Loss from training.</a:t>
            </a:r>
          </a:p>
          <a:p>
            <a:pPr marL="457200" indent="-457200">
              <a:buFont typeface="+mj-lt"/>
              <a:buAutoNum type="arabicPeriod"/>
            </a:pPr>
            <a:r>
              <a:rPr lang="en-US" sz="1200" dirty="0"/>
              <a:t>Extend learning for PPO and DDPG to same number of episodes.</a:t>
            </a:r>
          </a:p>
          <a:p>
            <a:pPr marL="457200" indent="-457200">
              <a:buFont typeface="+mj-lt"/>
              <a:buAutoNum type="arabicPeriod"/>
            </a:pPr>
            <a:r>
              <a:rPr lang="en-US" sz="1200" dirty="0"/>
              <a:t>Correct reward function?</a:t>
            </a:r>
          </a:p>
        </p:txBody>
      </p:sp>
    </p:spTree>
    <p:extLst>
      <p:ext uri="{BB962C8B-B14F-4D97-AF65-F5344CB8AC3E}">
        <p14:creationId xmlns:p14="http://schemas.microsoft.com/office/powerpoint/2010/main" val="349070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548880" cy="430887"/>
          </a:xfrm>
          <a:prstGeom prst="rect">
            <a:avLst/>
          </a:prstGeom>
          <a:noFill/>
        </p:spPr>
        <p:txBody>
          <a:bodyPr wrap="square" rtlCol="0">
            <a:spAutoFit/>
          </a:bodyPr>
          <a:lstStyle/>
          <a:p>
            <a:r>
              <a:rPr lang="en-US" sz="2200" b="1" dirty="0">
                <a:solidFill>
                  <a:srgbClr val="C8102E"/>
                </a:solidFill>
                <a:latin typeface="Univers 75 Black" charset="0"/>
                <a:ea typeface="Univers 75 Black" charset="0"/>
                <a:cs typeface="Univers 75 Black" charset="0"/>
              </a:rPr>
              <a:t>Autonomous Hybrid Combine Harvester Control</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pic>
        <p:nvPicPr>
          <p:cNvPr id="5" name="Picture 4">
            <a:extLst>
              <a:ext uri="{FF2B5EF4-FFF2-40B4-BE49-F238E27FC236}">
                <a16:creationId xmlns:a16="http://schemas.microsoft.com/office/drawing/2014/main" id="{77969383-A193-4847-845A-D158CC66F792}"/>
              </a:ext>
            </a:extLst>
          </p:cNvPr>
          <p:cNvPicPr>
            <a:picLocks noChangeAspect="1"/>
          </p:cNvPicPr>
          <p:nvPr/>
        </p:nvPicPr>
        <p:blipFill>
          <a:blip r:embed="rId3"/>
          <a:stretch>
            <a:fillRect/>
          </a:stretch>
        </p:blipFill>
        <p:spPr>
          <a:xfrm>
            <a:off x="604520" y="1311122"/>
            <a:ext cx="3815080" cy="2774604"/>
          </a:xfrm>
          <a:prstGeom prst="rect">
            <a:avLst/>
          </a:prstGeom>
        </p:spPr>
      </p:pic>
      <p:sp>
        <p:nvSpPr>
          <p:cNvPr id="6" name="TextBox 5">
            <a:extLst>
              <a:ext uri="{FF2B5EF4-FFF2-40B4-BE49-F238E27FC236}">
                <a16:creationId xmlns:a16="http://schemas.microsoft.com/office/drawing/2014/main" id="{87664C03-F671-4D2E-A36B-3D5E02A6AE06}"/>
              </a:ext>
            </a:extLst>
          </p:cNvPr>
          <p:cNvSpPr txBox="1"/>
          <p:nvPr/>
        </p:nvSpPr>
        <p:spPr>
          <a:xfrm>
            <a:off x="1836458" y="4085255"/>
            <a:ext cx="1351204" cy="307777"/>
          </a:xfrm>
          <a:prstGeom prst="rect">
            <a:avLst/>
          </a:prstGeom>
          <a:noFill/>
        </p:spPr>
        <p:txBody>
          <a:bodyPr wrap="none" rtlCol="0">
            <a:spAutoFit/>
          </a:bodyPr>
          <a:lstStyle/>
          <a:p>
            <a:r>
              <a:rPr lang="en-US" sz="1400" dirty="0"/>
              <a:t>www.deere.com</a:t>
            </a:r>
          </a:p>
        </p:txBody>
      </p:sp>
      <p:sp>
        <p:nvSpPr>
          <p:cNvPr id="10" name="TextBox 9">
            <a:extLst>
              <a:ext uri="{FF2B5EF4-FFF2-40B4-BE49-F238E27FC236}">
                <a16:creationId xmlns:a16="http://schemas.microsoft.com/office/drawing/2014/main" id="{685D3EE0-C580-4B7C-BA0A-FC50BC3C994D}"/>
              </a:ext>
            </a:extLst>
          </p:cNvPr>
          <p:cNvSpPr txBox="1"/>
          <p:nvPr/>
        </p:nvSpPr>
        <p:spPr>
          <a:xfrm>
            <a:off x="604520" y="819150"/>
            <a:ext cx="8006080" cy="338554"/>
          </a:xfrm>
          <a:prstGeom prst="rect">
            <a:avLst/>
          </a:prstGeom>
          <a:noFill/>
        </p:spPr>
        <p:txBody>
          <a:bodyPr wrap="square" rtlCol="0">
            <a:spAutoFit/>
          </a:bodyPr>
          <a:lstStyle/>
          <a:p>
            <a:r>
              <a:rPr lang="en-US" sz="1600" dirty="0"/>
              <a:t>Goal:  Maximize grain harvested, minimize energy consumption, complete field in allotted time</a:t>
            </a:r>
          </a:p>
        </p:txBody>
      </p:sp>
      <p:pic>
        <p:nvPicPr>
          <p:cNvPr id="31" name="Picture 30">
            <a:extLst>
              <a:ext uri="{FF2B5EF4-FFF2-40B4-BE49-F238E27FC236}">
                <a16:creationId xmlns:a16="http://schemas.microsoft.com/office/drawing/2014/main" id="{FC8022F2-8312-4861-B98D-57CDA99C6CDB}"/>
              </a:ext>
            </a:extLst>
          </p:cNvPr>
          <p:cNvPicPr>
            <a:picLocks noChangeAspect="1"/>
          </p:cNvPicPr>
          <p:nvPr/>
        </p:nvPicPr>
        <p:blipFill>
          <a:blip r:embed="rId4"/>
          <a:stretch>
            <a:fillRect/>
          </a:stretch>
        </p:blipFill>
        <p:spPr>
          <a:xfrm>
            <a:off x="4820920" y="1639244"/>
            <a:ext cx="3718560" cy="2118360"/>
          </a:xfrm>
          <a:prstGeom prst="rect">
            <a:avLst/>
          </a:prstGeom>
        </p:spPr>
      </p:pic>
      <p:sp>
        <p:nvSpPr>
          <p:cNvPr id="32" name="TextBox 31">
            <a:extLst>
              <a:ext uri="{FF2B5EF4-FFF2-40B4-BE49-F238E27FC236}">
                <a16:creationId xmlns:a16="http://schemas.microsoft.com/office/drawing/2014/main" id="{3168D17D-041F-4899-9F83-DB41EAAFC049}"/>
              </a:ext>
            </a:extLst>
          </p:cNvPr>
          <p:cNvSpPr txBox="1"/>
          <p:nvPr/>
        </p:nvSpPr>
        <p:spPr>
          <a:xfrm>
            <a:off x="4820920" y="3823645"/>
            <a:ext cx="3736472" cy="523220"/>
          </a:xfrm>
          <a:prstGeom prst="rect">
            <a:avLst/>
          </a:prstGeom>
          <a:noFill/>
        </p:spPr>
        <p:txBody>
          <a:bodyPr wrap="none" rtlCol="0">
            <a:spAutoFit/>
          </a:bodyPr>
          <a:lstStyle/>
          <a:p>
            <a:r>
              <a:rPr lang="en-US" sz="1400" dirty="0">
                <a:hlinkClick r:id="rId5"/>
              </a:rPr>
              <a:t>https://www.youtube.com/watch?v=ZzX8sLiJiHI</a:t>
            </a:r>
            <a:endParaRPr lang="en-US" sz="1400" dirty="0"/>
          </a:p>
          <a:p>
            <a:endParaRPr lang="en-US" sz="1400" dirty="0"/>
          </a:p>
        </p:txBody>
      </p:sp>
    </p:spTree>
    <p:extLst>
      <p:ext uri="{BB962C8B-B14F-4D97-AF65-F5344CB8AC3E}">
        <p14:creationId xmlns:p14="http://schemas.microsoft.com/office/powerpoint/2010/main" val="394531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5E288B-5455-472E-8616-06BC40EADFBC}"/>
              </a:ext>
            </a:extLst>
          </p:cNvPr>
          <p:cNvPicPr>
            <a:picLocks noChangeAspect="1"/>
          </p:cNvPicPr>
          <p:nvPr/>
        </p:nvPicPr>
        <p:blipFill>
          <a:blip r:embed="rId3"/>
          <a:stretch>
            <a:fillRect/>
          </a:stretch>
        </p:blipFill>
        <p:spPr>
          <a:xfrm>
            <a:off x="902325" y="1490198"/>
            <a:ext cx="3669675" cy="2752256"/>
          </a:xfrm>
          <a:prstGeom prst="rect">
            <a:avLst/>
          </a:prstGeom>
        </p:spPr>
      </p:pic>
      <p:sp>
        <p:nvSpPr>
          <p:cNvPr id="11" name="TextBox 10"/>
          <p:cNvSpPr txBox="1"/>
          <p:nvPr/>
        </p:nvSpPr>
        <p:spPr>
          <a:xfrm>
            <a:off x="604520" y="278309"/>
            <a:ext cx="7548880" cy="430887"/>
          </a:xfrm>
          <a:prstGeom prst="rect">
            <a:avLst/>
          </a:prstGeom>
          <a:noFill/>
        </p:spPr>
        <p:txBody>
          <a:bodyPr wrap="square" rtlCol="0">
            <a:spAutoFit/>
          </a:bodyPr>
          <a:lstStyle/>
          <a:p>
            <a:r>
              <a:rPr lang="en-US" sz="2200" b="1" dirty="0">
                <a:solidFill>
                  <a:srgbClr val="C8102E"/>
                </a:solidFill>
                <a:latin typeface="Univers 75 Black" charset="0"/>
                <a:ea typeface="Univers 75 Black" charset="0"/>
                <a:cs typeface="Univers 75 Black" charset="0"/>
              </a:rPr>
              <a:t>Environment – Field</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pic>
        <p:nvPicPr>
          <p:cNvPr id="8" name="Picture 7">
            <a:extLst>
              <a:ext uri="{FF2B5EF4-FFF2-40B4-BE49-F238E27FC236}">
                <a16:creationId xmlns:a16="http://schemas.microsoft.com/office/drawing/2014/main" id="{7257C5EC-2F3B-462E-B6D1-DA7C789906AC}"/>
              </a:ext>
            </a:extLst>
          </p:cNvPr>
          <p:cNvPicPr>
            <a:picLocks noChangeAspect="1"/>
          </p:cNvPicPr>
          <p:nvPr/>
        </p:nvPicPr>
        <p:blipFill>
          <a:blip r:embed="rId4"/>
          <a:stretch>
            <a:fillRect/>
          </a:stretch>
        </p:blipFill>
        <p:spPr>
          <a:xfrm>
            <a:off x="4572000" y="1490198"/>
            <a:ext cx="3669672" cy="2752254"/>
          </a:xfrm>
          <a:prstGeom prst="rect">
            <a:avLst/>
          </a:prstGeom>
        </p:spPr>
      </p:pic>
      <p:sp>
        <p:nvSpPr>
          <p:cNvPr id="31" name="TextBox 30">
            <a:extLst>
              <a:ext uri="{FF2B5EF4-FFF2-40B4-BE49-F238E27FC236}">
                <a16:creationId xmlns:a16="http://schemas.microsoft.com/office/drawing/2014/main" id="{07028BF9-9257-4DC1-94EE-82BBE7813815}"/>
              </a:ext>
            </a:extLst>
          </p:cNvPr>
          <p:cNvSpPr txBox="1"/>
          <p:nvPr/>
        </p:nvSpPr>
        <p:spPr>
          <a:xfrm>
            <a:off x="1973973" y="4239420"/>
            <a:ext cx="1526380" cy="307777"/>
          </a:xfrm>
          <a:prstGeom prst="rect">
            <a:avLst/>
          </a:prstGeom>
          <a:noFill/>
        </p:spPr>
        <p:txBody>
          <a:bodyPr wrap="none" rtlCol="0">
            <a:spAutoFit/>
          </a:bodyPr>
          <a:lstStyle/>
          <a:p>
            <a:r>
              <a:rPr lang="en-US" sz="1400" dirty="0"/>
              <a:t>Crop volume map</a:t>
            </a:r>
          </a:p>
        </p:txBody>
      </p:sp>
      <p:sp>
        <p:nvSpPr>
          <p:cNvPr id="32" name="TextBox 31">
            <a:extLst>
              <a:ext uri="{FF2B5EF4-FFF2-40B4-BE49-F238E27FC236}">
                <a16:creationId xmlns:a16="http://schemas.microsoft.com/office/drawing/2014/main" id="{8D28A5D6-D5E4-4581-A1A5-722491BFA742}"/>
              </a:ext>
            </a:extLst>
          </p:cNvPr>
          <p:cNvSpPr txBox="1"/>
          <p:nvPr/>
        </p:nvSpPr>
        <p:spPr>
          <a:xfrm>
            <a:off x="5618800" y="4239421"/>
            <a:ext cx="1576072" cy="307777"/>
          </a:xfrm>
          <a:prstGeom prst="rect">
            <a:avLst/>
          </a:prstGeom>
          <a:noFill/>
        </p:spPr>
        <p:txBody>
          <a:bodyPr wrap="none" rtlCol="0">
            <a:spAutoFit/>
          </a:bodyPr>
          <a:lstStyle/>
          <a:p>
            <a:r>
              <a:rPr lang="en-US" sz="1400" dirty="0"/>
              <a:t>Grain volume map</a:t>
            </a:r>
          </a:p>
        </p:txBody>
      </p:sp>
      <p:sp>
        <p:nvSpPr>
          <p:cNvPr id="9" name="TextBox 8">
            <a:extLst>
              <a:ext uri="{FF2B5EF4-FFF2-40B4-BE49-F238E27FC236}">
                <a16:creationId xmlns:a16="http://schemas.microsoft.com/office/drawing/2014/main" id="{A2FBC666-03ED-4FE5-BF83-EAF13BCAC1F6}"/>
              </a:ext>
            </a:extLst>
          </p:cNvPr>
          <p:cNvSpPr txBox="1"/>
          <p:nvPr/>
        </p:nvSpPr>
        <p:spPr>
          <a:xfrm>
            <a:off x="2049558" y="974817"/>
            <a:ext cx="5181600" cy="369332"/>
          </a:xfrm>
          <a:prstGeom prst="rect">
            <a:avLst/>
          </a:prstGeom>
          <a:noFill/>
        </p:spPr>
        <p:txBody>
          <a:bodyPr wrap="square" rtlCol="0">
            <a:spAutoFit/>
          </a:bodyPr>
          <a:lstStyle/>
          <a:p>
            <a:r>
              <a:rPr lang="en-US" sz="1800" dirty="0"/>
              <a:t>Changing crop conditions generate dynamic states [1]</a:t>
            </a:r>
          </a:p>
        </p:txBody>
      </p:sp>
    </p:spTree>
    <p:extLst>
      <p:ext uri="{BB962C8B-B14F-4D97-AF65-F5344CB8AC3E}">
        <p14:creationId xmlns:p14="http://schemas.microsoft.com/office/powerpoint/2010/main" val="279509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548880" cy="430887"/>
          </a:xfrm>
          <a:prstGeom prst="rect">
            <a:avLst/>
          </a:prstGeom>
          <a:noFill/>
        </p:spPr>
        <p:txBody>
          <a:bodyPr wrap="square" rtlCol="0">
            <a:spAutoFit/>
          </a:bodyPr>
          <a:lstStyle/>
          <a:p>
            <a:r>
              <a:rPr lang="en-US" sz="2200" b="1" dirty="0">
                <a:solidFill>
                  <a:srgbClr val="C8102E"/>
                </a:solidFill>
                <a:latin typeface="Univers 75 Black" charset="0"/>
                <a:ea typeface="Univers 75 Black" charset="0"/>
                <a:cs typeface="Univers 75 Black" charset="0"/>
              </a:rPr>
              <a:t>Environment – Combine</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pic>
        <p:nvPicPr>
          <p:cNvPr id="4" name="Picture 3">
            <a:extLst>
              <a:ext uri="{FF2B5EF4-FFF2-40B4-BE49-F238E27FC236}">
                <a16:creationId xmlns:a16="http://schemas.microsoft.com/office/drawing/2014/main" id="{7640ED5C-8710-450F-B741-2B1438A9416C}"/>
              </a:ext>
            </a:extLst>
          </p:cNvPr>
          <p:cNvPicPr>
            <a:picLocks noChangeAspect="1"/>
          </p:cNvPicPr>
          <p:nvPr/>
        </p:nvPicPr>
        <p:blipFill>
          <a:blip r:embed="rId3"/>
          <a:stretch>
            <a:fillRect/>
          </a:stretch>
        </p:blipFill>
        <p:spPr>
          <a:xfrm>
            <a:off x="5867400" y="2495550"/>
            <a:ext cx="2740021" cy="2056237"/>
          </a:xfrm>
          <a:prstGeom prst="rect">
            <a:avLst/>
          </a:prstGeom>
        </p:spPr>
      </p:pic>
      <p:pic>
        <p:nvPicPr>
          <p:cNvPr id="5" name="Picture 4">
            <a:extLst>
              <a:ext uri="{FF2B5EF4-FFF2-40B4-BE49-F238E27FC236}">
                <a16:creationId xmlns:a16="http://schemas.microsoft.com/office/drawing/2014/main" id="{5CDB48C7-179E-446A-9685-DC91FA7554CE}"/>
              </a:ext>
            </a:extLst>
          </p:cNvPr>
          <p:cNvPicPr>
            <a:picLocks noChangeAspect="1"/>
          </p:cNvPicPr>
          <p:nvPr/>
        </p:nvPicPr>
        <p:blipFill>
          <a:blip r:embed="rId4"/>
          <a:stretch>
            <a:fillRect/>
          </a:stretch>
        </p:blipFill>
        <p:spPr>
          <a:xfrm>
            <a:off x="3040743" y="2495550"/>
            <a:ext cx="2740025" cy="2056240"/>
          </a:xfrm>
          <a:prstGeom prst="rect">
            <a:avLst/>
          </a:prstGeom>
        </p:spPr>
      </p:pic>
      <p:pic>
        <p:nvPicPr>
          <p:cNvPr id="6" name="Picture 5">
            <a:extLst>
              <a:ext uri="{FF2B5EF4-FFF2-40B4-BE49-F238E27FC236}">
                <a16:creationId xmlns:a16="http://schemas.microsoft.com/office/drawing/2014/main" id="{BA5DFB2B-B3E2-4225-AADB-9D8163044425}"/>
              </a:ext>
            </a:extLst>
          </p:cNvPr>
          <p:cNvPicPr>
            <a:picLocks noChangeAspect="1"/>
          </p:cNvPicPr>
          <p:nvPr/>
        </p:nvPicPr>
        <p:blipFill>
          <a:blip r:embed="rId5"/>
          <a:stretch>
            <a:fillRect/>
          </a:stretch>
        </p:blipFill>
        <p:spPr>
          <a:xfrm>
            <a:off x="604521" y="819150"/>
            <a:ext cx="2443480" cy="1832609"/>
          </a:xfrm>
          <a:prstGeom prst="rect">
            <a:avLst/>
          </a:prstGeom>
        </p:spPr>
      </p:pic>
      <p:sp>
        <p:nvSpPr>
          <p:cNvPr id="7" name="TextBox 6">
            <a:extLst>
              <a:ext uri="{FF2B5EF4-FFF2-40B4-BE49-F238E27FC236}">
                <a16:creationId xmlns:a16="http://schemas.microsoft.com/office/drawing/2014/main" id="{BA48A7F8-3A91-4301-86F4-F2B563D197AB}"/>
              </a:ext>
            </a:extLst>
          </p:cNvPr>
          <p:cNvSpPr txBox="1"/>
          <p:nvPr/>
        </p:nvSpPr>
        <p:spPr>
          <a:xfrm>
            <a:off x="3763246" y="1362566"/>
            <a:ext cx="808754" cy="338554"/>
          </a:xfrm>
          <a:prstGeom prst="rect">
            <a:avLst/>
          </a:prstGeom>
          <a:noFill/>
          <a:ln>
            <a:noFill/>
          </a:ln>
        </p:spPr>
        <p:txBody>
          <a:bodyPr wrap="square" rtlCol="0">
            <a:spAutoFit/>
          </a:bodyPr>
          <a:lstStyle/>
          <a:p>
            <a:pPr algn="ctr"/>
            <a:r>
              <a:rPr lang="en-US" sz="1600" dirty="0"/>
              <a:t>Power</a:t>
            </a:r>
          </a:p>
        </p:txBody>
      </p:sp>
      <p:sp>
        <p:nvSpPr>
          <p:cNvPr id="8" name="TextBox 7">
            <a:extLst>
              <a:ext uri="{FF2B5EF4-FFF2-40B4-BE49-F238E27FC236}">
                <a16:creationId xmlns:a16="http://schemas.microsoft.com/office/drawing/2014/main" id="{C3D30B9E-FFC3-42EC-836F-A987939550FE}"/>
              </a:ext>
            </a:extLst>
          </p:cNvPr>
          <p:cNvSpPr txBox="1"/>
          <p:nvPr/>
        </p:nvSpPr>
        <p:spPr>
          <a:xfrm>
            <a:off x="4530811" y="1505894"/>
            <a:ext cx="1362874" cy="338554"/>
          </a:xfrm>
          <a:prstGeom prst="rect">
            <a:avLst/>
          </a:prstGeom>
          <a:noFill/>
        </p:spPr>
        <p:txBody>
          <a:bodyPr wrap="none" rtlCol="0">
            <a:spAutoFit/>
          </a:bodyPr>
          <a:lstStyle/>
          <a:p>
            <a:r>
              <a:rPr lang="en-US" sz="1600" dirty="0"/>
              <a:t>Motor/Battery</a:t>
            </a:r>
          </a:p>
        </p:txBody>
      </p:sp>
      <p:sp>
        <p:nvSpPr>
          <p:cNvPr id="9" name="TextBox 8">
            <a:extLst>
              <a:ext uri="{FF2B5EF4-FFF2-40B4-BE49-F238E27FC236}">
                <a16:creationId xmlns:a16="http://schemas.microsoft.com/office/drawing/2014/main" id="{86048E82-5A18-47E9-8F7F-4F18BB4AF5AD}"/>
              </a:ext>
            </a:extLst>
          </p:cNvPr>
          <p:cNvSpPr txBox="1"/>
          <p:nvPr/>
        </p:nvSpPr>
        <p:spPr>
          <a:xfrm>
            <a:off x="4530811" y="1191021"/>
            <a:ext cx="766557" cy="338554"/>
          </a:xfrm>
          <a:prstGeom prst="rect">
            <a:avLst/>
          </a:prstGeom>
          <a:noFill/>
        </p:spPr>
        <p:txBody>
          <a:bodyPr wrap="none" rtlCol="0">
            <a:spAutoFit/>
          </a:bodyPr>
          <a:lstStyle/>
          <a:p>
            <a:r>
              <a:rPr lang="en-US" sz="1600" dirty="0"/>
              <a:t>Engine</a:t>
            </a:r>
          </a:p>
        </p:txBody>
      </p:sp>
      <p:sp>
        <p:nvSpPr>
          <p:cNvPr id="10" name="TextBox 9">
            <a:extLst>
              <a:ext uri="{FF2B5EF4-FFF2-40B4-BE49-F238E27FC236}">
                <a16:creationId xmlns:a16="http://schemas.microsoft.com/office/drawing/2014/main" id="{9103ED29-8C70-40D5-8A85-B802BB9FE4DC}"/>
              </a:ext>
            </a:extLst>
          </p:cNvPr>
          <p:cNvSpPr txBox="1"/>
          <p:nvPr/>
        </p:nvSpPr>
        <p:spPr>
          <a:xfrm>
            <a:off x="2895600" y="1227624"/>
            <a:ext cx="766557" cy="338554"/>
          </a:xfrm>
          <a:prstGeom prst="rect">
            <a:avLst/>
          </a:prstGeom>
          <a:noFill/>
          <a:ln>
            <a:noFill/>
          </a:ln>
        </p:spPr>
        <p:txBody>
          <a:bodyPr wrap="square" rtlCol="0">
            <a:spAutoFit/>
          </a:bodyPr>
          <a:lstStyle/>
          <a:p>
            <a:pPr algn="ctr"/>
            <a:r>
              <a:rPr lang="en-US" sz="1600" dirty="0"/>
              <a:t>Fuel</a:t>
            </a:r>
          </a:p>
        </p:txBody>
      </p:sp>
      <p:sp>
        <p:nvSpPr>
          <p:cNvPr id="13" name="TextBox 12">
            <a:extLst>
              <a:ext uri="{FF2B5EF4-FFF2-40B4-BE49-F238E27FC236}">
                <a16:creationId xmlns:a16="http://schemas.microsoft.com/office/drawing/2014/main" id="{96EACFFA-507D-4C53-9319-CC59266DCE81}"/>
              </a:ext>
            </a:extLst>
          </p:cNvPr>
          <p:cNvSpPr txBox="1"/>
          <p:nvPr/>
        </p:nvSpPr>
        <p:spPr>
          <a:xfrm>
            <a:off x="6651127" y="1233061"/>
            <a:ext cx="1524000" cy="584775"/>
          </a:xfrm>
          <a:prstGeom prst="rect">
            <a:avLst/>
          </a:prstGeom>
          <a:noFill/>
          <a:ln>
            <a:noFill/>
          </a:ln>
        </p:spPr>
        <p:txBody>
          <a:bodyPr wrap="square" rtlCol="0">
            <a:spAutoFit/>
          </a:bodyPr>
          <a:lstStyle/>
          <a:p>
            <a:pPr algn="ctr"/>
            <a:r>
              <a:rPr lang="en-US" sz="1600" dirty="0"/>
              <a:t>Tractive power to combine</a:t>
            </a:r>
          </a:p>
        </p:txBody>
      </p:sp>
      <p:sp>
        <p:nvSpPr>
          <p:cNvPr id="14" name="TextBox 13">
            <a:extLst>
              <a:ext uri="{FF2B5EF4-FFF2-40B4-BE49-F238E27FC236}">
                <a16:creationId xmlns:a16="http://schemas.microsoft.com/office/drawing/2014/main" id="{3F90B677-21DE-4554-A474-C6215C6E0503}"/>
              </a:ext>
            </a:extLst>
          </p:cNvPr>
          <p:cNvSpPr txBox="1"/>
          <p:nvPr/>
        </p:nvSpPr>
        <p:spPr>
          <a:xfrm>
            <a:off x="3783564" y="2313205"/>
            <a:ext cx="1465466" cy="338554"/>
          </a:xfrm>
          <a:prstGeom prst="rect">
            <a:avLst/>
          </a:prstGeom>
          <a:noFill/>
          <a:ln>
            <a:noFill/>
          </a:ln>
        </p:spPr>
        <p:txBody>
          <a:bodyPr wrap="square" rtlCol="0">
            <a:spAutoFit/>
          </a:bodyPr>
          <a:lstStyle/>
          <a:p>
            <a:pPr algn="ctr"/>
            <a:r>
              <a:rPr lang="en-US" sz="1600" dirty="0"/>
              <a:t>Process Crop</a:t>
            </a:r>
          </a:p>
        </p:txBody>
      </p:sp>
      <p:sp>
        <p:nvSpPr>
          <p:cNvPr id="2" name="Rectangle 1">
            <a:extLst>
              <a:ext uri="{FF2B5EF4-FFF2-40B4-BE49-F238E27FC236}">
                <a16:creationId xmlns:a16="http://schemas.microsoft.com/office/drawing/2014/main" id="{B94564CB-C88F-4C98-9F1C-C762C2094FDB}"/>
              </a:ext>
            </a:extLst>
          </p:cNvPr>
          <p:cNvSpPr/>
          <p:nvPr/>
        </p:nvSpPr>
        <p:spPr bwMode="auto">
          <a:xfrm>
            <a:off x="3871296" y="1164949"/>
            <a:ext cx="1956536" cy="72100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cxnSp>
        <p:nvCxnSpPr>
          <p:cNvPr id="15" name="Straight Arrow Connector 14">
            <a:extLst>
              <a:ext uri="{FF2B5EF4-FFF2-40B4-BE49-F238E27FC236}">
                <a16:creationId xmlns:a16="http://schemas.microsoft.com/office/drawing/2014/main" id="{AD7765AB-DAA8-43C8-88E9-CC6B44D91875}"/>
              </a:ext>
            </a:extLst>
          </p:cNvPr>
          <p:cNvCxnSpPr/>
          <p:nvPr/>
        </p:nvCxnSpPr>
        <p:spPr bwMode="auto">
          <a:xfrm>
            <a:off x="2895600" y="1531843"/>
            <a:ext cx="975696"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C67D8014-3060-4456-BF91-56975EAA93D6}"/>
              </a:ext>
            </a:extLst>
          </p:cNvPr>
          <p:cNvCxnSpPr>
            <a:stCxn id="2" idx="3"/>
            <a:endCxn id="13" idx="1"/>
          </p:cNvCxnSpPr>
          <p:nvPr/>
        </p:nvCxnSpPr>
        <p:spPr bwMode="auto">
          <a:xfrm flipV="1">
            <a:off x="5827832" y="1525449"/>
            <a:ext cx="823295"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2D0A9E47-010B-4DC6-A0CC-B22527E55460}"/>
              </a:ext>
            </a:extLst>
          </p:cNvPr>
          <p:cNvCxnSpPr/>
          <p:nvPr/>
        </p:nvCxnSpPr>
        <p:spPr bwMode="auto">
          <a:xfrm>
            <a:off x="4378960" y="1885950"/>
            <a:ext cx="0" cy="42725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a:extLst>
              <a:ext uri="{FF2B5EF4-FFF2-40B4-BE49-F238E27FC236}">
                <a16:creationId xmlns:a16="http://schemas.microsoft.com/office/drawing/2014/main" id="{EC7A0218-5577-4A46-B241-C4B906DE6619}"/>
              </a:ext>
            </a:extLst>
          </p:cNvPr>
          <p:cNvSpPr txBox="1"/>
          <p:nvPr/>
        </p:nvSpPr>
        <p:spPr>
          <a:xfrm>
            <a:off x="1066800" y="3523668"/>
            <a:ext cx="2122595" cy="584775"/>
          </a:xfrm>
          <a:prstGeom prst="rect">
            <a:avLst/>
          </a:prstGeom>
          <a:noFill/>
          <a:ln>
            <a:noFill/>
          </a:ln>
        </p:spPr>
        <p:txBody>
          <a:bodyPr wrap="square" rtlCol="0">
            <a:spAutoFit/>
          </a:bodyPr>
          <a:lstStyle/>
          <a:p>
            <a:pPr algn="ctr"/>
            <a:r>
              <a:rPr lang="en-US" sz="1600" dirty="0"/>
              <a:t>Estimated from descriptions in [1,2,3]</a:t>
            </a:r>
          </a:p>
        </p:txBody>
      </p:sp>
      <p:sp>
        <p:nvSpPr>
          <p:cNvPr id="19" name="TextBox 18">
            <a:extLst>
              <a:ext uri="{FF2B5EF4-FFF2-40B4-BE49-F238E27FC236}">
                <a16:creationId xmlns:a16="http://schemas.microsoft.com/office/drawing/2014/main" id="{C5FC9821-0237-426A-9A4E-276B07F32160}"/>
              </a:ext>
            </a:extLst>
          </p:cNvPr>
          <p:cNvSpPr txBox="1"/>
          <p:nvPr/>
        </p:nvSpPr>
        <p:spPr>
          <a:xfrm>
            <a:off x="725049" y="2592436"/>
            <a:ext cx="2122595" cy="338554"/>
          </a:xfrm>
          <a:prstGeom prst="rect">
            <a:avLst/>
          </a:prstGeom>
          <a:noFill/>
          <a:ln>
            <a:noFill/>
          </a:ln>
        </p:spPr>
        <p:txBody>
          <a:bodyPr wrap="square" rtlCol="0">
            <a:spAutoFit/>
          </a:bodyPr>
          <a:lstStyle/>
          <a:p>
            <a:pPr algn="ctr"/>
            <a:r>
              <a:rPr lang="en-US" sz="1600" dirty="0"/>
              <a:t>Approximated from [4]</a:t>
            </a:r>
          </a:p>
        </p:txBody>
      </p:sp>
      <p:sp>
        <p:nvSpPr>
          <p:cNvPr id="21" name="TextBox 20">
            <a:extLst>
              <a:ext uri="{FF2B5EF4-FFF2-40B4-BE49-F238E27FC236}">
                <a16:creationId xmlns:a16="http://schemas.microsoft.com/office/drawing/2014/main" id="{F48F87C8-2405-445C-94C9-C82076D10856}"/>
              </a:ext>
            </a:extLst>
          </p:cNvPr>
          <p:cNvSpPr txBox="1"/>
          <p:nvPr/>
        </p:nvSpPr>
        <p:spPr>
          <a:xfrm>
            <a:off x="3748434" y="851567"/>
            <a:ext cx="2122595" cy="338554"/>
          </a:xfrm>
          <a:prstGeom prst="rect">
            <a:avLst/>
          </a:prstGeom>
          <a:noFill/>
          <a:ln>
            <a:noFill/>
          </a:ln>
        </p:spPr>
        <p:txBody>
          <a:bodyPr wrap="square" rtlCol="0">
            <a:spAutoFit/>
          </a:bodyPr>
          <a:lstStyle/>
          <a:p>
            <a:pPr algn="ctr"/>
            <a:r>
              <a:rPr lang="en-US" sz="1600" dirty="0"/>
              <a:t>Estimated from [5]</a:t>
            </a:r>
          </a:p>
        </p:txBody>
      </p:sp>
    </p:spTree>
    <p:extLst>
      <p:ext uri="{BB962C8B-B14F-4D97-AF65-F5344CB8AC3E}">
        <p14:creationId xmlns:p14="http://schemas.microsoft.com/office/powerpoint/2010/main" val="347980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929880" cy="430887"/>
          </a:xfrm>
          <a:prstGeom prst="rect">
            <a:avLst/>
          </a:prstGeom>
          <a:noFill/>
        </p:spPr>
        <p:txBody>
          <a:bodyPr wrap="square" rtlCol="0">
            <a:spAutoFit/>
          </a:bodyPr>
          <a:lstStyle/>
          <a:p>
            <a:r>
              <a:rPr lang="en-US" sz="2200" b="1" dirty="0">
                <a:solidFill>
                  <a:srgbClr val="C8102E"/>
                </a:solidFill>
                <a:latin typeface="Univers 75 Black" charset="0"/>
              </a:rPr>
              <a:t>Autonomous Hybrid Combine Control Reinforcement Learning</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CE072FB5-0E89-4C46-A64C-D4A80981EDD9}"/>
              </a:ext>
            </a:extLst>
          </p:cNvPr>
          <p:cNvSpPr txBox="1"/>
          <p:nvPr/>
        </p:nvSpPr>
        <p:spPr>
          <a:xfrm>
            <a:off x="1575429" y="3643015"/>
            <a:ext cx="5988062" cy="923330"/>
          </a:xfrm>
          <a:prstGeom prst="rect">
            <a:avLst/>
          </a:prstGeom>
          <a:noFill/>
          <a:ln>
            <a:solidFill>
              <a:schemeClr val="tx1"/>
            </a:solidFill>
          </a:ln>
        </p:spPr>
        <p:txBody>
          <a:bodyPr wrap="square" rtlCol="0">
            <a:spAutoFit/>
          </a:bodyPr>
          <a:lstStyle/>
          <a:p>
            <a:r>
              <a:rPr lang="en-US" sz="1800" dirty="0"/>
              <a:t>Environment</a:t>
            </a:r>
          </a:p>
          <a:p>
            <a:pPr marL="342900" indent="-342900">
              <a:buFont typeface="Arial" panose="020B0604020202020204" pitchFamily="34" charset="0"/>
              <a:buChar char="•"/>
            </a:pPr>
            <a:r>
              <a:rPr lang="en-US" sz="1800" dirty="0"/>
              <a:t>Power consumption (Tractive and crop processing)</a:t>
            </a:r>
          </a:p>
          <a:p>
            <a:pPr marL="342900" indent="-342900">
              <a:buFont typeface="Arial" panose="020B0604020202020204" pitchFamily="34" charset="0"/>
              <a:buChar char="•"/>
            </a:pPr>
            <a:r>
              <a:rPr lang="en-US" sz="1800" dirty="0"/>
              <a:t>Grain harvest rate</a:t>
            </a:r>
          </a:p>
        </p:txBody>
      </p:sp>
      <p:sp>
        <p:nvSpPr>
          <p:cNvPr id="7" name="TextBox 6">
            <a:extLst>
              <a:ext uri="{FF2B5EF4-FFF2-40B4-BE49-F238E27FC236}">
                <a16:creationId xmlns:a16="http://schemas.microsoft.com/office/drawing/2014/main" id="{16E65277-98D1-4BCD-AD79-0F4AFABB735F}"/>
              </a:ext>
            </a:extLst>
          </p:cNvPr>
          <p:cNvSpPr txBox="1"/>
          <p:nvPr/>
        </p:nvSpPr>
        <p:spPr>
          <a:xfrm>
            <a:off x="4800600" y="1733550"/>
            <a:ext cx="3420241" cy="1477328"/>
          </a:xfrm>
          <a:prstGeom prst="rect">
            <a:avLst/>
          </a:prstGeom>
          <a:noFill/>
        </p:spPr>
        <p:txBody>
          <a:bodyPr wrap="square" rtlCol="0">
            <a:spAutoFit/>
          </a:bodyPr>
          <a:lstStyle/>
          <a:p>
            <a:r>
              <a:rPr lang="en-US" sz="1800" dirty="0"/>
              <a:t>System states:</a:t>
            </a:r>
          </a:p>
          <a:p>
            <a:pPr marL="285750" indent="-285750">
              <a:buFont typeface="Arial" panose="020B0604020202020204" pitchFamily="34" charset="0"/>
              <a:buChar char="•"/>
            </a:pPr>
            <a:r>
              <a:rPr lang="en-US" sz="1800" dirty="0"/>
              <a:t>Combine speed (km/</a:t>
            </a:r>
            <a:r>
              <a:rPr lang="en-US" sz="1800" dirty="0" err="1"/>
              <a:t>hr</a:t>
            </a:r>
            <a:r>
              <a:rPr lang="en-US" sz="1800" dirty="0"/>
              <a:t>)</a:t>
            </a:r>
          </a:p>
          <a:p>
            <a:pPr marL="285750" indent="-285750">
              <a:buFont typeface="Arial" panose="020B0604020202020204" pitchFamily="34" charset="0"/>
              <a:buChar char="•"/>
            </a:pPr>
            <a:r>
              <a:rPr lang="en-US" sz="1800" dirty="0"/>
              <a:t>Grain processing efficiency</a:t>
            </a:r>
          </a:p>
          <a:p>
            <a:pPr marL="285750" indent="-285750">
              <a:buFont typeface="Arial" panose="020B0604020202020204" pitchFamily="34" charset="0"/>
              <a:buChar char="•"/>
            </a:pPr>
            <a:r>
              <a:rPr lang="en-US" sz="1800" dirty="0"/>
              <a:t>Battery SOC</a:t>
            </a:r>
          </a:p>
          <a:p>
            <a:r>
              <a:rPr lang="en-US" sz="1800" dirty="0"/>
              <a:t>Reward</a:t>
            </a:r>
          </a:p>
        </p:txBody>
      </p:sp>
      <p:cxnSp>
        <p:nvCxnSpPr>
          <p:cNvPr id="14" name="Straight Arrow Connector 13">
            <a:extLst>
              <a:ext uri="{FF2B5EF4-FFF2-40B4-BE49-F238E27FC236}">
                <a16:creationId xmlns:a16="http://schemas.microsoft.com/office/drawing/2014/main" id="{BC8FC18A-2B95-4A9E-9921-99AD4E89B9C4}"/>
              </a:ext>
            </a:extLst>
          </p:cNvPr>
          <p:cNvCxnSpPr>
            <a:cxnSpLocks/>
          </p:cNvCxnSpPr>
          <p:nvPr/>
        </p:nvCxnSpPr>
        <p:spPr bwMode="auto">
          <a:xfrm flipV="1">
            <a:off x="5791200" y="3188895"/>
            <a:ext cx="0" cy="4541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3A7CFBAB-1E10-459C-BD47-55507BFB3FFA}"/>
              </a:ext>
            </a:extLst>
          </p:cNvPr>
          <p:cNvCxnSpPr>
            <a:cxnSpLocks/>
          </p:cNvCxnSpPr>
          <p:nvPr/>
        </p:nvCxnSpPr>
        <p:spPr bwMode="auto">
          <a:xfrm>
            <a:off x="2971800" y="3087767"/>
            <a:ext cx="0" cy="5552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a:extLst>
              <a:ext uri="{FF2B5EF4-FFF2-40B4-BE49-F238E27FC236}">
                <a16:creationId xmlns:a16="http://schemas.microsoft.com/office/drawing/2014/main" id="{43E256F3-9EEC-4CEA-BB75-7AA3E0280624}"/>
              </a:ext>
            </a:extLst>
          </p:cNvPr>
          <p:cNvSpPr txBox="1"/>
          <p:nvPr/>
        </p:nvSpPr>
        <p:spPr>
          <a:xfrm>
            <a:off x="711200" y="1887438"/>
            <a:ext cx="3420232" cy="1200329"/>
          </a:xfrm>
          <a:prstGeom prst="rect">
            <a:avLst/>
          </a:prstGeom>
          <a:noFill/>
          <a:ln>
            <a:solidFill>
              <a:schemeClr val="tx1"/>
            </a:solidFill>
          </a:ln>
        </p:spPr>
        <p:txBody>
          <a:bodyPr wrap="square" rtlCol="0">
            <a:spAutoFit/>
          </a:bodyPr>
          <a:lstStyle/>
          <a:p>
            <a:r>
              <a:rPr lang="en-US" sz="1800" dirty="0"/>
              <a:t>Agent</a:t>
            </a:r>
          </a:p>
          <a:p>
            <a:pPr marL="285750" indent="-285750">
              <a:buFont typeface="Arial" panose="020B0604020202020204" pitchFamily="34" charset="0"/>
              <a:buChar char="•"/>
            </a:pPr>
            <a:r>
              <a:rPr lang="en-US" sz="1800" dirty="0"/>
              <a:t>Requested engine power</a:t>
            </a:r>
          </a:p>
          <a:p>
            <a:pPr marL="285750" indent="-285750">
              <a:buFont typeface="Arial" panose="020B0604020202020204" pitchFamily="34" charset="0"/>
              <a:buChar char="•"/>
            </a:pPr>
            <a:r>
              <a:rPr lang="en-US" sz="1800" dirty="0"/>
              <a:t>Requested motor/battery power</a:t>
            </a:r>
          </a:p>
          <a:p>
            <a:pPr marL="285750" indent="-285750">
              <a:buFont typeface="Arial" panose="020B0604020202020204" pitchFamily="34" charset="0"/>
              <a:buChar char="•"/>
            </a:pPr>
            <a:r>
              <a:rPr lang="en-US" sz="1800" dirty="0"/>
              <a:t>Combine control setting</a:t>
            </a:r>
          </a:p>
        </p:txBody>
      </p:sp>
      <p:cxnSp>
        <p:nvCxnSpPr>
          <p:cNvPr id="25" name="Straight Arrow Connector 24">
            <a:extLst>
              <a:ext uri="{FF2B5EF4-FFF2-40B4-BE49-F238E27FC236}">
                <a16:creationId xmlns:a16="http://schemas.microsoft.com/office/drawing/2014/main" id="{3076AAC1-9685-4D70-8500-FFA95039EDA4}"/>
              </a:ext>
            </a:extLst>
          </p:cNvPr>
          <p:cNvCxnSpPr>
            <a:cxnSpLocks/>
          </p:cNvCxnSpPr>
          <p:nvPr/>
        </p:nvCxnSpPr>
        <p:spPr bwMode="auto">
          <a:xfrm flipH="1">
            <a:off x="4131432" y="2332696"/>
            <a:ext cx="66916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78445CC-5BDD-44A1-B0CB-351C9DF8B610}"/>
                  </a:ext>
                </a:extLst>
              </p:cNvPr>
              <p:cNvSpPr txBox="1"/>
              <p:nvPr/>
            </p:nvSpPr>
            <p:spPr>
              <a:xfrm>
                <a:off x="1220081" y="819150"/>
                <a:ext cx="6698757" cy="684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70C0"/>
                          </a:solidFill>
                          <a:latin typeface="Cambria Math" panose="02040503050406030204" pitchFamily="18" charset="0"/>
                        </a:rPr>
                        <m:t>𝑅𝑒𝑤𝑎𝑟𝑑</m:t>
                      </m:r>
                      <m:d>
                        <m:dPr>
                          <m:begChr m:val="["/>
                          <m:endChr m:val="]"/>
                          <m:ctrlPr>
                            <a:rPr lang="en-US" sz="2000" b="0" i="1" smtClean="0">
                              <a:solidFill>
                                <a:srgbClr val="0070C0"/>
                              </a:solidFill>
                              <a:latin typeface="Cambria Math" panose="02040503050406030204" pitchFamily="18" charset="0"/>
                            </a:rPr>
                          </m:ctrlPr>
                        </m:dPr>
                        <m:e>
                          <m:r>
                            <a:rPr lang="en-US" sz="2000" b="0" i="1" smtClean="0">
                              <a:solidFill>
                                <a:srgbClr val="0070C0"/>
                              </a:solidFill>
                              <a:latin typeface="Cambria Math" panose="02040503050406030204" pitchFamily="18" charset="0"/>
                            </a:rPr>
                            <m:t>$</m:t>
                          </m:r>
                        </m:e>
                      </m:d>
                      <m:r>
                        <a:rPr lang="en-US" sz="2000" i="1" smtClean="0">
                          <a:solidFill>
                            <a:srgbClr val="0070C0"/>
                          </a:solidFill>
                          <a:latin typeface="Cambria Math" panose="02040503050406030204" pitchFamily="18" charset="0"/>
                        </a:rPr>
                        <m:t>=</m:t>
                      </m:r>
                      <m:sSub>
                        <m:sSubPr>
                          <m:ctrlPr>
                            <a:rPr lang="en-US" sz="200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𝐶</m:t>
                          </m:r>
                        </m:e>
                        <m:sub>
                          <m:r>
                            <a:rPr lang="en-US" sz="2000" b="0" i="1" smtClean="0">
                              <a:solidFill>
                                <a:srgbClr val="0070C0"/>
                              </a:solidFill>
                              <a:latin typeface="Cambria Math" panose="02040503050406030204" pitchFamily="18" charset="0"/>
                            </a:rPr>
                            <m:t>𝑔𝑟𝑎𝑖𝑛</m:t>
                          </m:r>
                        </m:sub>
                      </m:sSub>
                      <m:d>
                        <m:dPr>
                          <m:begChr m:val="["/>
                          <m:endChr m:val="]"/>
                          <m:ctrlPr>
                            <a:rPr lang="en-US" sz="2000" i="1" smtClean="0">
                              <a:solidFill>
                                <a:srgbClr val="0070C0"/>
                              </a:solidFill>
                              <a:latin typeface="Cambria Math" panose="02040503050406030204" pitchFamily="18" charset="0"/>
                            </a:rPr>
                          </m:ctrlPr>
                        </m:dPr>
                        <m:e>
                          <m:f>
                            <m:fPr>
                              <m:ctrlPr>
                                <a:rPr lang="en-US" sz="2000" i="1" smtClean="0">
                                  <a:solidFill>
                                    <a:srgbClr val="0070C0"/>
                                  </a:solidFill>
                                  <a:latin typeface="Cambria Math" panose="02040503050406030204" pitchFamily="18" charset="0"/>
                                </a:rPr>
                              </m:ctrlPr>
                            </m:fPr>
                            <m:num>
                              <m:r>
                                <a:rPr lang="en-US" sz="2000" b="0" i="1" smtClean="0">
                                  <a:solidFill>
                                    <a:srgbClr val="0070C0"/>
                                  </a:solidFill>
                                  <a:latin typeface="Cambria Math" panose="02040503050406030204" pitchFamily="18" charset="0"/>
                                </a:rPr>
                                <m:t>$</m:t>
                              </m:r>
                            </m:num>
                            <m:den>
                              <m:r>
                                <a:rPr lang="en-US" sz="2000" b="0" i="1" smtClean="0">
                                  <a:solidFill>
                                    <a:srgbClr val="0070C0"/>
                                  </a:solidFill>
                                  <a:latin typeface="Cambria Math" panose="02040503050406030204" pitchFamily="18" charset="0"/>
                                </a:rPr>
                                <m:t>𝑏𝑢</m:t>
                              </m:r>
                            </m:den>
                          </m:f>
                        </m:e>
                      </m:d>
                      <m:sSub>
                        <m:sSubPr>
                          <m:ctrlPr>
                            <a:rPr lang="en-US" sz="200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𝑄</m:t>
                          </m:r>
                        </m:e>
                        <m:sub>
                          <m:r>
                            <a:rPr lang="en-US" sz="2000" b="0" i="1" smtClean="0">
                              <a:solidFill>
                                <a:srgbClr val="0070C0"/>
                              </a:solidFill>
                              <a:latin typeface="Cambria Math" panose="02040503050406030204" pitchFamily="18" charset="0"/>
                            </a:rPr>
                            <m:t>𝑔𝑟𝑎𝑖𝑛</m:t>
                          </m:r>
                        </m:sub>
                      </m:sSub>
                      <m:d>
                        <m:dPr>
                          <m:begChr m:val="["/>
                          <m:endChr m:val="]"/>
                          <m:ctrlPr>
                            <a:rPr lang="en-US" sz="2000" i="1" smtClean="0">
                              <a:solidFill>
                                <a:srgbClr val="0070C0"/>
                              </a:solidFill>
                              <a:latin typeface="Cambria Math" panose="02040503050406030204" pitchFamily="18" charset="0"/>
                            </a:rPr>
                          </m:ctrlPr>
                        </m:dPr>
                        <m:e>
                          <m:r>
                            <a:rPr lang="en-US" sz="2000" b="0" i="1" smtClean="0">
                              <a:solidFill>
                                <a:srgbClr val="0070C0"/>
                              </a:solidFill>
                              <a:latin typeface="Cambria Math" panose="02040503050406030204" pitchFamily="18" charset="0"/>
                            </a:rPr>
                            <m:t>𝑏𝑢</m:t>
                          </m:r>
                        </m:e>
                      </m:d>
                      <m:r>
                        <a:rPr lang="en-US" sz="2000" b="0" i="1" smtClean="0">
                          <a:solidFill>
                            <a:srgbClr val="0070C0"/>
                          </a:solidFill>
                          <a:latin typeface="Cambria Math" panose="02040503050406030204" pitchFamily="18" charset="0"/>
                        </a:rPr>
                        <m:t>−</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𝐶</m:t>
                          </m:r>
                        </m:e>
                        <m:sub>
                          <m:r>
                            <a:rPr lang="en-US" sz="2000" b="0" i="1" smtClean="0">
                              <a:solidFill>
                                <a:srgbClr val="0070C0"/>
                              </a:solidFill>
                              <a:latin typeface="Cambria Math" panose="02040503050406030204" pitchFamily="18" charset="0"/>
                            </a:rPr>
                            <m:t>𝑓𝑢𝑒𝑙</m:t>
                          </m:r>
                        </m:sub>
                      </m:sSub>
                      <m:d>
                        <m:dPr>
                          <m:begChr m:val="["/>
                          <m:endChr m:val="]"/>
                          <m:ctrlPr>
                            <a:rPr lang="en-US" sz="2000" i="1">
                              <a:solidFill>
                                <a:srgbClr val="0070C0"/>
                              </a:solidFill>
                              <a:latin typeface="Cambria Math" panose="02040503050406030204" pitchFamily="18" charset="0"/>
                            </a:rPr>
                          </m:ctrlPr>
                        </m:dPr>
                        <m:e>
                          <m:f>
                            <m:fPr>
                              <m:ctrlPr>
                                <a:rPr lang="en-US" sz="2000" i="1">
                                  <a:solidFill>
                                    <a:srgbClr val="0070C0"/>
                                  </a:solidFill>
                                  <a:latin typeface="Cambria Math" panose="02040503050406030204" pitchFamily="18" charset="0"/>
                                </a:rPr>
                              </m:ctrlPr>
                            </m:fPr>
                            <m:num>
                              <m:r>
                                <a:rPr lang="en-US" sz="2000" i="1">
                                  <a:solidFill>
                                    <a:srgbClr val="0070C0"/>
                                  </a:solidFill>
                                  <a:latin typeface="Cambria Math" panose="02040503050406030204" pitchFamily="18" charset="0"/>
                                </a:rPr>
                                <m:t>$</m:t>
                              </m:r>
                            </m:num>
                            <m:den>
                              <m:r>
                                <a:rPr lang="en-US" sz="2000" b="0" i="1" smtClean="0">
                                  <a:solidFill>
                                    <a:srgbClr val="0070C0"/>
                                  </a:solidFill>
                                  <a:latin typeface="Cambria Math" panose="02040503050406030204" pitchFamily="18" charset="0"/>
                                </a:rPr>
                                <m:t>𝑔𝑎𝑙</m:t>
                              </m:r>
                            </m:den>
                          </m:f>
                        </m:e>
                      </m:d>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𝑄</m:t>
                          </m:r>
                        </m:e>
                        <m:sub>
                          <m:r>
                            <a:rPr lang="en-US" sz="2000" b="0" i="1" smtClean="0">
                              <a:solidFill>
                                <a:srgbClr val="0070C0"/>
                              </a:solidFill>
                              <a:latin typeface="Cambria Math" panose="02040503050406030204" pitchFamily="18" charset="0"/>
                            </a:rPr>
                            <m:t>𝑓𝑢𝑒𝑙</m:t>
                          </m:r>
                        </m:sub>
                      </m:sSub>
                      <m:d>
                        <m:dPr>
                          <m:begChr m:val="["/>
                          <m:endChr m:val="]"/>
                          <m:ctrlPr>
                            <a:rPr lang="en-US" sz="2000" i="1">
                              <a:solidFill>
                                <a:srgbClr val="0070C0"/>
                              </a:solidFill>
                              <a:latin typeface="Cambria Math" panose="02040503050406030204" pitchFamily="18" charset="0"/>
                            </a:rPr>
                          </m:ctrlPr>
                        </m:dPr>
                        <m:e>
                          <m:r>
                            <a:rPr lang="en-US" sz="2000" b="0" i="1" smtClean="0">
                              <a:solidFill>
                                <a:srgbClr val="0070C0"/>
                              </a:solidFill>
                              <a:latin typeface="Cambria Math" panose="02040503050406030204" pitchFamily="18" charset="0"/>
                            </a:rPr>
                            <m:t>𝑔𝑎𝑙</m:t>
                          </m:r>
                        </m:e>
                      </m:d>
                    </m:oMath>
                  </m:oMathPara>
                </a14:m>
                <a:endParaRPr lang="en-US" sz="2000" dirty="0">
                  <a:solidFill>
                    <a:srgbClr val="0070C0"/>
                  </a:solidFill>
                </a:endParaRPr>
              </a:p>
            </p:txBody>
          </p:sp>
        </mc:Choice>
        <mc:Fallback xmlns="">
          <p:sp>
            <p:nvSpPr>
              <p:cNvPr id="10" name="TextBox 9">
                <a:extLst>
                  <a:ext uri="{FF2B5EF4-FFF2-40B4-BE49-F238E27FC236}">
                    <a16:creationId xmlns:a16="http://schemas.microsoft.com/office/drawing/2014/main" id="{978445CC-5BDD-44A1-B0CB-351C9DF8B610}"/>
                  </a:ext>
                </a:extLst>
              </p:cNvPr>
              <p:cNvSpPr txBox="1">
                <a:spLocks noRot="1" noChangeAspect="1" noMove="1" noResize="1" noEditPoints="1" noAdjustHandles="1" noChangeArrowheads="1" noChangeShapeType="1" noTextEdit="1"/>
              </p:cNvSpPr>
              <p:nvPr/>
            </p:nvSpPr>
            <p:spPr>
              <a:xfrm>
                <a:off x="1220081" y="819150"/>
                <a:ext cx="6698757" cy="684931"/>
              </a:xfrm>
              <a:prstGeom prst="rect">
                <a:avLst/>
              </a:prstGeom>
              <a:blipFill>
                <a:blip r:embed="rId3"/>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A971253A-025C-4B14-AD0A-50920D942157}"/>
              </a:ext>
            </a:extLst>
          </p:cNvPr>
          <p:cNvSpPr txBox="1"/>
          <p:nvPr/>
        </p:nvSpPr>
        <p:spPr>
          <a:xfrm>
            <a:off x="711200" y="1481506"/>
            <a:ext cx="7058343" cy="307777"/>
          </a:xfrm>
          <a:prstGeom prst="rect">
            <a:avLst/>
          </a:prstGeom>
          <a:noFill/>
        </p:spPr>
        <p:txBody>
          <a:bodyPr wrap="none" rtlCol="0">
            <a:spAutoFit/>
          </a:bodyPr>
          <a:lstStyle/>
          <a:p>
            <a:r>
              <a:rPr lang="en-US" sz="1400" dirty="0"/>
              <a:t>Discount grain value for grain harvested after a time limit (= 10 km/</a:t>
            </a:r>
            <a:r>
              <a:rPr lang="en-US" sz="1400" dirty="0" err="1"/>
              <a:t>hr</a:t>
            </a:r>
            <a:r>
              <a:rPr lang="en-US" sz="1400" dirty="0"/>
              <a:t> average combine speed) </a:t>
            </a:r>
          </a:p>
        </p:txBody>
      </p:sp>
      <p:cxnSp>
        <p:nvCxnSpPr>
          <p:cNvPr id="4" name="Straight Arrow Connector 3">
            <a:extLst>
              <a:ext uri="{FF2B5EF4-FFF2-40B4-BE49-F238E27FC236}">
                <a16:creationId xmlns:a16="http://schemas.microsoft.com/office/drawing/2014/main" id="{54094E4C-AFEB-462E-81B2-DE193A051F4C}"/>
              </a:ext>
            </a:extLst>
          </p:cNvPr>
          <p:cNvCxnSpPr/>
          <p:nvPr/>
        </p:nvCxnSpPr>
        <p:spPr bwMode="auto">
          <a:xfrm flipV="1">
            <a:off x="2743200" y="1352550"/>
            <a:ext cx="152400" cy="15153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60152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5E288B-5455-472E-8616-06BC40EADFBC}"/>
              </a:ext>
            </a:extLst>
          </p:cNvPr>
          <p:cNvPicPr>
            <a:picLocks noChangeAspect="1"/>
          </p:cNvPicPr>
          <p:nvPr/>
        </p:nvPicPr>
        <p:blipFill>
          <a:blip r:embed="rId3"/>
          <a:stretch>
            <a:fillRect/>
          </a:stretch>
        </p:blipFill>
        <p:spPr>
          <a:xfrm>
            <a:off x="561864" y="971550"/>
            <a:ext cx="3669675" cy="2752256"/>
          </a:xfrm>
          <a:prstGeom prst="rect">
            <a:avLst/>
          </a:prstGeom>
        </p:spPr>
      </p:pic>
      <p:sp>
        <p:nvSpPr>
          <p:cNvPr id="11" name="TextBox 10"/>
          <p:cNvSpPr txBox="1"/>
          <p:nvPr/>
        </p:nvSpPr>
        <p:spPr>
          <a:xfrm>
            <a:off x="604520" y="278309"/>
            <a:ext cx="7548880" cy="430887"/>
          </a:xfrm>
          <a:prstGeom prst="rect">
            <a:avLst/>
          </a:prstGeom>
          <a:noFill/>
        </p:spPr>
        <p:txBody>
          <a:bodyPr wrap="square" rtlCol="0">
            <a:spAutoFit/>
          </a:bodyPr>
          <a:lstStyle/>
          <a:p>
            <a:r>
              <a:rPr lang="en-US" sz="2200" b="1" dirty="0">
                <a:solidFill>
                  <a:srgbClr val="C8102E"/>
                </a:solidFill>
                <a:latin typeface="Univers 75 Black" charset="0"/>
                <a:ea typeface="Univers 75 Black" charset="0"/>
                <a:cs typeface="Univers 75 Black" charset="0"/>
              </a:rPr>
              <a:t>Field Harvest Simulation</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13" name="Arrow: Circular 12">
            <a:extLst>
              <a:ext uri="{FF2B5EF4-FFF2-40B4-BE49-F238E27FC236}">
                <a16:creationId xmlns:a16="http://schemas.microsoft.com/office/drawing/2014/main" id="{52A14D7D-4C4B-4D4E-9715-856B4A044034}"/>
              </a:ext>
            </a:extLst>
          </p:cNvPr>
          <p:cNvSpPr/>
          <p:nvPr/>
        </p:nvSpPr>
        <p:spPr bwMode="auto">
          <a:xfrm rot="5400000">
            <a:off x="3765182" y="1022230"/>
            <a:ext cx="309883" cy="686893"/>
          </a:xfrm>
          <a:prstGeom prst="circular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4" name="Arrow: Circular 13">
            <a:extLst>
              <a:ext uri="{FF2B5EF4-FFF2-40B4-BE49-F238E27FC236}">
                <a16:creationId xmlns:a16="http://schemas.microsoft.com/office/drawing/2014/main" id="{592EEA33-4FA7-46ED-AA3D-46F9F9099B05}"/>
              </a:ext>
            </a:extLst>
          </p:cNvPr>
          <p:cNvSpPr/>
          <p:nvPr/>
        </p:nvSpPr>
        <p:spPr bwMode="auto">
          <a:xfrm rot="16200000" flipH="1">
            <a:off x="843987" y="1279890"/>
            <a:ext cx="309559" cy="686893"/>
          </a:xfrm>
          <a:prstGeom prst="circular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5" name="Arrow: Circular 14">
            <a:extLst>
              <a:ext uri="{FF2B5EF4-FFF2-40B4-BE49-F238E27FC236}">
                <a16:creationId xmlns:a16="http://schemas.microsoft.com/office/drawing/2014/main" id="{7530E744-019C-4F93-A5AA-92330F3B5BCF}"/>
              </a:ext>
            </a:extLst>
          </p:cNvPr>
          <p:cNvSpPr/>
          <p:nvPr/>
        </p:nvSpPr>
        <p:spPr bwMode="auto">
          <a:xfrm rot="5400000">
            <a:off x="3750670" y="1553326"/>
            <a:ext cx="309883" cy="686893"/>
          </a:xfrm>
          <a:prstGeom prst="circular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6" name="Arrow: Circular 15">
            <a:extLst>
              <a:ext uri="{FF2B5EF4-FFF2-40B4-BE49-F238E27FC236}">
                <a16:creationId xmlns:a16="http://schemas.microsoft.com/office/drawing/2014/main" id="{8FF58E5F-69CA-45E6-8A0D-32BB95504798}"/>
              </a:ext>
            </a:extLst>
          </p:cNvPr>
          <p:cNvSpPr/>
          <p:nvPr/>
        </p:nvSpPr>
        <p:spPr bwMode="auto">
          <a:xfrm rot="5400000">
            <a:off x="3765183" y="2064946"/>
            <a:ext cx="309883" cy="686893"/>
          </a:xfrm>
          <a:prstGeom prst="circular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7" name="Arrow: Circular 16">
            <a:extLst>
              <a:ext uri="{FF2B5EF4-FFF2-40B4-BE49-F238E27FC236}">
                <a16:creationId xmlns:a16="http://schemas.microsoft.com/office/drawing/2014/main" id="{CB6D834C-A0D8-4939-ABE9-77181EFF230E}"/>
              </a:ext>
            </a:extLst>
          </p:cNvPr>
          <p:cNvSpPr/>
          <p:nvPr/>
        </p:nvSpPr>
        <p:spPr bwMode="auto">
          <a:xfrm rot="5400000">
            <a:off x="3768811" y="2572471"/>
            <a:ext cx="309883" cy="686893"/>
          </a:xfrm>
          <a:prstGeom prst="circular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Arrow: Circular 17">
            <a:extLst>
              <a:ext uri="{FF2B5EF4-FFF2-40B4-BE49-F238E27FC236}">
                <a16:creationId xmlns:a16="http://schemas.microsoft.com/office/drawing/2014/main" id="{BDFE2C3D-9867-4513-8820-F2BD907449FB}"/>
              </a:ext>
            </a:extLst>
          </p:cNvPr>
          <p:cNvSpPr/>
          <p:nvPr/>
        </p:nvSpPr>
        <p:spPr bwMode="auto">
          <a:xfrm rot="16200000" flipH="1">
            <a:off x="1005454" y="1808619"/>
            <a:ext cx="309559" cy="686893"/>
          </a:xfrm>
          <a:prstGeom prst="circular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9" name="Arrow: Circular 18">
            <a:extLst>
              <a:ext uri="{FF2B5EF4-FFF2-40B4-BE49-F238E27FC236}">
                <a16:creationId xmlns:a16="http://schemas.microsoft.com/office/drawing/2014/main" id="{06ACBF7B-30C0-42DF-A04D-1F5AEF80D259}"/>
              </a:ext>
            </a:extLst>
          </p:cNvPr>
          <p:cNvSpPr/>
          <p:nvPr/>
        </p:nvSpPr>
        <p:spPr bwMode="auto">
          <a:xfrm rot="16200000" flipH="1">
            <a:off x="978243" y="2320248"/>
            <a:ext cx="309559" cy="686893"/>
          </a:xfrm>
          <a:prstGeom prst="circular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Arrow: Circular 19">
            <a:extLst>
              <a:ext uri="{FF2B5EF4-FFF2-40B4-BE49-F238E27FC236}">
                <a16:creationId xmlns:a16="http://schemas.microsoft.com/office/drawing/2014/main" id="{1AD0FBE9-A303-4337-A03D-BF17DEF3700F}"/>
              </a:ext>
            </a:extLst>
          </p:cNvPr>
          <p:cNvSpPr/>
          <p:nvPr/>
        </p:nvSpPr>
        <p:spPr bwMode="auto">
          <a:xfrm rot="16200000" flipH="1">
            <a:off x="702474" y="2832184"/>
            <a:ext cx="309559" cy="686893"/>
          </a:xfrm>
          <a:prstGeom prst="circular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1" name="Arrow: Right 20">
            <a:extLst>
              <a:ext uri="{FF2B5EF4-FFF2-40B4-BE49-F238E27FC236}">
                <a16:creationId xmlns:a16="http://schemas.microsoft.com/office/drawing/2014/main" id="{DC7774AD-8960-45FF-8B5A-E5972DF455B3}"/>
              </a:ext>
            </a:extLst>
          </p:cNvPr>
          <p:cNvSpPr/>
          <p:nvPr/>
        </p:nvSpPr>
        <p:spPr bwMode="auto">
          <a:xfrm>
            <a:off x="1152270" y="1251484"/>
            <a:ext cx="2570298" cy="53279"/>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2" name="Arrow: Right 21">
            <a:extLst>
              <a:ext uri="{FF2B5EF4-FFF2-40B4-BE49-F238E27FC236}">
                <a16:creationId xmlns:a16="http://schemas.microsoft.com/office/drawing/2014/main" id="{A0A78574-C1A4-421C-8882-AAEA6CCFF06B}"/>
              </a:ext>
            </a:extLst>
          </p:cNvPr>
          <p:cNvSpPr/>
          <p:nvPr/>
        </p:nvSpPr>
        <p:spPr bwMode="auto">
          <a:xfrm>
            <a:off x="1145269" y="1760733"/>
            <a:ext cx="2570298" cy="53279"/>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3" name="Arrow: Right 22">
            <a:extLst>
              <a:ext uri="{FF2B5EF4-FFF2-40B4-BE49-F238E27FC236}">
                <a16:creationId xmlns:a16="http://schemas.microsoft.com/office/drawing/2014/main" id="{A4831BEA-5727-4EAE-AED9-26146EF582F4}"/>
              </a:ext>
            </a:extLst>
          </p:cNvPr>
          <p:cNvSpPr/>
          <p:nvPr/>
        </p:nvSpPr>
        <p:spPr bwMode="auto">
          <a:xfrm>
            <a:off x="1177670" y="2261061"/>
            <a:ext cx="2570298" cy="53279"/>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4" name="Arrow: Right 23">
            <a:extLst>
              <a:ext uri="{FF2B5EF4-FFF2-40B4-BE49-F238E27FC236}">
                <a16:creationId xmlns:a16="http://schemas.microsoft.com/office/drawing/2014/main" id="{745A6F73-E7AA-43EA-A161-B30C73D5DAFA}"/>
              </a:ext>
            </a:extLst>
          </p:cNvPr>
          <p:cNvSpPr/>
          <p:nvPr/>
        </p:nvSpPr>
        <p:spPr bwMode="auto">
          <a:xfrm>
            <a:off x="1177670" y="2772687"/>
            <a:ext cx="2570298" cy="53279"/>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5" name="Arrow: Left 24">
            <a:extLst>
              <a:ext uri="{FF2B5EF4-FFF2-40B4-BE49-F238E27FC236}">
                <a16:creationId xmlns:a16="http://schemas.microsoft.com/office/drawing/2014/main" id="{0D1089EF-96A5-4985-A8C8-D7ABB611CF82}"/>
              </a:ext>
            </a:extLst>
          </p:cNvPr>
          <p:cNvSpPr/>
          <p:nvPr/>
        </p:nvSpPr>
        <p:spPr bwMode="auto">
          <a:xfrm>
            <a:off x="1165776" y="1470963"/>
            <a:ext cx="2570298" cy="57265"/>
          </a:xfrm>
          <a:prstGeom prst="left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6" name="Arrow: Left 25">
            <a:extLst>
              <a:ext uri="{FF2B5EF4-FFF2-40B4-BE49-F238E27FC236}">
                <a16:creationId xmlns:a16="http://schemas.microsoft.com/office/drawing/2014/main" id="{F5D994A4-D06F-4A3D-B267-F3A39D155EDC}"/>
              </a:ext>
            </a:extLst>
          </p:cNvPr>
          <p:cNvSpPr/>
          <p:nvPr/>
        </p:nvSpPr>
        <p:spPr bwMode="auto">
          <a:xfrm>
            <a:off x="1209222" y="1992941"/>
            <a:ext cx="2570298" cy="57265"/>
          </a:xfrm>
          <a:prstGeom prst="left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7" name="Arrow: Left 26">
            <a:extLst>
              <a:ext uri="{FF2B5EF4-FFF2-40B4-BE49-F238E27FC236}">
                <a16:creationId xmlns:a16="http://schemas.microsoft.com/office/drawing/2014/main" id="{0250106E-D30F-49D0-978C-BC9F4C825D90}"/>
              </a:ext>
            </a:extLst>
          </p:cNvPr>
          <p:cNvSpPr/>
          <p:nvPr/>
        </p:nvSpPr>
        <p:spPr bwMode="auto">
          <a:xfrm>
            <a:off x="1205139" y="2495054"/>
            <a:ext cx="2570298" cy="57265"/>
          </a:xfrm>
          <a:prstGeom prst="left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8" name="Arrow: Left 27">
            <a:extLst>
              <a:ext uri="{FF2B5EF4-FFF2-40B4-BE49-F238E27FC236}">
                <a16:creationId xmlns:a16="http://schemas.microsoft.com/office/drawing/2014/main" id="{3A232D79-0044-46A9-8EC5-2454EAB6A689}"/>
              </a:ext>
            </a:extLst>
          </p:cNvPr>
          <p:cNvSpPr/>
          <p:nvPr/>
        </p:nvSpPr>
        <p:spPr bwMode="auto">
          <a:xfrm>
            <a:off x="1192184" y="3006686"/>
            <a:ext cx="2570298" cy="57265"/>
          </a:xfrm>
          <a:prstGeom prst="left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9" name="Arrow: Right 28">
            <a:extLst>
              <a:ext uri="{FF2B5EF4-FFF2-40B4-BE49-F238E27FC236}">
                <a16:creationId xmlns:a16="http://schemas.microsoft.com/office/drawing/2014/main" id="{1DCF30C0-9A9E-49E7-84D6-0678BCFA5C20}"/>
              </a:ext>
            </a:extLst>
          </p:cNvPr>
          <p:cNvSpPr/>
          <p:nvPr/>
        </p:nvSpPr>
        <p:spPr bwMode="auto">
          <a:xfrm>
            <a:off x="1192184" y="3309661"/>
            <a:ext cx="2570298" cy="53279"/>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2" name="Picture 1">
            <a:extLst>
              <a:ext uri="{FF2B5EF4-FFF2-40B4-BE49-F238E27FC236}">
                <a16:creationId xmlns:a16="http://schemas.microsoft.com/office/drawing/2014/main" id="{988F7129-8BCF-406F-980E-C60B55B0A1D1}"/>
              </a:ext>
            </a:extLst>
          </p:cNvPr>
          <p:cNvPicPr>
            <a:picLocks noChangeAspect="1"/>
          </p:cNvPicPr>
          <p:nvPr/>
        </p:nvPicPr>
        <p:blipFill>
          <a:blip r:embed="rId4"/>
          <a:stretch>
            <a:fillRect/>
          </a:stretch>
        </p:blipFill>
        <p:spPr>
          <a:xfrm>
            <a:off x="4800273" y="971553"/>
            <a:ext cx="3669671" cy="2752253"/>
          </a:xfrm>
          <a:prstGeom prst="rect">
            <a:avLst/>
          </a:prstGeom>
        </p:spPr>
      </p:pic>
      <p:cxnSp>
        <p:nvCxnSpPr>
          <p:cNvPr id="4" name="Straight Arrow Connector 3">
            <a:extLst>
              <a:ext uri="{FF2B5EF4-FFF2-40B4-BE49-F238E27FC236}">
                <a16:creationId xmlns:a16="http://schemas.microsoft.com/office/drawing/2014/main" id="{639F8FCB-6EAD-44A5-B095-0936E68ADD6E}"/>
              </a:ext>
            </a:extLst>
          </p:cNvPr>
          <p:cNvCxnSpPr/>
          <p:nvPr/>
        </p:nvCxnSpPr>
        <p:spPr bwMode="auto">
          <a:xfrm>
            <a:off x="4378960" y="2152065"/>
            <a:ext cx="49784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4669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548880" cy="430887"/>
          </a:xfrm>
          <a:prstGeom prst="rect">
            <a:avLst/>
          </a:prstGeom>
          <a:noFill/>
        </p:spPr>
        <p:txBody>
          <a:bodyPr wrap="square" rtlCol="0">
            <a:spAutoFit/>
          </a:bodyPr>
          <a:lstStyle/>
          <a:p>
            <a:r>
              <a:rPr lang="en-US" sz="2200" b="1" dirty="0">
                <a:solidFill>
                  <a:srgbClr val="C8102E"/>
                </a:solidFill>
                <a:latin typeface="Univers 75 Black" charset="0"/>
                <a:ea typeface="Univers 75 Black" charset="0"/>
                <a:cs typeface="Univers 75 Black" charset="0"/>
              </a:rPr>
              <a:t>Field Harvest Simulation – Baseline Control</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pic>
        <p:nvPicPr>
          <p:cNvPr id="5" name="Picture 4">
            <a:extLst>
              <a:ext uri="{FF2B5EF4-FFF2-40B4-BE49-F238E27FC236}">
                <a16:creationId xmlns:a16="http://schemas.microsoft.com/office/drawing/2014/main" id="{C6C72417-89B1-432F-9603-9AF2566D4060}"/>
              </a:ext>
            </a:extLst>
          </p:cNvPr>
          <p:cNvPicPr>
            <a:picLocks noChangeAspect="1"/>
          </p:cNvPicPr>
          <p:nvPr/>
        </p:nvPicPr>
        <p:blipFill>
          <a:blip r:embed="rId3"/>
          <a:stretch>
            <a:fillRect/>
          </a:stretch>
        </p:blipFill>
        <p:spPr>
          <a:xfrm>
            <a:off x="5410200" y="2114550"/>
            <a:ext cx="3334269" cy="2500702"/>
          </a:xfrm>
          <a:prstGeom prst="rect">
            <a:avLst/>
          </a:prstGeom>
        </p:spPr>
      </p:pic>
      <p:sp>
        <p:nvSpPr>
          <p:cNvPr id="6" name="TextBox 5">
            <a:extLst>
              <a:ext uri="{FF2B5EF4-FFF2-40B4-BE49-F238E27FC236}">
                <a16:creationId xmlns:a16="http://schemas.microsoft.com/office/drawing/2014/main" id="{53A21372-FA6E-4BD0-9D6A-A8DBB74ECFCD}"/>
              </a:ext>
            </a:extLst>
          </p:cNvPr>
          <p:cNvSpPr txBox="1"/>
          <p:nvPr/>
        </p:nvSpPr>
        <p:spPr>
          <a:xfrm>
            <a:off x="604520" y="841606"/>
            <a:ext cx="5415280" cy="2308324"/>
          </a:xfrm>
          <a:prstGeom prst="rect">
            <a:avLst/>
          </a:prstGeom>
          <a:noFill/>
        </p:spPr>
        <p:txBody>
          <a:bodyPr wrap="square" rtlCol="0">
            <a:spAutoFit/>
          </a:bodyPr>
          <a:lstStyle/>
          <a:p>
            <a:r>
              <a:rPr lang="en-US" sz="1600" dirty="0"/>
              <a:t>Baseline Control:</a:t>
            </a:r>
          </a:p>
          <a:p>
            <a:pPr marL="285750" indent="-285750">
              <a:buFont typeface="Arial" panose="020B0604020202020204" pitchFamily="34" charset="0"/>
              <a:buChar char="•"/>
            </a:pPr>
            <a:r>
              <a:rPr lang="en-US" sz="1600" dirty="0"/>
              <a:t>Combine control setting:</a:t>
            </a:r>
          </a:p>
          <a:p>
            <a:pPr marL="742950" lvl="1" indent="-285750">
              <a:buFont typeface="Arial" panose="020B0604020202020204" pitchFamily="34" charset="0"/>
              <a:buChar char="•"/>
            </a:pPr>
            <a:r>
              <a:rPr lang="en-US" sz="1600" dirty="0"/>
              <a:t>Assume combine speed (one of the environment states) ≈ 10x normalized crop rate</a:t>
            </a:r>
          </a:p>
          <a:p>
            <a:pPr marL="742950" lvl="1" indent="-285750">
              <a:buFont typeface="Arial" panose="020B0604020202020204" pitchFamily="34" charset="0"/>
              <a:buChar char="•"/>
            </a:pPr>
            <a:r>
              <a:rPr lang="en-US" sz="1600" dirty="0"/>
              <a:t>Combine control setting = 0.7(combine speed) + 0.35</a:t>
            </a:r>
          </a:p>
          <a:p>
            <a:pPr marL="285750" indent="-285750">
              <a:buFont typeface="Arial" panose="020B0604020202020204" pitchFamily="34" charset="0"/>
              <a:buChar char="•"/>
            </a:pPr>
            <a:r>
              <a:rPr lang="en-US" sz="1600" dirty="0"/>
              <a:t>Requested battery power:</a:t>
            </a:r>
          </a:p>
          <a:p>
            <a:pPr marL="742950" lvl="1" indent="-285750">
              <a:buFont typeface="Arial" panose="020B0604020202020204" pitchFamily="34" charset="0"/>
              <a:buChar char="•"/>
            </a:pPr>
            <a:r>
              <a:rPr lang="en-US" sz="1600" dirty="0"/>
              <a:t>Discharging = 50 kW for SOC 0.7 -&gt; 0.2</a:t>
            </a:r>
          </a:p>
          <a:p>
            <a:pPr marL="742950" lvl="1" indent="-285750">
              <a:buFont typeface="Arial" panose="020B0604020202020204" pitchFamily="34" charset="0"/>
              <a:buChar char="•"/>
            </a:pPr>
            <a:r>
              <a:rPr lang="en-US" sz="1600" dirty="0"/>
              <a:t>Charging = -21 kW for SOC 0.2 -&gt; 0.7</a:t>
            </a:r>
          </a:p>
          <a:p>
            <a:pPr marL="285750" indent="-285750">
              <a:buFont typeface="Arial" panose="020B0604020202020204" pitchFamily="34" charset="0"/>
              <a:buChar char="•"/>
            </a:pPr>
            <a:r>
              <a:rPr lang="en-US" sz="1600" dirty="0"/>
              <a:t>Requested engine power = 300 kW</a:t>
            </a:r>
          </a:p>
        </p:txBody>
      </p:sp>
      <p:cxnSp>
        <p:nvCxnSpPr>
          <p:cNvPr id="8" name="Straight Arrow Connector 7">
            <a:extLst>
              <a:ext uri="{FF2B5EF4-FFF2-40B4-BE49-F238E27FC236}">
                <a16:creationId xmlns:a16="http://schemas.microsoft.com/office/drawing/2014/main" id="{BE49EF62-1EC0-49B9-91E9-DB7ECB3CCD82}"/>
              </a:ext>
            </a:extLst>
          </p:cNvPr>
          <p:cNvCxnSpPr/>
          <p:nvPr/>
        </p:nvCxnSpPr>
        <p:spPr bwMode="auto">
          <a:xfrm>
            <a:off x="5638800" y="2114550"/>
            <a:ext cx="1752600" cy="990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0624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853680" cy="400110"/>
          </a:xfrm>
          <a:prstGeom prst="rect">
            <a:avLst/>
          </a:prstGeom>
          <a:noFill/>
        </p:spPr>
        <p:txBody>
          <a:bodyPr wrap="square" rtlCol="0">
            <a:spAutoFit/>
          </a:bodyPr>
          <a:lstStyle/>
          <a:p>
            <a:r>
              <a:rPr lang="en-US" sz="2000" b="1" dirty="0">
                <a:solidFill>
                  <a:srgbClr val="C8102E"/>
                </a:solidFill>
                <a:latin typeface="Univers 75 Black" charset="0"/>
                <a:ea typeface="Univers 75 Black" charset="0"/>
                <a:cs typeface="Univers 75 Black" charset="0"/>
              </a:rPr>
              <a:t>Field Harvest Simulation – Baseline Control </a:t>
            </a:r>
            <a:r>
              <a:rPr lang="en-US" sz="2000" b="1" dirty="0">
                <a:solidFill>
                  <a:srgbClr val="009242"/>
                </a:solidFill>
                <a:latin typeface="Univers 75 Black" charset="0"/>
                <a:ea typeface="Univers 75 Black" charset="0"/>
                <a:cs typeface="Univers 75 Black" charset="0"/>
              </a:rPr>
              <a:t>(Cumulative Reward = $264)</a:t>
            </a:r>
            <a:endParaRPr lang="en-US" sz="2000" dirty="0">
              <a:solidFill>
                <a:srgbClr val="009242"/>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pic>
        <p:nvPicPr>
          <p:cNvPr id="3" name="Picture 2">
            <a:extLst>
              <a:ext uri="{FF2B5EF4-FFF2-40B4-BE49-F238E27FC236}">
                <a16:creationId xmlns:a16="http://schemas.microsoft.com/office/drawing/2014/main" id="{EB605F4E-FBE5-4A3D-8035-EDEEC07398E2}"/>
              </a:ext>
            </a:extLst>
          </p:cNvPr>
          <p:cNvPicPr>
            <a:picLocks noChangeAspect="1"/>
          </p:cNvPicPr>
          <p:nvPr/>
        </p:nvPicPr>
        <p:blipFill>
          <a:blip r:embed="rId3"/>
          <a:stretch>
            <a:fillRect/>
          </a:stretch>
        </p:blipFill>
        <p:spPr>
          <a:xfrm>
            <a:off x="604520" y="814914"/>
            <a:ext cx="2587408" cy="1940556"/>
          </a:xfrm>
          <a:prstGeom prst="rect">
            <a:avLst/>
          </a:prstGeom>
        </p:spPr>
      </p:pic>
      <p:pic>
        <p:nvPicPr>
          <p:cNvPr id="9" name="Picture 8">
            <a:extLst>
              <a:ext uri="{FF2B5EF4-FFF2-40B4-BE49-F238E27FC236}">
                <a16:creationId xmlns:a16="http://schemas.microsoft.com/office/drawing/2014/main" id="{90F7B100-D731-4C4C-BB04-B4DF443C6087}"/>
              </a:ext>
            </a:extLst>
          </p:cNvPr>
          <p:cNvPicPr>
            <a:picLocks noChangeAspect="1"/>
          </p:cNvPicPr>
          <p:nvPr/>
        </p:nvPicPr>
        <p:blipFill>
          <a:blip r:embed="rId4"/>
          <a:stretch>
            <a:fillRect/>
          </a:stretch>
        </p:blipFill>
        <p:spPr>
          <a:xfrm>
            <a:off x="604519" y="2688593"/>
            <a:ext cx="2587409" cy="1940557"/>
          </a:xfrm>
          <a:prstGeom prst="rect">
            <a:avLst/>
          </a:prstGeom>
        </p:spPr>
      </p:pic>
      <p:pic>
        <p:nvPicPr>
          <p:cNvPr id="15" name="Picture 14">
            <a:extLst>
              <a:ext uri="{FF2B5EF4-FFF2-40B4-BE49-F238E27FC236}">
                <a16:creationId xmlns:a16="http://schemas.microsoft.com/office/drawing/2014/main" id="{E552E4C0-9DAD-40F1-A865-2A13F1C298BA}"/>
              </a:ext>
            </a:extLst>
          </p:cNvPr>
          <p:cNvPicPr>
            <a:picLocks noChangeAspect="1"/>
          </p:cNvPicPr>
          <p:nvPr/>
        </p:nvPicPr>
        <p:blipFill>
          <a:blip r:embed="rId5"/>
          <a:stretch>
            <a:fillRect/>
          </a:stretch>
        </p:blipFill>
        <p:spPr>
          <a:xfrm>
            <a:off x="3125895" y="2682720"/>
            <a:ext cx="2587409" cy="1940557"/>
          </a:xfrm>
          <a:prstGeom prst="rect">
            <a:avLst/>
          </a:prstGeom>
        </p:spPr>
      </p:pic>
      <p:pic>
        <p:nvPicPr>
          <p:cNvPr id="17" name="Picture 16">
            <a:extLst>
              <a:ext uri="{FF2B5EF4-FFF2-40B4-BE49-F238E27FC236}">
                <a16:creationId xmlns:a16="http://schemas.microsoft.com/office/drawing/2014/main" id="{EF7F9E8C-22D8-4DB4-B4CA-4FBD0AAE7198}"/>
              </a:ext>
            </a:extLst>
          </p:cNvPr>
          <p:cNvPicPr>
            <a:picLocks noChangeAspect="1"/>
          </p:cNvPicPr>
          <p:nvPr/>
        </p:nvPicPr>
        <p:blipFill>
          <a:blip r:embed="rId6"/>
          <a:stretch>
            <a:fillRect/>
          </a:stretch>
        </p:blipFill>
        <p:spPr>
          <a:xfrm>
            <a:off x="5381630" y="1377079"/>
            <a:ext cx="3231509" cy="2423632"/>
          </a:xfrm>
          <a:prstGeom prst="rect">
            <a:avLst/>
          </a:prstGeom>
        </p:spPr>
      </p:pic>
      <p:pic>
        <p:nvPicPr>
          <p:cNvPr id="2" name="Picture 1">
            <a:extLst>
              <a:ext uri="{FF2B5EF4-FFF2-40B4-BE49-F238E27FC236}">
                <a16:creationId xmlns:a16="http://schemas.microsoft.com/office/drawing/2014/main" id="{5EB3DB0E-39C7-4132-883B-2AE61A405CD4}"/>
              </a:ext>
            </a:extLst>
          </p:cNvPr>
          <p:cNvPicPr>
            <a:picLocks noChangeAspect="1"/>
          </p:cNvPicPr>
          <p:nvPr/>
        </p:nvPicPr>
        <p:blipFill>
          <a:blip r:embed="rId7"/>
          <a:stretch>
            <a:fillRect/>
          </a:stretch>
        </p:blipFill>
        <p:spPr>
          <a:xfrm>
            <a:off x="3125895" y="809040"/>
            <a:ext cx="2587408" cy="1940556"/>
          </a:xfrm>
          <a:prstGeom prst="rect">
            <a:avLst/>
          </a:prstGeom>
        </p:spPr>
      </p:pic>
    </p:spTree>
    <p:extLst>
      <p:ext uri="{BB962C8B-B14F-4D97-AF65-F5344CB8AC3E}">
        <p14:creationId xmlns:p14="http://schemas.microsoft.com/office/powerpoint/2010/main" val="852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278309"/>
            <a:ext cx="7548880" cy="430887"/>
          </a:xfrm>
          <a:prstGeom prst="rect">
            <a:avLst/>
          </a:prstGeom>
          <a:noFill/>
        </p:spPr>
        <p:txBody>
          <a:bodyPr wrap="square" rtlCol="0">
            <a:spAutoFit/>
          </a:bodyPr>
          <a:lstStyle/>
          <a:p>
            <a:r>
              <a:rPr lang="en-US" sz="2200" b="1" dirty="0">
                <a:solidFill>
                  <a:srgbClr val="C8102E"/>
                </a:solidFill>
                <a:latin typeface="Univers 75 Black" charset="0"/>
                <a:ea typeface="Univers 75 Black" charset="0"/>
                <a:cs typeface="Univers 75 Black" charset="0"/>
              </a:rPr>
              <a:t>Problem Formulation – Lessons Learned</a:t>
            </a:r>
            <a:endParaRPr lang="en-US" sz="2200" dirty="0">
              <a:solidFill>
                <a:srgbClr val="C8102E"/>
              </a:solidFill>
            </a:endParaRPr>
          </a:p>
        </p:txBody>
      </p:sp>
      <p:cxnSp>
        <p:nvCxnSpPr>
          <p:cNvPr id="12" name="Straight Connector 11"/>
          <p:cNvCxnSpPr/>
          <p:nvPr/>
        </p:nvCxnSpPr>
        <p:spPr bwMode="auto">
          <a:xfrm>
            <a:off x="685800" y="8191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pic>
        <p:nvPicPr>
          <p:cNvPr id="13" name="Picture 12">
            <a:extLst>
              <a:ext uri="{FF2B5EF4-FFF2-40B4-BE49-F238E27FC236}">
                <a16:creationId xmlns:a16="http://schemas.microsoft.com/office/drawing/2014/main" id="{393025A5-A44C-4742-AA89-90820D7F0A05}"/>
              </a:ext>
            </a:extLst>
          </p:cNvPr>
          <p:cNvPicPr>
            <a:picLocks noChangeAspect="1"/>
          </p:cNvPicPr>
          <p:nvPr/>
        </p:nvPicPr>
        <p:blipFill>
          <a:blip r:embed="rId3"/>
          <a:stretch>
            <a:fillRect/>
          </a:stretch>
        </p:blipFill>
        <p:spPr>
          <a:xfrm>
            <a:off x="5715000" y="2352083"/>
            <a:ext cx="3011899" cy="2258924"/>
          </a:xfrm>
          <a:prstGeom prst="rect">
            <a:avLst/>
          </a:prstGeom>
        </p:spPr>
      </p:pic>
      <p:sp>
        <p:nvSpPr>
          <p:cNvPr id="14" name="TextBox 13">
            <a:extLst>
              <a:ext uri="{FF2B5EF4-FFF2-40B4-BE49-F238E27FC236}">
                <a16:creationId xmlns:a16="http://schemas.microsoft.com/office/drawing/2014/main" id="{B13AB7CD-4C75-4057-B239-AF2C794D06C4}"/>
              </a:ext>
            </a:extLst>
          </p:cNvPr>
          <p:cNvSpPr txBox="1"/>
          <p:nvPr/>
        </p:nvSpPr>
        <p:spPr>
          <a:xfrm>
            <a:off x="2966720" y="3199960"/>
            <a:ext cx="2824480" cy="1077218"/>
          </a:xfrm>
          <a:prstGeom prst="rect">
            <a:avLst/>
          </a:prstGeom>
          <a:noFill/>
        </p:spPr>
        <p:txBody>
          <a:bodyPr wrap="square" rtlCol="0">
            <a:spAutoFit/>
          </a:bodyPr>
          <a:lstStyle/>
          <a:p>
            <a:r>
              <a:rPr lang="en-US" sz="1600" dirty="0"/>
              <a:t>Make sure boundary conditions are modeled accurately: Policy found and exploited environment limit errors</a:t>
            </a:r>
          </a:p>
        </p:txBody>
      </p:sp>
      <p:pic>
        <p:nvPicPr>
          <p:cNvPr id="18" name="Picture 17">
            <a:extLst>
              <a:ext uri="{FF2B5EF4-FFF2-40B4-BE49-F238E27FC236}">
                <a16:creationId xmlns:a16="http://schemas.microsoft.com/office/drawing/2014/main" id="{031DF8CF-09A0-4117-AF76-C0D0A8C0AE55}"/>
              </a:ext>
            </a:extLst>
          </p:cNvPr>
          <p:cNvPicPr>
            <a:picLocks noChangeAspect="1"/>
          </p:cNvPicPr>
          <p:nvPr/>
        </p:nvPicPr>
        <p:blipFill>
          <a:blip r:embed="rId4"/>
          <a:stretch>
            <a:fillRect/>
          </a:stretch>
        </p:blipFill>
        <p:spPr>
          <a:xfrm>
            <a:off x="604520" y="866322"/>
            <a:ext cx="3077020" cy="2057400"/>
          </a:xfrm>
          <a:prstGeom prst="rect">
            <a:avLst/>
          </a:prstGeom>
        </p:spPr>
      </p:pic>
      <p:cxnSp>
        <p:nvCxnSpPr>
          <p:cNvPr id="20" name="Straight Connector 19">
            <a:extLst>
              <a:ext uri="{FF2B5EF4-FFF2-40B4-BE49-F238E27FC236}">
                <a16:creationId xmlns:a16="http://schemas.microsoft.com/office/drawing/2014/main" id="{45233AC3-E74B-4FA6-B07D-83313BE6FAD5}"/>
              </a:ext>
            </a:extLst>
          </p:cNvPr>
          <p:cNvCxnSpPr/>
          <p:nvPr/>
        </p:nvCxnSpPr>
        <p:spPr bwMode="auto">
          <a:xfrm>
            <a:off x="804088" y="1342323"/>
            <a:ext cx="2057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1" name="TextBox 20">
            <a:extLst>
              <a:ext uri="{FF2B5EF4-FFF2-40B4-BE49-F238E27FC236}">
                <a16:creationId xmlns:a16="http://schemas.microsoft.com/office/drawing/2014/main" id="{95E7B0B4-1239-4D27-9517-2B940E4BD594}"/>
              </a:ext>
            </a:extLst>
          </p:cNvPr>
          <p:cNvSpPr txBox="1"/>
          <p:nvPr/>
        </p:nvSpPr>
        <p:spPr>
          <a:xfrm>
            <a:off x="1869073" y="1083162"/>
            <a:ext cx="1087157" cy="307777"/>
          </a:xfrm>
          <a:prstGeom prst="rect">
            <a:avLst/>
          </a:prstGeom>
          <a:noFill/>
        </p:spPr>
        <p:txBody>
          <a:bodyPr wrap="none" rtlCol="0">
            <a:spAutoFit/>
          </a:bodyPr>
          <a:lstStyle/>
          <a:p>
            <a:r>
              <a:rPr lang="en-US" sz="1400" dirty="0"/>
              <a:t>$100 reward</a:t>
            </a:r>
          </a:p>
        </p:txBody>
      </p:sp>
      <p:sp>
        <p:nvSpPr>
          <p:cNvPr id="22" name="TextBox 21">
            <a:extLst>
              <a:ext uri="{FF2B5EF4-FFF2-40B4-BE49-F238E27FC236}">
                <a16:creationId xmlns:a16="http://schemas.microsoft.com/office/drawing/2014/main" id="{6E5567BB-3BF1-47B2-816F-EC475F8C2CB1}"/>
              </a:ext>
            </a:extLst>
          </p:cNvPr>
          <p:cNvSpPr txBox="1"/>
          <p:nvPr/>
        </p:nvSpPr>
        <p:spPr>
          <a:xfrm>
            <a:off x="3681540" y="907542"/>
            <a:ext cx="2871660" cy="584775"/>
          </a:xfrm>
          <a:prstGeom prst="rect">
            <a:avLst/>
          </a:prstGeom>
          <a:noFill/>
        </p:spPr>
        <p:txBody>
          <a:bodyPr wrap="square" rtlCol="0">
            <a:spAutoFit/>
          </a:bodyPr>
          <a:lstStyle/>
          <a:p>
            <a:r>
              <a:rPr lang="en-US" sz="1600" dirty="0"/>
              <a:t>It helps to have some idea where the solution can be found</a:t>
            </a:r>
          </a:p>
        </p:txBody>
      </p:sp>
    </p:spTree>
    <p:extLst>
      <p:ext uri="{BB962C8B-B14F-4D97-AF65-F5344CB8AC3E}">
        <p14:creationId xmlns:p14="http://schemas.microsoft.com/office/powerpoint/2010/main" val="288907766"/>
      </p:ext>
    </p:extLst>
  </p:cSld>
  <p:clrMapOvr>
    <a:masterClrMapping/>
  </p:clrMapOvr>
</p:sld>
</file>

<file path=ppt/theme/theme1.xml><?xml version="1.0" encoding="utf-8"?>
<a:theme xmlns:a="http://schemas.openxmlformats.org/drawingml/2006/main" name="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67 CondensedBold"/>
        <a:ea typeface=""/>
        <a:cs typeface=""/>
      </a:majorFont>
      <a:minorFont>
        <a:latin typeface="Univers 67 Condensed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Widescreen-WithNumbers_2A" id="{CC13C5E8-C143-B944-BA97-1527C21DCBC9}" vid="{EEBF89D1-1DB3-9E46-A86B-BE71188432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6602c75-fe71-481b-afe1-4159ec8c301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29B15429B40048AF50042F226F91CD" ma:contentTypeVersion="18" ma:contentTypeDescription="Create a new document." ma:contentTypeScope="" ma:versionID="7431eab92007e283656251396af8b069">
  <xsd:schema xmlns:xsd="http://www.w3.org/2001/XMLSchema" xmlns:xs="http://www.w3.org/2001/XMLSchema" xmlns:p="http://schemas.microsoft.com/office/2006/metadata/properties" xmlns:ns3="f6602c75-fe71-481b-afe1-4159ec8c3011" xmlns:ns4="aff08b56-ab94-4509-b3d8-0127aa913645" targetNamespace="http://schemas.microsoft.com/office/2006/metadata/properties" ma:root="true" ma:fieldsID="d46f87ac18af2e344ad0e5bd037b8dbd" ns3:_="" ns4:_="">
    <xsd:import namespace="f6602c75-fe71-481b-afe1-4159ec8c3011"/>
    <xsd:import namespace="aff08b56-ab94-4509-b3d8-0127aa91364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602c75-fe71-481b-afe1-4159ec8c30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ff08b56-ab94-4509-b3d8-0127aa91364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6C233F-EEE0-42A0-A244-8CF5C0014D22}">
  <ds:schemaRefs>
    <ds:schemaRef ds:uri="http://schemas.microsoft.com/office/2006/documentManagement/types"/>
    <ds:schemaRef ds:uri="http://schemas.openxmlformats.org/package/2006/metadata/core-properties"/>
    <ds:schemaRef ds:uri="aff08b56-ab94-4509-b3d8-0127aa913645"/>
    <ds:schemaRef ds:uri="http://purl.org/dc/dcmitype/"/>
    <ds:schemaRef ds:uri="f6602c75-fe71-481b-afe1-4159ec8c3011"/>
    <ds:schemaRef ds:uri="http://purl.org/dc/elements/1.1/"/>
    <ds:schemaRef ds:uri="http://www.w3.org/XML/1998/namespace"/>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9B465BB7-90CC-49E0-9A76-AE1A5C11BAFE}">
  <ds:schemaRefs>
    <ds:schemaRef ds:uri="http://schemas.microsoft.com/sharepoint/v3/contenttype/forms"/>
  </ds:schemaRefs>
</ds:datastoreItem>
</file>

<file path=customXml/itemProps3.xml><?xml version="1.0" encoding="utf-8"?>
<ds:datastoreItem xmlns:ds="http://schemas.openxmlformats.org/officeDocument/2006/customXml" ds:itemID="{36A950C6-6B98-4B02-8F94-3BE4057222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602c75-fe71-481b-afe1-4159ec8c3011"/>
    <ds:schemaRef ds:uri="aff08b56-ab94-4509-b3d8-0127aa913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PresentationWidescreen-WithNumbers_2A</Template>
  <TotalTime>4715</TotalTime>
  <Words>1433</Words>
  <Application>Microsoft Office PowerPoint</Application>
  <PresentationFormat>On-screen Show (16:9)</PresentationFormat>
  <Paragraphs>164</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Cambria Math</vt:lpstr>
      <vt:lpstr>ITC Berkeley Oldstyle Book</vt:lpstr>
      <vt:lpstr>Times</vt:lpstr>
      <vt:lpstr>Univers 57 Condensed</vt:lpstr>
      <vt:lpstr>Univers 67 CondensedBold</vt:lpstr>
      <vt:lpstr>Univers 75 Black</vt:lpstr>
      <vt:lpstr>PowerPoint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 mcmullen</dc:creator>
  <cp:lastModifiedBy>Robert McMullen</cp:lastModifiedBy>
  <cp:revision>12</cp:revision>
  <cp:lastPrinted>2019-02-08T13:46:09Z</cp:lastPrinted>
  <dcterms:created xsi:type="dcterms:W3CDTF">2022-12-07T00:14:42Z</dcterms:created>
  <dcterms:modified xsi:type="dcterms:W3CDTF">2024-05-08T12:42:30Z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388fff8-b053-4fb1-90cd-f0bc93ae9791_Enabled">
    <vt:lpwstr>true</vt:lpwstr>
  </property>
  <property fmtid="{D5CDD505-2E9C-101B-9397-08002B2CF9AE}" pid="3" name="MSIP_Label_6388fff8-b053-4fb1-90cd-f0bc93ae9791_SetDate">
    <vt:lpwstr>2022-12-08T17:37:51Z</vt:lpwstr>
  </property>
  <property fmtid="{D5CDD505-2E9C-101B-9397-08002B2CF9AE}" pid="4" name="MSIP_Label_6388fff8-b053-4fb1-90cd-f0bc93ae9791_Method">
    <vt:lpwstr>Privileged</vt:lpwstr>
  </property>
  <property fmtid="{D5CDD505-2E9C-101B-9397-08002B2CF9AE}" pid="5" name="MSIP_Label_6388fff8-b053-4fb1-90cd-f0bc93ae9791_Name">
    <vt:lpwstr>Company Use</vt:lpwstr>
  </property>
  <property fmtid="{D5CDD505-2E9C-101B-9397-08002B2CF9AE}" pid="6" name="MSIP_Label_6388fff8-b053-4fb1-90cd-f0bc93ae9791_SiteId">
    <vt:lpwstr>39b03722-b836-496a-85ec-850f0957ca6b</vt:lpwstr>
  </property>
  <property fmtid="{D5CDD505-2E9C-101B-9397-08002B2CF9AE}" pid="7" name="MSIP_Label_6388fff8-b053-4fb1-90cd-f0bc93ae9791_ActionId">
    <vt:lpwstr>16fbf097-92d3-4182-af65-01fe271090de</vt:lpwstr>
  </property>
  <property fmtid="{D5CDD505-2E9C-101B-9397-08002B2CF9AE}" pid="8" name="MSIP_Label_6388fff8-b053-4fb1-90cd-f0bc93ae9791_ContentBits">
    <vt:lpwstr>2</vt:lpwstr>
  </property>
  <property fmtid="{D5CDD505-2E9C-101B-9397-08002B2CF9AE}" pid="9" name="ContentTypeId">
    <vt:lpwstr>0x010100CF29B15429B40048AF50042F226F91CD</vt:lpwstr>
  </property>
</Properties>
</file>